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9" r:id="rId1"/>
    <p:sldMasterId id="2147483767" r:id="rId2"/>
    <p:sldMasterId id="2147483796" r:id="rId3"/>
  </p:sldMasterIdLst>
  <p:notesMasterIdLst>
    <p:notesMasterId r:id="rId61"/>
  </p:notesMasterIdLst>
  <p:handoutMasterIdLst>
    <p:handoutMasterId r:id="rId62"/>
  </p:handoutMasterIdLst>
  <p:sldIdLst>
    <p:sldId id="2142531952" r:id="rId4"/>
    <p:sldId id="773" r:id="rId5"/>
    <p:sldId id="2142534585" r:id="rId6"/>
    <p:sldId id="2142534584" r:id="rId7"/>
    <p:sldId id="2142531917" r:id="rId8"/>
    <p:sldId id="2142534586" r:id="rId9"/>
    <p:sldId id="837" r:id="rId10"/>
    <p:sldId id="2142531931" r:id="rId11"/>
    <p:sldId id="843" r:id="rId12"/>
    <p:sldId id="2142534588" r:id="rId13"/>
    <p:sldId id="2142534589" r:id="rId14"/>
    <p:sldId id="2142534592" r:id="rId15"/>
    <p:sldId id="2142534593" r:id="rId16"/>
    <p:sldId id="2142534594" r:id="rId17"/>
    <p:sldId id="2142534595" r:id="rId18"/>
    <p:sldId id="2142531935" r:id="rId19"/>
    <p:sldId id="2142534587" r:id="rId20"/>
    <p:sldId id="2142534596" r:id="rId21"/>
    <p:sldId id="821" r:id="rId22"/>
    <p:sldId id="141169733" r:id="rId23"/>
    <p:sldId id="633" r:id="rId24"/>
    <p:sldId id="2142531941" r:id="rId25"/>
    <p:sldId id="635" r:id="rId26"/>
    <p:sldId id="824" r:id="rId27"/>
    <p:sldId id="841" r:id="rId28"/>
    <p:sldId id="2142534583" r:id="rId29"/>
    <p:sldId id="2142531936" r:id="rId30"/>
    <p:sldId id="2142531951" r:id="rId31"/>
    <p:sldId id="2142534580" r:id="rId32"/>
    <p:sldId id="2142531938" r:id="rId33"/>
    <p:sldId id="847" r:id="rId34"/>
    <p:sldId id="2142534582" r:id="rId35"/>
    <p:sldId id="2142531972" r:id="rId36"/>
    <p:sldId id="2142531960" r:id="rId37"/>
    <p:sldId id="2142531973" r:id="rId38"/>
    <p:sldId id="2142531939" r:id="rId39"/>
    <p:sldId id="574" r:id="rId40"/>
    <p:sldId id="827" r:id="rId41"/>
    <p:sldId id="2142531949" r:id="rId42"/>
    <p:sldId id="835" r:id="rId43"/>
    <p:sldId id="836" r:id="rId44"/>
    <p:sldId id="2142531943" r:id="rId45"/>
    <p:sldId id="2142531944" r:id="rId46"/>
    <p:sldId id="2142531937" r:id="rId47"/>
    <p:sldId id="2142531945" r:id="rId48"/>
    <p:sldId id="141169731" r:id="rId49"/>
    <p:sldId id="2142531930" r:id="rId50"/>
    <p:sldId id="2142534581" r:id="rId51"/>
    <p:sldId id="141169734" r:id="rId52"/>
    <p:sldId id="771" r:id="rId53"/>
    <p:sldId id="599" r:id="rId54"/>
    <p:sldId id="851" r:id="rId55"/>
    <p:sldId id="2142531946" r:id="rId56"/>
    <p:sldId id="2142531918" r:id="rId57"/>
    <p:sldId id="141169732" r:id="rId58"/>
    <p:sldId id="2142531948" r:id="rId59"/>
    <p:sldId id="2142531947" r:id="rId60"/>
  </p:sldIdLst>
  <p:sldSz cx="9144000" cy="514826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Default Section" id="{6C041D86-8F37-CF43-A6A1-BA327460505D}">
          <p14:sldIdLst>
            <p14:sldId id="2142531952"/>
            <p14:sldId id="773"/>
            <p14:sldId id="2142534585"/>
            <p14:sldId id="2142534584"/>
            <p14:sldId id="2142531917"/>
            <p14:sldId id="2142534586"/>
          </p14:sldIdLst>
        </p14:section>
        <p14:section name="1. Create an IBM Cloud location on Azure" id="{C388BB9A-B8CD-C24B-BA2D-14D658B14D13}">
          <p14:sldIdLst>
            <p14:sldId id="837"/>
            <p14:sldId id="2142531931"/>
            <p14:sldId id="843"/>
            <p14:sldId id="2142534588"/>
            <p14:sldId id="2142534589"/>
            <p14:sldId id="2142534592"/>
            <p14:sldId id="2142534593"/>
            <p14:sldId id="2142534594"/>
            <p14:sldId id="2142534595"/>
          </p14:sldIdLst>
        </p14:section>
        <p14:section name="2. Deploy ROKS on the location&#13;Create Roks in location" id="{E5D11E8C-D823-3048-9BA0-E8D150253FD1}">
          <p14:sldIdLst>
            <p14:sldId id="2142531935"/>
            <p14:sldId id="2142534587"/>
            <p14:sldId id="2142534596"/>
          </p14:sldIdLst>
        </p14:section>
        <p14:section name="3. Manage the Account with Resource Group" id="{55703D02-5DEF-0A41-A9D8-651B0DEE5DE9}">
          <p14:sldIdLst>
            <p14:sldId id="821"/>
            <p14:sldId id="141169733"/>
            <p14:sldId id="633"/>
            <p14:sldId id="2142531941"/>
            <p14:sldId id="635"/>
          </p14:sldIdLst>
        </p14:section>
        <p14:section name="4. Audit account activity with Activity Tracker" id="{8C21655C-395B-1A4A-85ED-E13665860615}">
          <p14:sldIdLst>
            <p14:sldId id="824"/>
            <p14:sldId id="841"/>
            <p14:sldId id="2142534583"/>
          </p14:sldIdLst>
        </p14:section>
        <p14:section name="5. Invite New Users" id="{40A025B8-0E82-5046-8F2E-5CB29E862D8D}">
          <p14:sldIdLst>
            <p14:sldId id="2142531936"/>
            <p14:sldId id="2142531951"/>
            <p14:sldId id="2142534580"/>
          </p14:sldIdLst>
        </p14:section>
        <p14:section name="6. Control the Services Consumption" id="{3C3BC1B8-B587-2243-9ED2-344DFF87B74B}">
          <p14:sldIdLst>
            <p14:sldId id="2142531938"/>
            <p14:sldId id="847"/>
            <p14:sldId id="2142534582"/>
            <p14:sldId id="2142531972"/>
            <p14:sldId id="2142531960"/>
            <p14:sldId id="2142531973"/>
          </p14:sldIdLst>
        </p14:section>
        <p14:section name="7. Track Platform Announcements and Status" id="{C8973590-6560-7D4A-B92D-8F76C3A79E9B}">
          <p14:sldIdLst>
            <p14:sldId id="2142531939"/>
            <p14:sldId id="574"/>
            <p14:sldId id="827"/>
            <p14:sldId id="2142531949"/>
          </p14:sldIdLst>
        </p14:section>
        <p14:section name="8. Contact the Customer Support" id="{996A1ACA-C4DA-9F47-A31F-7E31B9C55C2A}">
          <p14:sldIdLst>
            <p14:sldId id="835"/>
            <p14:sldId id="836"/>
            <p14:sldId id="2142531943"/>
            <p14:sldId id="2142531944"/>
          </p14:sldIdLst>
        </p14:section>
        <p14:section name="9. Enable VRF for Private Endpoint" id="{D7C5942A-DB61-9F4C-9EE1-9D3FC5E8DAC8}">
          <p14:sldIdLst>
            <p14:sldId id="2142531937"/>
            <p14:sldId id="2142531945"/>
          </p14:sldIdLst>
        </p14:section>
        <p14:section name="10. Connect with IBM Cloud CLI" id="{DFE5794B-958B-0D48-84D7-50AB0ACF8578}">
          <p14:sldIdLst>
            <p14:sldId id="141169731"/>
            <p14:sldId id="2142531930"/>
            <p14:sldId id="2142534581"/>
            <p14:sldId id="141169734"/>
            <p14:sldId id="771"/>
            <p14:sldId id="599"/>
          </p14:sldIdLst>
        </p14:section>
        <p14:section name="11. Create Enterprise Account" id="{7F1827FA-0DA3-6D49-9332-31EBD463C540}">
          <p14:sldIdLst>
            <p14:sldId id="851"/>
            <p14:sldId id="2142531946"/>
            <p14:sldId id="2142531918"/>
          </p14:sldIdLst>
        </p14:section>
        <p14:section name="12. Enable SSL VPN Access" id="{374A22A6-8A23-104A-A38A-DABC4CD5050F}">
          <p14:sldIdLst>
            <p14:sldId id="141169732"/>
            <p14:sldId id="2142531948"/>
            <p14:sldId id="2142531947"/>
          </p14:sldIdLst>
        </p14:section>
      </p14:sectionLst>
    </p:ext>
    <p:ext uri="{EFAFB233-063F-42B5-8137-9DF3F51BA10A}">
      <p15:sldGuideLst xmlns:p15="http://schemas.microsoft.com/office/powerpoint/2012/main">
        <p15:guide id="1" orient="horz" pos="2773">
          <p15:clr>
            <a:srgbClr val="A4A3A4"/>
          </p15:clr>
        </p15:guide>
        <p15:guide id="2" orient="horz" pos="1396">
          <p15:clr>
            <a:srgbClr val="A4A3A4"/>
          </p15:clr>
        </p15:guide>
        <p15:guide id="3" orient="horz" pos="1623">
          <p15:clr>
            <a:srgbClr val="A4A3A4"/>
          </p15:clr>
        </p15:guide>
        <p15:guide id="4"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35"/>
    <a:srgbClr val="008ABF"/>
    <a:srgbClr val="009EE2"/>
    <a:srgbClr val="142935"/>
    <a:srgbClr val="92D050"/>
    <a:srgbClr val="DE6A10"/>
    <a:srgbClr val="30A985"/>
    <a:srgbClr val="B14B51"/>
    <a:srgbClr val="971417"/>
    <a:srgbClr val="FAA81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034" autoAdjust="0"/>
    <p:restoredTop sz="96208" autoAdjust="0"/>
  </p:normalViewPr>
  <p:slideViewPr>
    <p:cSldViewPr snapToGrid="0">
      <p:cViewPr varScale="1">
        <p:scale>
          <a:sx n="171" d="100"/>
          <a:sy n="171" d="100"/>
        </p:scale>
        <p:origin x="752" y="168"/>
      </p:cViewPr>
      <p:guideLst>
        <p:guide orient="horz" pos="2773"/>
        <p:guide orient="horz" pos="1396"/>
        <p:guide orient="horz" pos="1623"/>
        <p:guide pos="2880"/>
      </p:guideLst>
    </p:cSldViewPr>
  </p:slideViewPr>
  <p:notesTextViewPr>
    <p:cViewPr>
      <p:scale>
        <a:sx n="3" d="2"/>
        <a:sy n="3" d="2"/>
      </p:scale>
      <p:origin x="0" y="0"/>
    </p:cViewPr>
  </p:notesTextViewPr>
  <p:sorterViewPr>
    <p:cViewPr>
      <p:scale>
        <a:sx n="170" d="100"/>
        <a:sy n="170" d="100"/>
      </p:scale>
      <p:origin x="0" y="0"/>
    </p:cViewPr>
  </p:sorterViewPr>
  <p:notesViewPr>
    <p:cSldViewPr snapToGrid="0">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notesMaster" Target="notesMasters/notesMaster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9A8CDE-90B2-8A41-8434-B7BDF22C42E5}" type="doc">
      <dgm:prSet loTypeId="urn:microsoft.com/office/officeart/2005/8/layout/hierarchy6" loCatId="" qsTypeId="urn:microsoft.com/office/officeart/2005/8/quickstyle/simple1" qsCatId="simple" csTypeId="urn:microsoft.com/office/officeart/2005/8/colors/colorful2" csCatId="colorful" phldr="1"/>
      <dgm:spPr/>
      <dgm:t>
        <a:bodyPr/>
        <a:lstStyle/>
        <a:p>
          <a:endParaRPr lang="en-GB"/>
        </a:p>
      </dgm:t>
    </dgm:pt>
    <dgm:pt modelId="{20420FD7-4BF8-BB4E-8119-44CAEC58877C}">
      <dgm:prSet phldrT="[Text]" custT="1"/>
      <dgm:spPr/>
      <dgm:t>
        <a:bodyPr/>
        <a:lstStyle/>
        <a:p>
          <a:r>
            <a:rPr lang="en-GB" sz="1600" dirty="0">
              <a:latin typeface="IBM Plex Sans" panose="020B0503050203000203" pitchFamily="34" charset="0"/>
            </a:rPr>
            <a:t>Enterprise Account</a:t>
          </a:r>
        </a:p>
      </dgm:t>
    </dgm:pt>
    <dgm:pt modelId="{0B08BE7F-6071-CC4A-8EB8-1024C80F1D9F}" type="parTrans" cxnId="{56AD210B-A114-4942-A962-F17409524141}">
      <dgm:prSet/>
      <dgm:spPr/>
      <dgm:t>
        <a:bodyPr/>
        <a:lstStyle/>
        <a:p>
          <a:endParaRPr lang="en-GB" sz="1600">
            <a:latin typeface="IBM Plex Sans" panose="020B0503050203000203" pitchFamily="34" charset="0"/>
          </a:endParaRPr>
        </a:p>
      </dgm:t>
    </dgm:pt>
    <dgm:pt modelId="{E900F70D-BAA0-614D-8AAC-FD803AE399A5}" type="sibTrans" cxnId="{56AD210B-A114-4942-A962-F17409524141}">
      <dgm:prSet/>
      <dgm:spPr/>
      <dgm:t>
        <a:bodyPr/>
        <a:lstStyle/>
        <a:p>
          <a:endParaRPr lang="en-GB" sz="1600">
            <a:latin typeface="IBM Plex Sans" panose="020B0503050203000203" pitchFamily="34" charset="0"/>
          </a:endParaRPr>
        </a:p>
      </dgm:t>
    </dgm:pt>
    <dgm:pt modelId="{8B300E18-E2D7-3F49-B379-42785C29206C}">
      <dgm:prSet phldrT="[Text]" custT="1"/>
      <dgm:spPr>
        <a:solidFill>
          <a:srgbClr val="00B050"/>
        </a:solidFill>
      </dgm:spPr>
      <dgm:t>
        <a:bodyPr/>
        <a:lstStyle/>
        <a:p>
          <a:r>
            <a:rPr lang="en-GB" sz="1600" dirty="0">
              <a:latin typeface="IBM Plex Sans" panose="020B0503050203000203" pitchFamily="34" charset="0"/>
            </a:rPr>
            <a:t>Account Group</a:t>
          </a:r>
        </a:p>
      </dgm:t>
    </dgm:pt>
    <dgm:pt modelId="{082FD62C-B518-6643-B444-73DBC11DF08C}" type="parTrans" cxnId="{48FF81EB-851A-F34D-893A-7F689750C5F6}">
      <dgm:prSet/>
      <dgm:spPr>
        <a:ln>
          <a:solidFill>
            <a:schemeClr val="tx1"/>
          </a:solidFill>
        </a:ln>
      </dgm:spPr>
      <dgm:t>
        <a:bodyPr/>
        <a:lstStyle/>
        <a:p>
          <a:endParaRPr lang="en-GB" sz="1600">
            <a:latin typeface="IBM Plex Sans" panose="020B0503050203000203" pitchFamily="34" charset="0"/>
          </a:endParaRPr>
        </a:p>
      </dgm:t>
    </dgm:pt>
    <dgm:pt modelId="{074B14A2-AC1C-B24B-BBCF-29BDDC8AEF5D}" type="sibTrans" cxnId="{48FF81EB-851A-F34D-893A-7F689750C5F6}">
      <dgm:prSet/>
      <dgm:spPr/>
      <dgm:t>
        <a:bodyPr/>
        <a:lstStyle/>
        <a:p>
          <a:endParaRPr lang="en-GB" sz="1600">
            <a:latin typeface="IBM Plex Sans" panose="020B0503050203000203" pitchFamily="34" charset="0"/>
          </a:endParaRPr>
        </a:p>
      </dgm:t>
    </dgm:pt>
    <dgm:pt modelId="{39567C39-ED91-5A46-96E4-4BC82AFEDF57}">
      <dgm:prSet phldrT="[Text]" custT="1"/>
      <dgm:spPr>
        <a:solidFill>
          <a:schemeClr val="accent5"/>
        </a:solidFill>
      </dgm:spPr>
      <dgm:t>
        <a:bodyPr/>
        <a:lstStyle/>
        <a:p>
          <a:r>
            <a:rPr lang="en-GB" sz="1600" dirty="0">
              <a:latin typeface="IBM Plex Sans" panose="020B0503050203000203" pitchFamily="34" charset="0"/>
            </a:rPr>
            <a:t>Account</a:t>
          </a:r>
        </a:p>
      </dgm:t>
    </dgm:pt>
    <dgm:pt modelId="{4B492AEA-BD23-9A48-AA9D-227B67D736E8}" type="parTrans" cxnId="{1C1484E3-9385-E44C-8CA2-2BDA13103C62}">
      <dgm:prSet/>
      <dgm:spPr/>
      <dgm:t>
        <a:bodyPr/>
        <a:lstStyle/>
        <a:p>
          <a:endParaRPr lang="en-GB" sz="1600">
            <a:latin typeface="IBM Plex Sans" panose="020B0503050203000203" pitchFamily="34" charset="0"/>
          </a:endParaRPr>
        </a:p>
      </dgm:t>
    </dgm:pt>
    <dgm:pt modelId="{34864AF1-4B62-3D49-B6AA-15F0023A3957}" type="sibTrans" cxnId="{1C1484E3-9385-E44C-8CA2-2BDA13103C62}">
      <dgm:prSet/>
      <dgm:spPr/>
      <dgm:t>
        <a:bodyPr/>
        <a:lstStyle/>
        <a:p>
          <a:endParaRPr lang="en-GB" sz="1600">
            <a:latin typeface="IBM Plex Sans" panose="020B0503050203000203" pitchFamily="34" charset="0"/>
          </a:endParaRPr>
        </a:p>
      </dgm:t>
    </dgm:pt>
    <dgm:pt modelId="{36530244-0F36-4347-BEB2-C1F82675B2CF}">
      <dgm:prSet phldrT="[Text]" custT="1"/>
      <dgm:spPr>
        <a:solidFill>
          <a:srgbClr val="00B050"/>
        </a:solidFill>
        <a:ln w="25400" cap="flat" cmpd="sng" algn="ctr">
          <a:solidFill>
            <a:srgbClr val="FFFFFF">
              <a:hueOff val="0"/>
              <a:satOff val="0"/>
              <a:lumOff val="0"/>
              <a:alphaOff val="0"/>
            </a:srgbClr>
          </a:solidFill>
          <a:prstDash val="solid"/>
        </a:ln>
        <a:effectLst/>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n-GB" sz="1600" kern="1200" dirty="0">
              <a:solidFill>
                <a:srgbClr val="FFFFFF"/>
              </a:solidFill>
              <a:latin typeface="IBM Plex Sans" panose="020B0503050203000203" pitchFamily="34" charset="0"/>
              <a:ea typeface="Arial"/>
              <a:cs typeface="Arial"/>
            </a:rPr>
            <a:t>Account Group</a:t>
          </a:r>
        </a:p>
      </dgm:t>
    </dgm:pt>
    <dgm:pt modelId="{33C7B452-70D0-C141-945C-B5D45D9BBD4B}" type="parTrans" cxnId="{98F8AD03-C974-FF44-A8B1-AD910267FBA2}">
      <dgm:prSet/>
      <dgm:spPr/>
      <dgm:t>
        <a:bodyPr/>
        <a:lstStyle/>
        <a:p>
          <a:endParaRPr lang="en-GB" sz="1600">
            <a:latin typeface="IBM Plex Sans" panose="020B0503050203000203" pitchFamily="34" charset="0"/>
          </a:endParaRPr>
        </a:p>
      </dgm:t>
    </dgm:pt>
    <dgm:pt modelId="{CF65B215-8BB5-9F43-B228-4C2589E5744B}" type="sibTrans" cxnId="{98F8AD03-C974-FF44-A8B1-AD910267FBA2}">
      <dgm:prSet/>
      <dgm:spPr/>
      <dgm:t>
        <a:bodyPr/>
        <a:lstStyle/>
        <a:p>
          <a:endParaRPr lang="en-GB" sz="1600">
            <a:latin typeface="IBM Plex Sans" panose="020B0503050203000203" pitchFamily="34" charset="0"/>
          </a:endParaRPr>
        </a:p>
      </dgm:t>
    </dgm:pt>
    <dgm:pt modelId="{D0BD45A5-B4EF-BD4A-A226-E2903F4F59FC}">
      <dgm:prSet phldrT="[Text]" custT="1"/>
      <dgm:spPr>
        <a:solidFill>
          <a:srgbClr val="00B050"/>
        </a:solidFill>
      </dgm:spPr>
      <dgm:t>
        <a:bodyPr/>
        <a:lstStyle/>
        <a:p>
          <a:r>
            <a:rPr lang="en-GB" sz="1600" dirty="0">
              <a:latin typeface="IBM Plex Sans" panose="020B0503050203000203" pitchFamily="34" charset="0"/>
            </a:rPr>
            <a:t>Account Group</a:t>
          </a:r>
        </a:p>
      </dgm:t>
    </dgm:pt>
    <dgm:pt modelId="{A6D9CDC4-B903-A74C-95A3-95E5AA6F0AC7}" type="parTrans" cxnId="{897A1FC0-83D2-B74C-A476-6C664FFD1431}">
      <dgm:prSet/>
      <dgm:spPr>
        <a:ln>
          <a:solidFill>
            <a:schemeClr val="tx1"/>
          </a:solidFill>
        </a:ln>
      </dgm:spPr>
      <dgm:t>
        <a:bodyPr/>
        <a:lstStyle/>
        <a:p>
          <a:endParaRPr lang="en-GB" sz="1600">
            <a:latin typeface="IBM Plex Sans" panose="020B0503050203000203" pitchFamily="34" charset="0"/>
          </a:endParaRPr>
        </a:p>
      </dgm:t>
    </dgm:pt>
    <dgm:pt modelId="{AB9A2827-A0A7-714F-8285-1AE4CF682C5B}" type="sibTrans" cxnId="{897A1FC0-83D2-B74C-A476-6C664FFD1431}">
      <dgm:prSet/>
      <dgm:spPr/>
      <dgm:t>
        <a:bodyPr/>
        <a:lstStyle/>
        <a:p>
          <a:endParaRPr lang="en-GB" sz="1600">
            <a:latin typeface="IBM Plex Sans" panose="020B0503050203000203" pitchFamily="34" charset="0"/>
          </a:endParaRPr>
        </a:p>
      </dgm:t>
    </dgm:pt>
    <dgm:pt modelId="{463D276B-DA05-4F47-9A80-AA80BF27559D}">
      <dgm:prSet phldrT="[Text]" custT="1"/>
      <dgm:spPr>
        <a:solidFill>
          <a:schemeClr val="accent5"/>
        </a:solidFill>
      </dgm:spPr>
      <dgm:t>
        <a:bodyPr/>
        <a:lstStyle/>
        <a:p>
          <a:r>
            <a:rPr lang="en-GB" sz="1600" dirty="0">
              <a:latin typeface="IBM Plex Sans" panose="020B0503050203000203" pitchFamily="34" charset="0"/>
            </a:rPr>
            <a:t>Account</a:t>
          </a:r>
        </a:p>
      </dgm:t>
    </dgm:pt>
    <dgm:pt modelId="{B9C8DCFE-62D5-7B42-9E3B-ABF2F216799E}" type="parTrans" cxnId="{C70755A0-E158-B547-9A64-39506F790DAE}">
      <dgm:prSet/>
      <dgm:spPr/>
      <dgm:t>
        <a:bodyPr/>
        <a:lstStyle/>
        <a:p>
          <a:endParaRPr lang="en-GB" sz="1600">
            <a:latin typeface="IBM Plex Sans" panose="020B0503050203000203" pitchFamily="34" charset="0"/>
          </a:endParaRPr>
        </a:p>
      </dgm:t>
    </dgm:pt>
    <dgm:pt modelId="{09B3931F-389E-1643-868D-EFA5F9CD1F6E}" type="sibTrans" cxnId="{C70755A0-E158-B547-9A64-39506F790DAE}">
      <dgm:prSet/>
      <dgm:spPr/>
      <dgm:t>
        <a:bodyPr/>
        <a:lstStyle/>
        <a:p>
          <a:endParaRPr lang="en-GB" sz="1600">
            <a:latin typeface="IBM Plex Sans" panose="020B0503050203000203" pitchFamily="34" charset="0"/>
          </a:endParaRPr>
        </a:p>
      </dgm:t>
    </dgm:pt>
    <dgm:pt modelId="{5E137D15-4129-3743-8E9C-3D30308ED03F}">
      <dgm:prSet custT="1"/>
      <dgm:spPr>
        <a:solidFill>
          <a:schemeClr val="accent5"/>
        </a:solidFill>
      </dgm:spPr>
      <dgm:t>
        <a:bodyPr/>
        <a:lstStyle/>
        <a:p>
          <a:r>
            <a:rPr lang="en-GB" sz="1600" dirty="0">
              <a:latin typeface="IBM Plex Sans" panose="020B0503050203000203" pitchFamily="34" charset="0"/>
            </a:rPr>
            <a:t>Account</a:t>
          </a:r>
        </a:p>
      </dgm:t>
    </dgm:pt>
    <dgm:pt modelId="{DED61369-8CDF-2243-ADBB-D1D14577CCCF}" type="parTrans" cxnId="{76931D7E-946E-9249-BCA5-FC1802F2330B}">
      <dgm:prSet/>
      <dgm:spPr>
        <a:ln>
          <a:solidFill>
            <a:schemeClr val="tx1"/>
          </a:solidFill>
        </a:ln>
      </dgm:spPr>
      <dgm:t>
        <a:bodyPr/>
        <a:lstStyle/>
        <a:p>
          <a:endParaRPr lang="en-GB" sz="1600">
            <a:latin typeface="IBM Plex Sans" panose="020B0503050203000203" pitchFamily="34" charset="0"/>
          </a:endParaRPr>
        </a:p>
      </dgm:t>
    </dgm:pt>
    <dgm:pt modelId="{DA57AF9C-3AE5-A848-994D-19E4EC865742}" type="sibTrans" cxnId="{76931D7E-946E-9249-BCA5-FC1802F2330B}">
      <dgm:prSet/>
      <dgm:spPr/>
      <dgm:t>
        <a:bodyPr/>
        <a:lstStyle/>
        <a:p>
          <a:endParaRPr lang="en-GB" sz="1600">
            <a:latin typeface="IBM Plex Sans" panose="020B0503050203000203" pitchFamily="34" charset="0"/>
          </a:endParaRPr>
        </a:p>
      </dgm:t>
    </dgm:pt>
    <dgm:pt modelId="{9E202F01-EF05-A84C-B450-B9FC7CEC4499}">
      <dgm:prSet phldrT="[Text]" custT="1"/>
      <dgm:spPr/>
      <dgm:t>
        <a:bodyPr/>
        <a:lstStyle/>
        <a:p>
          <a:endParaRPr lang="en-GB" sz="1600" dirty="0">
            <a:latin typeface="IBM Plex Sans" panose="020B0503050203000203" pitchFamily="34" charset="0"/>
          </a:endParaRPr>
        </a:p>
      </dgm:t>
    </dgm:pt>
    <dgm:pt modelId="{C27DB1DB-415C-8245-81C0-507F9974EBB5}" type="sibTrans" cxnId="{98D03853-8951-4B42-A77B-DD0421DF129B}">
      <dgm:prSet/>
      <dgm:spPr/>
      <dgm:t>
        <a:bodyPr/>
        <a:lstStyle/>
        <a:p>
          <a:endParaRPr lang="en-GB" sz="1600">
            <a:latin typeface="IBM Plex Sans" panose="020B0503050203000203" pitchFamily="34" charset="0"/>
          </a:endParaRPr>
        </a:p>
      </dgm:t>
    </dgm:pt>
    <dgm:pt modelId="{D426FC49-2005-FC48-A9DE-9BD2A06CD561}" type="parTrans" cxnId="{98D03853-8951-4B42-A77B-DD0421DF129B}">
      <dgm:prSet/>
      <dgm:spPr/>
      <dgm:t>
        <a:bodyPr/>
        <a:lstStyle/>
        <a:p>
          <a:endParaRPr lang="en-GB" sz="1600">
            <a:latin typeface="IBM Plex Sans" panose="020B0503050203000203" pitchFamily="34" charset="0"/>
          </a:endParaRPr>
        </a:p>
      </dgm:t>
    </dgm:pt>
    <dgm:pt modelId="{D1451201-EE63-4C47-B1A0-37F670EA70EA}">
      <dgm:prSet phldrT="[Text]"/>
      <dgm:spPr/>
      <dgm:t>
        <a:bodyPr/>
        <a:lstStyle/>
        <a:p>
          <a:endParaRPr lang="en-GB" dirty="0">
            <a:latin typeface="IBM Plex Sans" panose="020B0503050203000203" pitchFamily="34" charset="0"/>
          </a:endParaRPr>
        </a:p>
      </dgm:t>
    </dgm:pt>
    <dgm:pt modelId="{1086E144-630A-8649-8F19-1D5A42C9AC59}" type="parTrans" cxnId="{D338A6B9-D242-F144-BDB2-5BE2B3567057}">
      <dgm:prSet/>
      <dgm:spPr/>
      <dgm:t>
        <a:bodyPr/>
        <a:lstStyle/>
        <a:p>
          <a:endParaRPr lang="en-GB"/>
        </a:p>
      </dgm:t>
    </dgm:pt>
    <dgm:pt modelId="{86CD7F2B-D14C-C94A-9471-B072ED7C04E3}" type="sibTrans" cxnId="{D338A6B9-D242-F144-BDB2-5BE2B3567057}">
      <dgm:prSet/>
      <dgm:spPr/>
      <dgm:t>
        <a:bodyPr/>
        <a:lstStyle/>
        <a:p>
          <a:endParaRPr lang="en-GB"/>
        </a:p>
      </dgm:t>
    </dgm:pt>
    <dgm:pt modelId="{EB4B87E4-3FE2-D446-9E22-74F26AAA04EB}">
      <dgm:prSet phldrT="[Text]"/>
      <dgm:spPr/>
      <dgm:t>
        <a:bodyPr/>
        <a:lstStyle/>
        <a:p>
          <a:endParaRPr lang="en-GB" dirty="0">
            <a:latin typeface="IBM Plex Sans" panose="020B0503050203000203" pitchFamily="34" charset="0"/>
          </a:endParaRPr>
        </a:p>
      </dgm:t>
    </dgm:pt>
    <dgm:pt modelId="{27795943-E0DC-2549-9BC9-579B52D3FCCF}" type="parTrans" cxnId="{AC402BDC-B011-D34C-BD05-2435D9D1785B}">
      <dgm:prSet/>
      <dgm:spPr/>
      <dgm:t>
        <a:bodyPr/>
        <a:lstStyle/>
        <a:p>
          <a:endParaRPr lang="en-GB"/>
        </a:p>
      </dgm:t>
    </dgm:pt>
    <dgm:pt modelId="{E3ABC6DD-CC58-4147-8CC6-E5437C93A8C8}" type="sibTrans" cxnId="{AC402BDC-B011-D34C-BD05-2435D9D1785B}">
      <dgm:prSet/>
      <dgm:spPr/>
      <dgm:t>
        <a:bodyPr/>
        <a:lstStyle/>
        <a:p>
          <a:endParaRPr lang="en-GB"/>
        </a:p>
      </dgm:t>
    </dgm:pt>
    <dgm:pt modelId="{A974E92C-A295-3246-9E7C-4EC8AA4BAE8B}">
      <dgm:prSet phldrT="[Text]"/>
      <dgm:spPr/>
      <dgm:t>
        <a:bodyPr/>
        <a:lstStyle/>
        <a:p>
          <a:endParaRPr lang="en-GB" dirty="0">
            <a:latin typeface="IBM Plex Sans" panose="020B0503050203000203" pitchFamily="34" charset="0"/>
          </a:endParaRPr>
        </a:p>
      </dgm:t>
    </dgm:pt>
    <dgm:pt modelId="{6ED5203F-11C1-7947-8EFA-955C8D0AD654}" type="parTrans" cxnId="{C81CC5FD-1E97-DC4B-8149-AF99CC50B7FE}">
      <dgm:prSet/>
      <dgm:spPr/>
      <dgm:t>
        <a:bodyPr/>
        <a:lstStyle/>
        <a:p>
          <a:endParaRPr lang="en-GB"/>
        </a:p>
      </dgm:t>
    </dgm:pt>
    <dgm:pt modelId="{1858F10D-75D3-8847-A961-14A803E5E9F6}" type="sibTrans" cxnId="{C81CC5FD-1E97-DC4B-8149-AF99CC50B7FE}">
      <dgm:prSet/>
      <dgm:spPr/>
      <dgm:t>
        <a:bodyPr/>
        <a:lstStyle/>
        <a:p>
          <a:endParaRPr lang="en-GB"/>
        </a:p>
      </dgm:t>
    </dgm:pt>
    <dgm:pt modelId="{2646C656-8700-1F4B-8DBB-108E828DFF31}">
      <dgm:prSet phldrT="[Text]"/>
      <dgm:spPr>
        <a:solidFill>
          <a:schemeClr val="accent5"/>
        </a:solidFill>
      </dgm:spPr>
      <dgm:t>
        <a:bodyPr/>
        <a:lstStyle/>
        <a:p>
          <a:r>
            <a:rPr lang="en-GB" dirty="0">
              <a:latin typeface="IBM Plex Sans" panose="020B0503050203000203" pitchFamily="34" charset="0"/>
            </a:rPr>
            <a:t>Account</a:t>
          </a:r>
        </a:p>
      </dgm:t>
    </dgm:pt>
    <dgm:pt modelId="{25B6715B-92AC-CB44-9905-679A38DDA1D4}" type="parTrans" cxnId="{394FAF90-2FAE-C648-B3E8-A364B3E8F577}">
      <dgm:prSet/>
      <dgm:spPr/>
      <dgm:t>
        <a:bodyPr/>
        <a:lstStyle/>
        <a:p>
          <a:endParaRPr lang="en-GB"/>
        </a:p>
      </dgm:t>
    </dgm:pt>
    <dgm:pt modelId="{59937556-58E0-0542-93AF-6F0D185028E0}" type="sibTrans" cxnId="{394FAF90-2FAE-C648-B3E8-A364B3E8F577}">
      <dgm:prSet/>
      <dgm:spPr/>
      <dgm:t>
        <a:bodyPr/>
        <a:lstStyle/>
        <a:p>
          <a:endParaRPr lang="en-GB"/>
        </a:p>
      </dgm:t>
    </dgm:pt>
    <dgm:pt modelId="{52E12BBA-0452-7148-85CB-72D52E5F17DD}" type="pres">
      <dgm:prSet presAssocID="{519A8CDE-90B2-8A41-8434-B7BDF22C42E5}" presName="mainComposite" presStyleCnt="0">
        <dgm:presLayoutVars>
          <dgm:chPref val="1"/>
          <dgm:dir/>
          <dgm:animOne val="branch"/>
          <dgm:animLvl val="lvl"/>
          <dgm:resizeHandles val="exact"/>
        </dgm:presLayoutVars>
      </dgm:prSet>
      <dgm:spPr/>
    </dgm:pt>
    <dgm:pt modelId="{B90D10F6-C2BB-4E43-A297-725F873118B1}" type="pres">
      <dgm:prSet presAssocID="{519A8CDE-90B2-8A41-8434-B7BDF22C42E5}" presName="hierFlow" presStyleCnt="0"/>
      <dgm:spPr/>
    </dgm:pt>
    <dgm:pt modelId="{853B827A-602E-3A4A-BDCB-576CFF9E33EB}" type="pres">
      <dgm:prSet presAssocID="{519A8CDE-90B2-8A41-8434-B7BDF22C42E5}" presName="firstBuf" presStyleCnt="0"/>
      <dgm:spPr/>
    </dgm:pt>
    <dgm:pt modelId="{3441389B-33EB-8944-B5B4-7065B8171EB4}" type="pres">
      <dgm:prSet presAssocID="{519A8CDE-90B2-8A41-8434-B7BDF22C42E5}" presName="hierChild1" presStyleCnt="0">
        <dgm:presLayoutVars>
          <dgm:chPref val="1"/>
          <dgm:animOne val="branch"/>
          <dgm:animLvl val="lvl"/>
        </dgm:presLayoutVars>
      </dgm:prSet>
      <dgm:spPr/>
    </dgm:pt>
    <dgm:pt modelId="{6262B193-473F-2744-88A1-96F594A3B913}" type="pres">
      <dgm:prSet presAssocID="{20420FD7-4BF8-BB4E-8119-44CAEC58877C}" presName="Name14" presStyleCnt="0"/>
      <dgm:spPr/>
    </dgm:pt>
    <dgm:pt modelId="{A48BB0FA-E7D1-7744-8E8C-04ADE3F23742}" type="pres">
      <dgm:prSet presAssocID="{20420FD7-4BF8-BB4E-8119-44CAEC58877C}" presName="level1Shape" presStyleLbl="node0" presStyleIdx="0" presStyleCnt="1" custScaleX="132046">
        <dgm:presLayoutVars>
          <dgm:chPref val="3"/>
        </dgm:presLayoutVars>
      </dgm:prSet>
      <dgm:spPr/>
    </dgm:pt>
    <dgm:pt modelId="{B61F32F1-D26B-FE46-AE96-EB974453DA33}" type="pres">
      <dgm:prSet presAssocID="{20420FD7-4BF8-BB4E-8119-44CAEC58877C}" presName="hierChild2" presStyleCnt="0"/>
      <dgm:spPr/>
    </dgm:pt>
    <dgm:pt modelId="{05874B18-B992-AB45-BBA6-0CC4B483CFB7}" type="pres">
      <dgm:prSet presAssocID="{082FD62C-B518-6643-B444-73DBC11DF08C}" presName="Name19" presStyleLbl="parChTrans1D2" presStyleIdx="0" presStyleCnt="3"/>
      <dgm:spPr/>
    </dgm:pt>
    <dgm:pt modelId="{701C7D7E-F014-2749-93D2-BEF1C435F9AA}" type="pres">
      <dgm:prSet presAssocID="{8B300E18-E2D7-3F49-B379-42785C29206C}" presName="Name21" presStyleCnt="0"/>
      <dgm:spPr/>
    </dgm:pt>
    <dgm:pt modelId="{2C69F995-8452-C042-8F85-0EE6DC470499}" type="pres">
      <dgm:prSet presAssocID="{8B300E18-E2D7-3F49-B379-42785C29206C}" presName="level2Shape" presStyleLbl="node2" presStyleIdx="0" presStyleCnt="3"/>
      <dgm:spPr/>
    </dgm:pt>
    <dgm:pt modelId="{9546C501-C0EE-8E41-9EEA-18213413C7ED}" type="pres">
      <dgm:prSet presAssocID="{8B300E18-E2D7-3F49-B379-42785C29206C}" presName="hierChild3" presStyleCnt="0"/>
      <dgm:spPr/>
    </dgm:pt>
    <dgm:pt modelId="{C0F026F9-ACAF-A146-989E-AAEAEF0D836F}" type="pres">
      <dgm:prSet presAssocID="{4B492AEA-BD23-9A48-AA9D-227B67D736E8}" presName="Name19" presStyleLbl="parChTrans1D3" presStyleIdx="0" presStyleCnt="3"/>
      <dgm:spPr/>
    </dgm:pt>
    <dgm:pt modelId="{3A64EF17-0476-0546-8C75-9538A02C283A}" type="pres">
      <dgm:prSet presAssocID="{39567C39-ED91-5A46-96E4-4BC82AFEDF57}" presName="Name21" presStyleCnt="0"/>
      <dgm:spPr/>
    </dgm:pt>
    <dgm:pt modelId="{0CF49A54-E0E2-7B47-97D4-4BCCBE377D45}" type="pres">
      <dgm:prSet presAssocID="{39567C39-ED91-5A46-96E4-4BC82AFEDF57}" presName="level2Shape" presStyleLbl="node3" presStyleIdx="0" presStyleCnt="3"/>
      <dgm:spPr/>
    </dgm:pt>
    <dgm:pt modelId="{2968E3E0-6EA1-FD47-A3C0-97E744A149AD}" type="pres">
      <dgm:prSet presAssocID="{39567C39-ED91-5A46-96E4-4BC82AFEDF57}" presName="hierChild3" presStyleCnt="0"/>
      <dgm:spPr/>
    </dgm:pt>
    <dgm:pt modelId="{18F045F4-DA11-014F-93CE-B62B1F6A52FD}" type="pres">
      <dgm:prSet presAssocID="{33C7B452-70D0-C141-945C-B5D45D9BBD4B}" presName="Name19" presStyleLbl="parChTrans1D3" presStyleIdx="1" presStyleCnt="3"/>
      <dgm:spPr/>
    </dgm:pt>
    <dgm:pt modelId="{A430F979-7050-3441-9462-3BD0D0C5F8E2}" type="pres">
      <dgm:prSet presAssocID="{36530244-0F36-4347-BEB2-C1F82675B2CF}" presName="Name21" presStyleCnt="0"/>
      <dgm:spPr/>
    </dgm:pt>
    <dgm:pt modelId="{5515CBB4-F723-1048-A7DF-259C6E334F47}" type="pres">
      <dgm:prSet presAssocID="{36530244-0F36-4347-BEB2-C1F82675B2CF}" presName="level2Shape" presStyleLbl="node3" presStyleIdx="1" presStyleCnt="3"/>
      <dgm:spPr>
        <a:xfrm>
          <a:off x="3878883" y="2871013"/>
          <a:ext cx="1212596" cy="808397"/>
        </a:xfrm>
        <a:prstGeom prst="roundRect">
          <a:avLst>
            <a:gd name="adj" fmla="val 10000"/>
          </a:avLst>
        </a:prstGeom>
      </dgm:spPr>
    </dgm:pt>
    <dgm:pt modelId="{96723DBE-5FBE-2A43-BE63-5BF6A51138A7}" type="pres">
      <dgm:prSet presAssocID="{36530244-0F36-4347-BEB2-C1F82675B2CF}" presName="hierChild3" presStyleCnt="0"/>
      <dgm:spPr/>
    </dgm:pt>
    <dgm:pt modelId="{30C8172C-ECB3-0843-B866-E568C33B6702}" type="pres">
      <dgm:prSet presAssocID="{25B6715B-92AC-CB44-9905-679A38DDA1D4}" presName="Name19" presStyleLbl="parChTrans1D4" presStyleIdx="0" presStyleCnt="1"/>
      <dgm:spPr/>
    </dgm:pt>
    <dgm:pt modelId="{BFED5567-CD0F-5841-8558-6BD7E0956C38}" type="pres">
      <dgm:prSet presAssocID="{2646C656-8700-1F4B-8DBB-108E828DFF31}" presName="Name21" presStyleCnt="0"/>
      <dgm:spPr/>
    </dgm:pt>
    <dgm:pt modelId="{2C1A0039-CEE6-9E4F-A724-7997C167C8FC}" type="pres">
      <dgm:prSet presAssocID="{2646C656-8700-1F4B-8DBB-108E828DFF31}" presName="level2Shape" presStyleLbl="node4" presStyleIdx="0" presStyleCnt="1"/>
      <dgm:spPr/>
    </dgm:pt>
    <dgm:pt modelId="{45EB8504-4346-124B-B1E1-850408716A18}" type="pres">
      <dgm:prSet presAssocID="{2646C656-8700-1F4B-8DBB-108E828DFF31}" presName="hierChild3" presStyleCnt="0"/>
      <dgm:spPr/>
    </dgm:pt>
    <dgm:pt modelId="{AD080501-05F7-BD48-8F8B-2A372F2EF949}" type="pres">
      <dgm:prSet presAssocID="{A6D9CDC4-B903-A74C-95A3-95E5AA6F0AC7}" presName="Name19" presStyleLbl="parChTrans1D2" presStyleIdx="1" presStyleCnt="3"/>
      <dgm:spPr/>
    </dgm:pt>
    <dgm:pt modelId="{6C8A3477-CCFD-6A44-987A-43B9976D5089}" type="pres">
      <dgm:prSet presAssocID="{D0BD45A5-B4EF-BD4A-A226-E2903F4F59FC}" presName="Name21" presStyleCnt="0"/>
      <dgm:spPr/>
    </dgm:pt>
    <dgm:pt modelId="{7F52BA5A-63C0-3A47-93F7-22AADAFB5680}" type="pres">
      <dgm:prSet presAssocID="{D0BD45A5-B4EF-BD4A-A226-E2903F4F59FC}" presName="level2Shape" presStyleLbl="node2" presStyleIdx="1" presStyleCnt="3"/>
      <dgm:spPr/>
    </dgm:pt>
    <dgm:pt modelId="{A80760E6-91F0-F147-B358-523668211103}" type="pres">
      <dgm:prSet presAssocID="{D0BD45A5-B4EF-BD4A-A226-E2903F4F59FC}" presName="hierChild3" presStyleCnt="0"/>
      <dgm:spPr/>
    </dgm:pt>
    <dgm:pt modelId="{49DD5523-E0F9-D843-83C5-99345E4ACD68}" type="pres">
      <dgm:prSet presAssocID="{B9C8DCFE-62D5-7B42-9E3B-ABF2F216799E}" presName="Name19" presStyleLbl="parChTrans1D3" presStyleIdx="2" presStyleCnt="3"/>
      <dgm:spPr/>
    </dgm:pt>
    <dgm:pt modelId="{89DF547E-3A69-144F-93DC-B0CA2C95C132}" type="pres">
      <dgm:prSet presAssocID="{463D276B-DA05-4F47-9A80-AA80BF27559D}" presName="Name21" presStyleCnt="0"/>
      <dgm:spPr/>
    </dgm:pt>
    <dgm:pt modelId="{B2846B51-4E1F-7040-81C8-A1D245AF8807}" type="pres">
      <dgm:prSet presAssocID="{463D276B-DA05-4F47-9A80-AA80BF27559D}" presName="level2Shape" presStyleLbl="node3" presStyleIdx="2" presStyleCnt="3"/>
      <dgm:spPr/>
    </dgm:pt>
    <dgm:pt modelId="{5F923EEF-24E8-554F-9FF8-725BE9C2B8E5}" type="pres">
      <dgm:prSet presAssocID="{463D276B-DA05-4F47-9A80-AA80BF27559D}" presName="hierChild3" presStyleCnt="0"/>
      <dgm:spPr/>
    </dgm:pt>
    <dgm:pt modelId="{670E63DB-86F7-F74C-89FC-BE011713920B}" type="pres">
      <dgm:prSet presAssocID="{DED61369-8CDF-2243-ADBB-D1D14577CCCF}" presName="Name19" presStyleLbl="parChTrans1D2" presStyleIdx="2" presStyleCnt="3"/>
      <dgm:spPr/>
    </dgm:pt>
    <dgm:pt modelId="{36375899-1CCB-5B41-A8CA-F11EF3960172}" type="pres">
      <dgm:prSet presAssocID="{5E137D15-4129-3743-8E9C-3D30308ED03F}" presName="Name21" presStyleCnt="0"/>
      <dgm:spPr/>
    </dgm:pt>
    <dgm:pt modelId="{78BBDF0B-F76D-8148-AE05-633D8DBBC323}" type="pres">
      <dgm:prSet presAssocID="{5E137D15-4129-3743-8E9C-3D30308ED03F}" presName="level2Shape" presStyleLbl="node2" presStyleIdx="2" presStyleCnt="3"/>
      <dgm:spPr/>
    </dgm:pt>
    <dgm:pt modelId="{08D856D3-F774-0F49-888A-1B94CEC70CA5}" type="pres">
      <dgm:prSet presAssocID="{5E137D15-4129-3743-8E9C-3D30308ED03F}" presName="hierChild3" presStyleCnt="0"/>
      <dgm:spPr/>
    </dgm:pt>
    <dgm:pt modelId="{25C24A3D-33F9-E647-BFCD-4959206CBB69}" type="pres">
      <dgm:prSet presAssocID="{519A8CDE-90B2-8A41-8434-B7BDF22C42E5}" presName="bgShapesFlow" presStyleCnt="0"/>
      <dgm:spPr/>
    </dgm:pt>
    <dgm:pt modelId="{AA453872-78B7-8F48-AB85-3D53D4F98219}" type="pres">
      <dgm:prSet presAssocID="{9E202F01-EF05-A84C-B450-B9FC7CEC4499}" presName="rectComp" presStyleCnt="0"/>
      <dgm:spPr/>
    </dgm:pt>
    <dgm:pt modelId="{AB8C995E-8793-A145-9D0F-FF4F32100FBE}" type="pres">
      <dgm:prSet presAssocID="{9E202F01-EF05-A84C-B450-B9FC7CEC4499}" presName="bgRect" presStyleLbl="bgShp" presStyleIdx="0" presStyleCnt="4" custScaleX="81173" custLinFactNeighborX="19592" custLinFactNeighborY="1113"/>
      <dgm:spPr/>
    </dgm:pt>
    <dgm:pt modelId="{AED6E8FB-0812-1B42-A956-726769AED787}" type="pres">
      <dgm:prSet presAssocID="{9E202F01-EF05-A84C-B450-B9FC7CEC4499}" presName="bgRectTx" presStyleLbl="bgShp" presStyleIdx="0" presStyleCnt="4">
        <dgm:presLayoutVars>
          <dgm:bulletEnabled val="1"/>
        </dgm:presLayoutVars>
      </dgm:prSet>
      <dgm:spPr/>
    </dgm:pt>
    <dgm:pt modelId="{2F5D84A4-87BB-6C40-B498-DA74A0AE62F1}" type="pres">
      <dgm:prSet presAssocID="{9E202F01-EF05-A84C-B450-B9FC7CEC4499}" presName="spComp" presStyleCnt="0"/>
      <dgm:spPr/>
    </dgm:pt>
    <dgm:pt modelId="{96D5013E-C72D-234B-A51E-1068563BAEA9}" type="pres">
      <dgm:prSet presAssocID="{9E202F01-EF05-A84C-B450-B9FC7CEC4499}" presName="vSp" presStyleCnt="0"/>
      <dgm:spPr/>
    </dgm:pt>
    <dgm:pt modelId="{3CC99C30-7A25-CB40-BAAD-88B889D610D3}" type="pres">
      <dgm:prSet presAssocID="{EB4B87E4-3FE2-D446-9E22-74F26AAA04EB}" presName="rectComp" presStyleCnt="0"/>
      <dgm:spPr/>
    </dgm:pt>
    <dgm:pt modelId="{7AED0BAE-60AD-484B-8C3E-7CE568F18BCB}" type="pres">
      <dgm:prSet presAssocID="{EB4B87E4-3FE2-D446-9E22-74F26AAA04EB}" presName="bgRect" presStyleLbl="bgShp" presStyleIdx="1" presStyleCnt="4" custScaleX="81173" custLinFactNeighborX="19592" custLinFactNeighborY="1113"/>
      <dgm:spPr/>
    </dgm:pt>
    <dgm:pt modelId="{B3D22459-AEF3-2846-B01A-AF04F242CDAD}" type="pres">
      <dgm:prSet presAssocID="{EB4B87E4-3FE2-D446-9E22-74F26AAA04EB}" presName="bgRectTx" presStyleLbl="bgShp" presStyleIdx="1" presStyleCnt="4">
        <dgm:presLayoutVars>
          <dgm:bulletEnabled val="1"/>
        </dgm:presLayoutVars>
      </dgm:prSet>
      <dgm:spPr/>
    </dgm:pt>
    <dgm:pt modelId="{5F82718F-6D96-9148-8EA9-9C1787733C71}" type="pres">
      <dgm:prSet presAssocID="{EB4B87E4-3FE2-D446-9E22-74F26AAA04EB}" presName="spComp" presStyleCnt="0"/>
      <dgm:spPr/>
    </dgm:pt>
    <dgm:pt modelId="{D0514B68-E001-2F41-BC98-BC94B98EE516}" type="pres">
      <dgm:prSet presAssocID="{EB4B87E4-3FE2-D446-9E22-74F26AAA04EB}" presName="vSp" presStyleCnt="0"/>
      <dgm:spPr/>
    </dgm:pt>
    <dgm:pt modelId="{ADC023F9-17D7-2E44-B865-707AE5B0827A}" type="pres">
      <dgm:prSet presAssocID="{D1451201-EE63-4C47-B1A0-37F670EA70EA}" presName="rectComp" presStyleCnt="0"/>
      <dgm:spPr/>
    </dgm:pt>
    <dgm:pt modelId="{57709495-3DE6-FF43-B199-1C7F0BDBD2E2}" type="pres">
      <dgm:prSet presAssocID="{D1451201-EE63-4C47-B1A0-37F670EA70EA}" presName="bgRect" presStyleLbl="bgShp" presStyleIdx="2" presStyleCnt="4" custScaleX="81173" custLinFactNeighborX="19592" custLinFactNeighborY="1113"/>
      <dgm:spPr/>
    </dgm:pt>
    <dgm:pt modelId="{F8824CAF-7168-A741-9A13-11E56439B57E}" type="pres">
      <dgm:prSet presAssocID="{D1451201-EE63-4C47-B1A0-37F670EA70EA}" presName="bgRectTx" presStyleLbl="bgShp" presStyleIdx="2" presStyleCnt="4">
        <dgm:presLayoutVars>
          <dgm:bulletEnabled val="1"/>
        </dgm:presLayoutVars>
      </dgm:prSet>
      <dgm:spPr/>
    </dgm:pt>
    <dgm:pt modelId="{3B48FEAC-A72C-A148-9815-F41EBC1972C0}" type="pres">
      <dgm:prSet presAssocID="{D1451201-EE63-4C47-B1A0-37F670EA70EA}" presName="spComp" presStyleCnt="0"/>
      <dgm:spPr/>
    </dgm:pt>
    <dgm:pt modelId="{65C88C48-AEA0-2C48-A8A8-2B1CB832CFCA}" type="pres">
      <dgm:prSet presAssocID="{D1451201-EE63-4C47-B1A0-37F670EA70EA}" presName="vSp" presStyleCnt="0"/>
      <dgm:spPr/>
    </dgm:pt>
    <dgm:pt modelId="{D52CB7B8-6B11-3F40-9CC9-AC33B4FE5C74}" type="pres">
      <dgm:prSet presAssocID="{A974E92C-A295-3246-9E7C-4EC8AA4BAE8B}" presName="rectComp" presStyleCnt="0"/>
      <dgm:spPr/>
    </dgm:pt>
    <dgm:pt modelId="{3F8F277F-250D-DA4D-980E-6446B82BC1AD}" type="pres">
      <dgm:prSet presAssocID="{A974E92C-A295-3246-9E7C-4EC8AA4BAE8B}" presName="bgRect" presStyleLbl="bgShp" presStyleIdx="3" presStyleCnt="4" custScaleX="81173" custLinFactNeighborX="19592" custLinFactNeighborY="1113"/>
      <dgm:spPr/>
    </dgm:pt>
    <dgm:pt modelId="{464D4F64-F063-2C41-9DEC-804A809188D7}" type="pres">
      <dgm:prSet presAssocID="{A974E92C-A295-3246-9E7C-4EC8AA4BAE8B}" presName="bgRectTx" presStyleLbl="bgShp" presStyleIdx="3" presStyleCnt="4">
        <dgm:presLayoutVars>
          <dgm:bulletEnabled val="1"/>
        </dgm:presLayoutVars>
      </dgm:prSet>
      <dgm:spPr/>
    </dgm:pt>
  </dgm:ptLst>
  <dgm:cxnLst>
    <dgm:cxn modelId="{98F8AD03-C974-FF44-A8B1-AD910267FBA2}" srcId="{8B300E18-E2D7-3F49-B379-42785C29206C}" destId="{36530244-0F36-4347-BEB2-C1F82675B2CF}" srcOrd="1" destOrd="0" parTransId="{33C7B452-70D0-C141-945C-B5D45D9BBD4B}" sibTransId="{CF65B215-8BB5-9F43-B228-4C2589E5744B}"/>
    <dgm:cxn modelId="{56AD210B-A114-4942-A962-F17409524141}" srcId="{519A8CDE-90B2-8A41-8434-B7BDF22C42E5}" destId="{20420FD7-4BF8-BB4E-8119-44CAEC58877C}" srcOrd="0" destOrd="0" parTransId="{0B08BE7F-6071-CC4A-8EB8-1024C80F1D9F}" sibTransId="{E900F70D-BAA0-614D-8AAC-FD803AE399A5}"/>
    <dgm:cxn modelId="{7AA8D413-1B08-AA4C-9570-B828015C0908}" type="presOf" srcId="{20420FD7-4BF8-BB4E-8119-44CAEC58877C}" destId="{A48BB0FA-E7D1-7744-8E8C-04ADE3F23742}" srcOrd="0" destOrd="0" presId="urn:microsoft.com/office/officeart/2005/8/layout/hierarchy6"/>
    <dgm:cxn modelId="{57AAAF1E-1453-6D45-8545-68870EC28686}" type="presOf" srcId="{A974E92C-A295-3246-9E7C-4EC8AA4BAE8B}" destId="{464D4F64-F063-2C41-9DEC-804A809188D7}" srcOrd="1" destOrd="0" presId="urn:microsoft.com/office/officeart/2005/8/layout/hierarchy6"/>
    <dgm:cxn modelId="{B5026C30-5F23-0846-B11B-385FF4486950}" type="presOf" srcId="{2646C656-8700-1F4B-8DBB-108E828DFF31}" destId="{2C1A0039-CEE6-9E4F-A724-7997C167C8FC}" srcOrd="0" destOrd="0" presId="urn:microsoft.com/office/officeart/2005/8/layout/hierarchy6"/>
    <dgm:cxn modelId="{9D889348-0568-E74D-93E3-F404BC7DD296}" type="presOf" srcId="{A974E92C-A295-3246-9E7C-4EC8AA4BAE8B}" destId="{3F8F277F-250D-DA4D-980E-6446B82BC1AD}" srcOrd="0" destOrd="0" presId="urn:microsoft.com/office/officeart/2005/8/layout/hierarchy6"/>
    <dgm:cxn modelId="{98D03853-8951-4B42-A77B-DD0421DF129B}" srcId="{519A8CDE-90B2-8A41-8434-B7BDF22C42E5}" destId="{9E202F01-EF05-A84C-B450-B9FC7CEC4499}" srcOrd="1" destOrd="0" parTransId="{D426FC49-2005-FC48-A9DE-9BD2A06CD561}" sibTransId="{C27DB1DB-415C-8245-81C0-507F9974EBB5}"/>
    <dgm:cxn modelId="{0F7FE155-CE96-FE41-924B-02DBA2688658}" type="presOf" srcId="{36530244-0F36-4347-BEB2-C1F82675B2CF}" destId="{5515CBB4-F723-1048-A7DF-259C6E334F47}" srcOrd="0" destOrd="0" presId="urn:microsoft.com/office/officeart/2005/8/layout/hierarchy6"/>
    <dgm:cxn modelId="{C9BB4D62-32A4-404D-992A-D0085D066B44}" type="presOf" srcId="{A6D9CDC4-B903-A74C-95A3-95E5AA6F0AC7}" destId="{AD080501-05F7-BD48-8F8B-2A372F2EF949}" srcOrd="0" destOrd="0" presId="urn:microsoft.com/office/officeart/2005/8/layout/hierarchy6"/>
    <dgm:cxn modelId="{47FB7372-6D8F-7042-8CAA-A19C63752E13}" type="presOf" srcId="{EB4B87E4-3FE2-D446-9E22-74F26AAA04EB}" destId="{B3D22459-AEF3-2846-B01A-AF04F242CDAD}" srcOrd="1" destOrd="0" presId="urn:microsoft.com/office/officeart/2005/8/layout/hierarchy6"/>
    <dgm:cxn modelId="{2322B478-310E-AD44-9643-3C434D2F80F8}" type="presOf" srcId="{519A8CDE-90B2-8A41-8434-B7BDF22C42E5}" destId="{52E12BBA-0452-7148-85CB-72D52E5F17DD}" srcOrd="0" destOrd="0" presId="urn:microsoft.com/office/officeart/2005/8/layout/hierarchy6"/>
    <dgm:cxn modelId="{76931D7E-946E-9249-BCA5-FC1802F2330B}" srcId="{20420FD7-4BF8-BB4E-8119-44CAEC58877C}" destId="{5E137D15-4129-3743-8E9C-3D30308ED03F}" srcOrd="2" destOrd="0" parTransId="{DED61369-8CDF-2243-ADBB-D1D14577CCCF}" sibTransId="{DA57AF9C-3AE5-A848-994D-19E4EC865742}"/>
    <dgm:cxn modelId="{22B4197F-1E80-9B40-AA7E-8366AE3AE401}" type="presOf" srcId="{EB4B87E4-3FE2-D446-9E22-74F26AAA04EB}" destId="{7AED0BAE-60AD-484B-8C3E-7CE568F18BCB}" srcOrd="0" destOrd="0" presId="urn:microsoft.com/office/officeart/2005/8/layout/hierarchy6"/>
    <dgm:cxn modelId="{6538F780-32EA-8B44-8CEB-45AAFAB73B2A}" type="presOf" srcId="{D1451201-EE63-4C47-B1A0-37F670EA70EA}" destId="{57709495-3DE6-FF43-B199-1C7F0BDBD2E2}" srcOrd="0" destOrd="0" presId="urn:microsoft.com/office/officeart/2005/8/layout/hierarchy6"/>
    <dgm:cxn modelId="{6CA79587-D5CE-0345-944B-96A52E56E7AC}" type="presOf" srcId="{33C7B452-70D0-C141-945C-B5D45D9BBD4B}" destId="{18F045F4-DA11-014F-93CE-B62B1F6A52FD}" srcOrd="0" destOrd="0" presId="urn:microsoft.com/office/officeart/2005/8/layout/hierarchy6"/>
    <dgm:cxn modelId="{394FAF90-2FAE-C648-B3E8-A364B3E8F577}" srcId="{36530244-0F36-4347-BEB2-C1F82675B2CF}" destId="{2646C656-8700-1F4B-8DBB-108E828DFF31}" srcOrd="0" destOrd="0" parTransId="{25B6715B-92AC-CB44-9905-679A38DDA1D4}" sibTransId="{59937556-58E0-0542-93AF-6F0D185028E0}"/>
    <dgm:cxn modelId="{50E28C9A-C856-5C4D-8874-F8BAA47C6795}" type="presOf" srcId="{B9C8DCFE-62D5-7B42-9E3B-ABF2F216799E}" destId="{49DD5523-E0F9-D843-83C5-99345E4ACD68}" srcOrd="0" destOrd="0" presId="urn:microsoft.com/office/officeart/2005/8/layout/hierarchy6"/>
    <dgm:cxn modelId="{C70755A0-E158-B547-9A64-39506F790DAE}" srcId="{D0BD45A5-B4EF-BD4A-A226-E2903F4F59FC}" destId="{463D276B-DA05-4F47-9A80-AA80BF27559D}" srcOrd="0" destOrd="0" parTransId="{B9C8DCFE-62D5-7B42-9E3B-ABF2F216799E}" sibTransId="{09B3931F-389E-1643-868D-EFA5F9CD1F6E}"/>
    <dgm:cxn modelId="{F83361B2-13EF-5F4C-B497-C2545C901C29}" type="presOf" srcId="{8B300E18-E2D7-3F49-B379-42785C29206C}" destId="{2C69F995-8452-C042-8F85-0EE6DC470499}" srcOrd="0" destOrd="0" presId="urn:microsoft.com/office/officeart/2005/8/layout/hierarchy6"/>
    <dgm:cxn modelId="{D338A6B9-D242-F144-BDB2-5BE2B3567057}" srcId="{519A8CDE-90B2-8A41-8434-B7BDF22C42E5}" destId="{D1451201-EE63-4C47-B1A0-37F670EA70EA}" srcOrd="3" destOrd="0" parTransId="{1086E144-630A-8649-8F19-1D5A42C9AC59}" sibTransId="{86CD7F2B-D14C-C94A-9471-B072ED7C04E3}"/>
    <dgm:cxn modelId="{E87335BC-E3FE-4E40-A824-5F2F354FBE28}" type="presOf" srcId="{463D276B-DA05-4F47-9A80-AA80BF27559D}" destId="{B2846B51-4E1F-7040-81C8-A1D245AF8807}" srcOrd="0" destOrd="0" presId="urn:microsoft.com/office/officeart/2005/8/layout/hierarchy6"/>
    <dgm:cxn modelId="{D4F548BD-4579-B24A-88ED-EF30F0501F18}" type="presOf" srcId="{D0BD45A5-B4EF-BD4A-A226-E2903F4F59FC}" destId="{7F52BA5A-63C0-3A47-93F7-22AADAFB5680}" srcOrd="0" destOrd="0" presId="urn:microsoft.com/office/officeart/2005/8/layout/hierarchy6"/>
    <dgm:cxn modelId="{897A1FC0-83D2-B74C-A476-6C664FFD1431}" srcId="{20420FD7-4BF8-BB4E-8119-44CAEC58877C}" destId="{D0BD45A5-B4EF-BD4A-A226-E2903F4F59FC}" srcOrd="1" destOrd="0" parTransId="{A6D9CDC4-B903-A74C-95A3-95E5AA6F0AC7}" sibTransId="{AB9A2827-A0A7-714F-8285-1AE4CF682C5B}"/>
    <dgm:cxn modelId="{3B2450C3-D0FE-4E45-B3F6-960C05E593BB}" type="presOf" srcId="{DED61369-8CDF-2243-ADBB-D1D14577CCCF}" destId="{670E63DB-86F7-F74C-89FC-BE011713920B}" srcOrd="0" destOrd="0" presId="urn:microsoft.com/office/officeart/2005/8/layout/hierarchy6"/>
    <dgm:cxn modelId="{2E28B9C7-94DC-8545-AF44-A14EC605F51E}" type="presOf" srcId="{39567C39-ED91-5A46-96E4-4BC82AFEDF57}" destId="{0CF49A54-E0E2-7B47-97D4-4BCCBE377D45}" srcOrd="0" destOrd="0" presId="urn:microsoft.com/office/officeart/2005/8/layout/hierarchy6"/>
    <dgm:cxn modelId="{033023CD-8F87-3941-A839-75A7C4E345F8}" type="presOf" srcId="{9E202F01-EF05-A84C-B450-B9FC7CEC4499}" destId="{AED6E8FB-0812-1B42-A956-726769AED787}" srcOrd="1" destOrd="0" presId="urn:microsoft.com/office/officeart/2005/8/layout/hierarchy6"/>
    <dgm:cxn modelId="{DAC55BD3-90DB-B146-B596-42BF804336EF}" type="presOf" srcId="{5E137D15-4129-3743-8E9C-3D30308ED03F}" destId="{78BBDF0B-F76D-8148-AE05-633D8DBBC323}" srcOrd="0" destOrd="0" presId="urn:microsoft.com/office/officeart/2005/8/layout/hierarchy6"/>
    <dgm:cxn modelId="{7E1F07D7-CE47-0048-973E-529DA8C169E6}" type="presOf" srcId="{D1451201-EE63-4C47-B1A0-37F670EA70EA}" destId="{F8824CAF-7168-A741-9A13-11E56439B57E}" srcOrd="1" destOrd="0" presId="urn:microsoft.com/office/officeart/2005/8/layout/hierarchy6"/>
    <dgm:cxn modelId="{AC402BDC-B011-D34C-BD05-2435D9D1785B}" srcId="{519A8CDE-90B2-8A41-8434-B7BDF22C42E5}" destId="{EB4B87E4-3FE2-D446-9E22-74F26AAA04EB}" srcOrd="2" destOrd="0" parTransId="{27795943-E0DC-2549-9BC9-579B52D3FCCF}" sibTransId="{E3ABC6DD-CC58-4147-8CC6-E5437C93A8C8}"/>
    <dgm:cxn modelId="{1C1484E3-9385-E44C-8CA2-2BDA13103C62}" srcId="{8B300E18-E2D7-3F49-B379-42785C29206C}" destId="{39567C39-ED91-5A46-96E4-4BC82AFEDF57}" srcOrd="0" destOrd="0" parTransId="{4B492AEA-BD23-9A48-AA9D-227B67D736E8}" sibTransId="{34864AF1-4B62-3D49-B6AA-15F0023A3957}"/>
    <dgm:cxn modelId="{4E53E3E3-5F12-9141-8426-607914D083D3}" type="presOf" srcId="{25B6715B-92AC-CB44-9905-679A38DDA1D4}" destId="{30C8172C-ECB3-0843-B866-E568C33B6702}" srcOrd="0" destOrd="0" presId="urn:microsoft.com/office/officeart/2005/8/layout/hierarchy6"/>
    <dgm:cxn modelId="{97A442E7-6665-8948-AC89-DA5D2626E778}" type="presOf" srcId="{082FD62C-B518-6643-B444-73DBC11DF08C}" destId="{05874B18-B992-AB45-BBA6-0CC4B483CFB7}" srcOrd="0" destOrd="0" presId="urn:microsoft.com/office/officeart/2005/8/layout/hierarchy6"/>
    <dgm:cxn modelId="{1C0BFFE9-403D-2A40-BEF2-C3186B1BDE3A}" type="presOf" srcId="{9E202F01-EF05-A84C-B450-B9FC7CEC4499}" destId="{AB8C995E-8793-A145-9D0F-FF4F32100FBE}" srcOrd="0" destOrd="0" presId="urn:microsoft.com/office/officeart/2005/8/layout/hierarchy6"/>
    <dgm:cxn modelId="{48FF81EB-851A-F34D-893A-7F689750C5F6}" srcId="{20420FD7-4BF8-BB4E-8119-44CAEC58877C}" destId="{8B300E18-E2D7-3F49-B379-42785C29206C}" srcOrd="0" destOrd="0" parTransId="{082FD62C-B518-6643-B444-73DBC11DF08C}" sibTransId="{074B14A2-AC1C-B24B-BBCF-29BDDC8AEF5D}"/>
    <dgm:cxn modelId="{D76B73FC-A384-0D4F-852B-291CBD433A1B}" type="presOf" srcId="{4B492AEA-BD23-9A48-AA9D-227B67D736E8}" destId="{C0F026F9-ACAF-A146-989E-AAEAEF0D836F}" srcOrd="0" destOrd="0" presId="urn:microsoft.com/office/officeart/2005/8/layout/hierarchy6"/>
    <dgm:cxn modelId="{C81CC5FD-1E97-DC4B-8149-AF99CC50B7FE}" srcId="{519A8CDE-90B2-8A41-8434-B7BDF22C42E5}" destId="{A974E92C-A295-3246-9E7C-4EC8AA4BAE8B}" srcOrd="4" destOrd="0" parTransId="{6ED5203F-11C1-7947-8EFA-955C8D0AD654}" sibTransId="{1858F10D-75D3-8847-A961-14A803E5E9F6}"/>
    <dgm:cxn modelId="{F1923FF5-00D6-6145-823A-690E2A5B69EC}" type="presParOf" srcId="{52E12BBA-0452-7148-85CB-72D52E5F17DD}" destId="{B90D10F6-C2BB-4E43-A297-725F873118B1}" srcOrd="0" destOrd="0" presId="urn:microsoft.com/office/officeart/2005/8/layout/hierarchy6"/>
    <dgm:cxn modelId="{8213A491-DEDD-4E4B-9877-C922FDAA7EC6}" type="presParOf" srcId="{B90D10F6-C2BB-4E43-A297-725F873118B1}" destId="{853B827A-602E-3A4A-BDCB-576CFF9E33EB}" srcOrd="0" destOrd="0" presId="urn:microsoft.com/office/officeart/2005/8/layout/hierarchy6"/>
    <dgm:cxn modelId="{153FC5B9-9C29-454B-AF68-B09804BCDFAD}" type="presParOf" srcId="{B90D10F6-C2BB-4E43-A297-725F873118B1}" destId="{3441389B-33EB-8944-B5B4-7065B8171EB4}" srcOrd="1" destOrd="0" presId="urn:microsoft.com/office/officeart/2005/8/layout/hierarchy6"/>
    <dgm:cxn modelId="{85CE2C7C-1AE4-0F44-86DF-53DE628381DD}" type="presParOf" srcId="{3441389B-33EB-8944-B5B4-7065B8171EB4}" destId="{6262B193-473F-2744-88A1-96F594A3B913}" srcOrd="0" destOrd="0" presId="urn:microsoft.com/office/officeart/2005/8/layout/hierarchy6"/>
    <dgm:cxn modelId="{2B60E15A-60A1-974C-9B0A-A77A95D2EBAD}" type="presParOf" srcId="{6262B193-473F-2744-88A1-96F594A3B913}" destId="{A48BB0FA-E7D1-7744-8E8C-04ADE3F23742}" srcOrd="0" destOrd="0" presId="urn:microsoft.com/office/officeart/2005/8/layout/hierarchy6"/>
    <dgm:cxn modelId="{5B777261-CFDA-964E-928A-97D2A9F458B4}" type="presParOf" srcId="{6262B193-473F-2744-88A1-96F594A3B913}" destId="{B61F32F1-D26B-FE46-AE96-EB974453DA33}" srcOrd="1" destOrd="0" presId="urn:microsoft.com/office/officeart/2005/8/layout/hierarchy6"/>
    <dgm:cxn modelId="{44A007E4-6B64-FF4E-B2D8-499601A80BA0}" type="presParOf" srcId="{B61F32F1-D26B-FE46-AE96-EB974453DA33}" destId="{05874B18-B992-AB45-BBA6-0CC4B483CFB7}" srcOrd="0" destOrd="0" presId="urn:microsoft.com/office/officeart/2005/8/layout/hierarchy6"/>
    <dgm:cxn modelId="{830CAC94-6455-724C-A9E1-3F05F54AAE2A}" type="presParOf" srcId="{B61F32F1-D26B-FE46-AE96-EB974453DA33}" destId="{701C7D7E-F014-2749-93D2-BEF1C435F9AA}" srcOrd="1" destOrd="0" presId="urn:microsoft.com/office/officeart/2005/8/layout/hierarchy6"/>
    <dgm:cxn modelId="{0BDC30C2-4AA2-3F49-B445-E3321033419E}" type="presParOf" srcId="{701C7D7E-F014-2749-93D2-BEF1C435F9AA}" destId="{2C69F995-8452-C042-8F85-0EE6DC470499}" srcOrd="0" destOrd="0" presId="urn:microsoft.com/office/officeart/2005/8/layout/hierarchy6"/>
    <dgm:cxn modelId="{1AC528A9-8290-BA48-983E-D3F4CEFDEB66}" type="presParOf" srcId="{701C7D7E-F014-2749-93D2-BEF1C435F9AA}" destId="{9546C501-C0EE-8E41-9EEA-18213413C7ED}" srcOrd="1" destOrd="0" presId="urn:microsoft.com/office/officeart/2005/8/layout/hierarchy6"/>
    <dgm:cxn modelId="{5E7DC4CF-91B9-1A48-9A6F-A18B38557253}" type="presParOf" srcId="{9546C501-C0EE-8E41-9EEA-18213413C7ED}" destId="{C0F026F9-ACAF-A146-989E-AAEAEF0D836F}" srcOrd="0" destOrd="0" presId="urn:microsoft.com/office/officeart/2005/8/layout/hierarchy6"/>
    <dgm:cxn modelId="{4B05D5EA-6D6C-F64A-A8F1-09078A8063C9}" type="presParOf" srcId="{9546C501-C0EE-8E41-9EEA-18213413C7ED}" destId="{3A64EF17-0476-0546-8C75-9538A02C283A}" srcOrd="1" destOrd="0" presId="urn:microsoft.com/office/officeart/2005/8/layout/hierarchy6"/>
    <dgm:cxn modelId="{CF07CA23-7C53-7449-B28B-8D65A27C3B48}" type="presParOf" srcId="{3A64EF17-0476-0546-8C75-9538A02C283A}" destId="{0CF49A54-E0E2-7B47-97D4-4BCCBE377D45}" srcOrd="0" destOrd="0" presId="urn:microsoft.com/office/officeart/2005/8/layout/hierarchy6"/>
    <dgm:cxn modelId="{50222898-3ADB-AB4D-9EE8-31D0A4C7B936}" type="presParOf" srcId="{3A64EF17-0476-0546-8C75-9538A02C283A}" destId="{2968E3E0-6EA1-FD47-A3C0-97E744A149AD}" srcOrd="1" destOrd="0" presId="urn:microsoft.com/office/officeart/2005/8/layout/hierarchy6"/>
    <dgm:cxn modelId="{3F15D452-B18C-B849-A8F7-1677AEB250BA}" type="presParOf" srcId="{9546C501-C0EE-8E41-9EEA-18213413C7ED}" destId="{18F045F4-DA11-014F-93CE-B62B1F6A52FD}" srcOrd="2" destOrd="0" presId="urn:microsoft.com/office/officeart/2005/8/layout/hierarchy6"/>
    <dgm:cxn modelId="{F708BC14-6E1F-0C4A-A1FF-CE3CD2D325E6}" type="presParOf" srcId="{9546C501-C0EE-8E41-9EEA-18213413C7ED}" destId="{A430F979-7050-3441-9462-3BD0D0C5F8E2}" srcOrd="3" destOrd="0" presId="urn:microsoft.com/office/officeart/2005/8/layout/hierarchy6"/>
    <dgm:cxn modelId="{8BE7590F-D474-1946-949E-7ACD99FA30D5}" type="presParOf" srcId="{A430F979-7050-3441-9462-3BD0D0C5F8E2}" destId="{5515CBB4-F723-1048-A7DF-259C6E334F47}" srcOrd="0" destOrd="0" presId="urn:microsoft.com/office/officeart/2005/8/layout/hierarchy6"/>
    <dgm:cxn modelId="{2B0FD2B8-548A-AA4E-8266-24AEC3F87B1F}" type="presParOf" srcId="{A430F979-7050-3441-9462-3BD0D0C5F8E2}" destId="{96723DBE-5FBE-2A43-BE63-5BF6A51138A7}" srcOrd="1" destOrd="0" presId="urn:microsoft.com/office/officeart/2005/8/layout/hierarchy6"/>
    <dgm:cxn modelId="{98B2C84B-CAFA-D84C-8DE2-900380F9B4F4}" type="presParOf" srcId="{96723DBE-5FBE-2A43-BE63-5BF6A51138A7}" destId="{30C8172C-ECB3-0843-B866-E568C33B6702}" srcOrd="0" destOrd="0" presId="urn:microsoft.com/office/officeart/2005/8/layout/hierarchy6"/>
    <dgm:cxn modelId="{B1220AA9-B1F1-1147-9B27-EA5CFC6E79C8}" type="presParOf" srcId="{96723DBE-5FBE-2A43-BE63-5BF6A51138A7}" destId="{BFED5567-CD0F-5841-8558-6BD7E0956C38}" srcOrd="1" destOrd="0" presId="urn:microsoft.com/office/officeart/2005/8/layout/hierarchy6"/>
    <dgm:cxn modelId="{7D1547D0-5470-2C41-869F-2BBAB2F63DE9}" type="presParOf" srcId="{BFED5567-CD0F-5841-8558-6BD7E0956C38}" destId="{2C1A0039-CEE6-9E4F-A724-7997C167C8FC}" srcOrd="0" destOrd="0" presId="urn:microsoft.com/office/officeart/2005/8/layout/hierarchy6"/>
    <dgm:cxn modelId="{5D2DBB87-3570-2D44-8CC8-5994972E2084}" type="presParOf" srcId="{BFED5567-CD0F-5841-8558-6BD7E0956C38}" destId="{45EB8504-4346-124B-B1E1-850408716A18}" srcOrd="1" destOrd="0" presId="urn:microsoft.com/office/officeart/2005/8/layout/hierarchy6"/>
    <dgm:cxn modelId="{888D4E0A-595D-EF45-B1CA-4B36DF70BE2E}" type="presParOf" srcId="{B61F32F1-D26B-FE46-AE96-EB974453DA33}" destId="{AD080501-05F7-BD48-8F8B-2A372F2EF949}" srcOrd="2" destOrd="0" presId="urn:microsoft.com/office/officeart/2005/8/layout/hierarchy6"/>
    <dgm:cxn modelId="{D309EF05-3549-D645-AC1D-357CA3D3756A}" type="presParOf" srcId="{B61F32F1-D26B-FE46-AE96-EB974453DA33}" destId="{6C8A3477-CCFD-6A44-987A-43B9976D5089}" srcOrd="3" destOrd="0" presId="urn:microsoft.com/office/officeart/2005/8/layout/hierarchy6"/>
    <dgm:cxn modelId="{ABBFAFE1-F230-6745-8939-611F1DDFAEE4}" type="presParOf" srcId="{6C8A3477-CCFD-6A44-987A-43B9976D5089}" destId="{7F52BA5A-63C0-3A47-93F7-22AADAFB5680}" srcOrd="0" destOrd="0" presId="urn:microsoft.com/office/officeart/2005/8/layout/hierarchy6"/>
    <dgm:cxn modelId="{669D50EB-A6F6-4546-BD45-64E68C55CBA7}" type="presParOf" srcId="{6C8A3477-CCFD-6A44-987A-43B9976D5089}" destId="{A80760E6-91F0-F147-B358-523668211103}" srcOrd="1" destOrd="0" presId="urn:microsoft.com/office/officeart/2005/8/layout/hierarchy6"/>
    <dgm:cxn modelId="{C72BA422-467A-0A4C-BE52-9A3D7AC56A03}" type="presParOf" srcId="{A80760E6-91F0-F147-B358-523668211103}" destId="{49DD5523-E0F9-D843-83C5-99345E4ACD68}" srcOrd="0" destOrd="0" presId="urn:microsoft.com/office/officeart/2005/8/layout/hierarchy6"/>
    <dgm:cxn modelId="{68997F66-209A-4642-B54B-482C651C28BE}" type="presParOf" srcId="{A80760E6-91F0-F147-B358-523668211103}" destId="{89DF547E-3A69-144F-93DC-B0CA2C95C132}" srcOrd="1" destOrd="0" presId="urn:microsoft.com/office/officeart/2005/8/layout/hierarchy6"/>
    <dgm:cxn modelId="{865434D3-52EF-4B45-BE8B-BADA6B845AAD}" type="presParOf" srcId="{89DF547E-3A69-144F-93DC-B0CA2C95C132}" destId="{B2846B51-4E1F-7040-81C8-A1D245AF8807}" srcOrd="0" destOrd="0" presId="urn:microsoft.com/office/officeart/2005/8/layout/hierarchy6"/>
    <dgm:cxn modelId="{F6B88A87-C9D2-834F-916B-46A2278F52B8}" type="presParOf" srcId="{89DF547E-3A69-144F-93DC-B0CA2C95C132}" destId="{5F923EEF-24E8-554F-9FF8-725BE9C2B8E5}" srcOrd="1" destOrd="0" presId="urn:microsoft.com/office/officeart/2005/8/layout/hierarchy6"/>
    <dgm:cxn modelId="{302143BD-1E32-C149-A4C4-69E423B526AC}" type="presParOf" srcId="{B61F32F1-D26B-FE46-AE96-EB974453DA33}" destId="{670E63DB-86F7-F74C-89FC-BE011713920B}" srcOrd="4" destOrd="0" presId="urn:microsoft.com/office/officeart/2005/8/layout/hierarchy6"/>
    <dgm:cxn modelId="{8B1A8DD5-8B10-9C4D-8C0B-39D7B8F370F2}" type="presParOf" srcId="{B61F32F1-D26B-FE46-AE96-EB974453DA33}" destId="{36375899-1CCB-5B41-A8CA-F11EF3960172}" srcOrd="5" destOrd="0" presId="urn:microsoft.com/office/officeart/2005/8/layout/hierarchy6"/>
    <dgm:cxn modelId="{A41CB4C7-A12C-7D47-A109-9C12B0AC5FE7}" type="presParOf" srcId="{36375899-1CCB-5B41-A8CA-F11EF3960172}" destId="{78BBDF0B-F76D-8148-AE05-633D8DBBC323}" srcOrd="0" destOrd="0" presId="urn:microsoft.com/office/officeart/2005/8/layout/hierarchy6"/>
    <dgm:cxn modelId="{29F5F46E-7273-3146-AFCC-167A3534235F}" type="presParOf" srcId="{36375899-1CCB-5B41-A8CA-F11EF3960172}" destId="{08D856D3-F774-0F49-888A-1B94CEC70CA5}" srcOrd="1" destOrd="0" presId="urn:microsoft.com/office/officeart/2005/8/layout/hierarchy6"/>
    <dgm:cxn modelId="{8570D5F8-360E-CA42-98A2-DC213A783902}" type="presParOf" srcId="{52E12BBA-0452-7148-85CB-72D52E5F17DD}" destId="{25C24A3D-33F9-E647-BFCD-4959206CBB69}" srcOrd="1" destOrd="0" presId="urn:microsoft.com/office/officeart/2005/8/layout/hierarchy6"/>
    <dgm:cxn modelId="{EAFA82EB-C036-3141-AFD5-076C515D8615}" type="presParOf" srcId="{25C24A3D-33F9-E647-BFCD-4959206CBB69}" destId="{AA453872-78B7-8F48-AB85-3D53D4F98219}" srcOrd="0" destOrd="0" presId="urn:microsoft.com/office/officeart/2005/8/layout/hierarchy6"/>
    <dgm:cxn modelId="{130BD57E-EA38-7A42-9CD7-E6AC7D7F768E}" type="presParOf" srcId="{AA453872-78B7-8F48-AB85-3D53D4F98219}" destId="{AB8C995E-8793-A145-9D0F-FF4F32100FBE}" srcOrd="0" destOrd="0" presId="urn:microsoft.com/office/officeart/2005/8/layout/hierarchy6"/>
    <dgm:cxn modelId="{908705A1-8E0F-424C-892B-C32C70AB9DC2}" type="presParOf" srcId="{AA453872-78B7-8F48-AB85-3D53D4F98219}" destId="{AED6E8FB-0812-1B42-A956-726769AED787}" srcOrd="1" destOrd="0" presId="urn:microsoft.com/office/officeart/2005/8/layout/hierarchy6"/>
    <dgm:cxn modelId="{4791B0E6-DC32-5C4E-8E04-C03BD191CA0C}" type="presParOf" srcId="{25C24A3D-33F9-E647-BFCD-4959206CBB69}" destId="{2F5D84A4-87BB-6C40-B498-DA74A0AE62F1}" srcOrd="1" destOrd="0" presId="urn:microsoft.com/office/officeart/2005/8/layout/hierarchy6"/>
    <dgm:cxn modelId="{B667DC4A-66A9-5140-B84F-99C84D7CEAF4}" type="presParOf" srcId="{2F5D84A4-87BB-6C40-B498-DA74A0AE62F1}" destId="{96D5013E-C72D-234B-A51E-1068563BAEA9}" srcOrd="0" destOrd="0" presId="urn:microsoft.com/office/officeart/2005/8/layout/hierarchy6"/>
    <dgm:cxn modelId="{722EE2A7-A081-AE43-9BB3-2220553C02D3}" type="presParOf" srcId="{25C24A3D-33F9-E647-BFCD-4959206CBB69}" destId="{3CC99C30-7A25-CB40-BAAD-88B889D610D3}" srcOrd="2" destOrd="0" presId="urn:microsoft.com/office/officeart/2005/8/layout/hierarchy6"/>
    <dgm:cxn modelId="{3D27C767-D9ED-A44E-A238-1C6B6C3E1126}" type="presParOf" srcId="{3CC99C30-7A25-CB40-BAAD-88B889D610D3}" destId="{7AED0BAE-60AD-484B-8C3E-7CE568F18BCB}" srcOrd="0" destOrd="0" presId="urn:microsoft.com/office/officeart/2005/8/layout/hierarchy6"/>
    <dgm:cxn modelId="{C24E0119-0230-C54A-95D4-3F163E43F06E}" type="presParOf" srcId="{3CC99C30-7A25-CB40-BAAD-88B889D610D3}" destId="{B3D22459-AEF3-2846-B01A-AF04F242CDAD}" srcOrd="1" destOrd="0" presId="urn:microsoft.com/office/officeart/2005/8/layout/hierarchy6"/>
    <dgm:cxn modelId="{44912F37-3EC1-E443-8E58-3C5D869AACAA}" type="presParOf" srcId="{25C24A3D-33F9-E647-BFCD-4959206CBB69}" destId="{5F82718F-6D96-9148-8EA9-9C1787733C71}" srcOrd="3" destOrd="0" presId="urn:microsoft.com/office/officeart/2005/8/layout/hierarchy6"/>
    <dgm:cxn modelId="{0B9D6B6F-8BE7-8B43-94AC-6A91DA2E9AD9}" type="presParOf" srcId="{5F82718F-6D96-9148-8EA9-9C1787733C71}" destId="{D0514B68-E001-2F41-BC98-BC94B98EE516}" srcOrd="0" destOrd="0" presId="urn:microsoft.com/office/officeart/2005/8/layout/hierarchy6"/>
    <dgm:cxn modelId="{101BFE5D-F500-0F48-A9AB-59D746591B4C}" type="presParOf" srcId="{25C24A3D-33F9-E647-BFCD-4959206CBB69}" destId="{ADC023F9-17D7-2E44-B865-707AE5B0827A}" srcOrd="4" destOrd="0" presId="urn:microsoft.com/office/officeart/2005/8/layout/hierarchy6"/>
    <dgm:cxn modelId="{E6E7E773-62C3-F343-90DE-8AD43B08F2FB}" type="presParOf" srcId="{ADC023F9-17D7-2E44-B865-707AE5B0827A}" destId="{57709495-3DE6-FF43-B199-1C7F0BDBD2E2}" srcOrd="0" destOrd="0" presId="urn:microsoft.com/office/officeart/2005/8/layout/hierarchy6"/>
    <dgm:cxn modelId="{B502011B-AB55-B448-B091-C9BA333CD1FF}" type="presParOf" srcId="{ADC023F9-17D7-2E44-B865-707AE5B0827A}" destId="{F8824CAF-7168-A741-9A13-11E56439B57E}" srcOrd="1" destOrd="0" presId="urn:microsoft.com/office/officeart/2005/8/layout/hierarchy6"/>
    <dgm:cxn modelId="{895AC4B9-7D10-6449-B6FF-A44836473ABF}" type="presParOf" srcId="{25C24A3D-33F9-E647-BFCD-4959206CBB69}" destId="{3B48FEAC-A72C-A148-9815-F41EBC1972C0}" srcOrd="5" destOrd="0" presId="urn:microsoft.com/office/officeart/2005/8/layout/hierarchy6"/>
    <dgm:cxn modelId="{692AF189-D7BE-7840-A31C-45F1319715CF}" type="presParOf" srcId="{3B48FEAC-A72C-A148-9815-F41EBC1972C0}" destId="{65C88C48-AEA0-2C48-A8A8-2B1CB832CFCA}" srcOrd="0" destOrd="0" presId="urn:microsoft.com/office/officeart/2005/8/layout/hierarchy6"/>
    <dgm:cxn modelId="{3A657F92-3065-EA4E-92AB-8006569C434F}" type="presParOf" srcId="{25C24A3D-33F9-E647-BFCD-4959206CBB69}" destId="{D52CB7B8-6B11-3F40-9CC9-AC33B4FE5C74}" srcOrd="6" destOrd="0" presId="urn:microsoft.com/office/officeart/2005/8/layout/hierarchy6"/>
    <dgm:cxn modelId="{A1800D24-7E82-8649-A8BB-3F9405D28D18}" type="presParOf" srcId="{D52CB7B8-6B11-3F40-9CC9-AC33B4FE5C74}" destId="{3F8F277F-250D-DA4D-980E-6446B82BC1AD}" srcOrd="0" destOrd="0" presId="urn:microsoft.com/office/officeart/2005/8/layout/hierarchy6"/>
    <dgm:cxn modelId="{FB3BB692-7E63-234E-B9CF-07175B2E07B0}" type="presParOf" srcId="{D52CB7B8-6B11-3F40-9CC9-AC33B4FE5C74}" destId="{464D4F64-F063-2C41-9DEC-804A809188D7}"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8F277F-250D-DA4D-980E-6446B82BC1AD}">
      <dsp:nvSpPr>
        <dsp:cNvPr id="0" name=""/>
        <dsp:cNvSpPr/>
      </dsp:nvSpPr>
      <dsp:spPr>
        <a:xfrm>
          <a:off x="1234725" y="2949545"/>
          <a:ext cx="5323545" cy="72755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endParaRPr lang="en-GB" sz="2500" kern="1200" dirty="0">
            <a:latin typeface="IBM Plex Sans" panose="020B0503050203000203" pitchFamily="34" charset="0"/>
          </a:endParaRPr>
        </a:p>
      </dsp:txBody>
      <dsp:txXfrm>
        <a:off x="1234725" y="2949545"/>
        <a:ext cx="1597063" cy="727558"/>
      </dsp:txXfrm>
    </dsp:sp>
    <dsp:sp modelId="{57709495-3DE6-FF43-B199-1C7F0BDBD2E2}">
      <dsp:nvSpPr>
        <dsp:cNvPr id="0" name=""/>
        <dsp:cNvSpPr/>
      </dsp:nvSpPr>
      <dsp:spPr>
        <a:xfrm>
          <a:off x="1234725" y="2100727"/>
          <a:ext cx="5323545" cy="72755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endParaRPr lang="en-GB" sz="2500" kern="1200" dirty="0">
            <a:latin typeface="IBM Plex Sans" panose="020B0503050203000203" pitchFamily="34" charset="0"/>
          </a:endParaRPr>
        </a:p>
      </dsp:txBody>
      <dsp:txXfrm>
        <a:off x="1234725" y="2100727"/>
        <a:ext cx="1597063" cy="727558"/>
      </dsp:txXfrm>
    </dsp:sp>
    <dsp:sp modelId="{7AED0BAE-60AD-484B-8C3E-7CE568F18BCB}">
      <dsp:nvSpPr>
        <dsp:cNvPr id="0" name=""/>
        <dsp:cNvSpPr/>
      </dsp:nvSpPr>
      <dsp:spPr>
        <a:xfrm>
          <a:off x="1234725" y="1251909"/>
          <a:ext cx="5323545" cy="72755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endParaRPr lang="en-GB" sz="2500" kern="1200" dirty="0">
            <a:latin typeface="IBM Plex Sans" panose="020B0503050203000203" pitchFamily="34" charset="0"/>
          </a:endParaRPr>
        </a:p>
      </dsp:txBody>
      <dsp:txXfrm>
        <a:off x="1234725" y="1251909"/>
        <a:ext cx="1597063" cy="727558"/>
      </dsp:txXfrm>
    </dsp:sp>
    <dsp:sp modelId="{AB8C995E-8793-A145-9D0F-FF4F32100FBE}">
      <dsp:nvSpPr>
        <dsp:cNvPr id="0" name=""/>
        <dsp:cNvSpPr/>
      </dsp:nvSpPr>
      <dsp:spPr>
        <a:xfrm>
          <a:off x="1234725" y="403091"/>
          <a:ext cx="5323545" cy="72755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endParaRPr lang="en-GB" sz="1600" kern="1200" dirty="0">
            <a:latin typeface="IBM Plex Sans" panose="020B0503050203000203" pitchFamily="34" charset="0"/>
          </a:endParaRPr>
        </a:p>
      </dsp:txBody>
      <dsp:txXfrm>
        <a:off x="1234725" y="403091"/>
        <a:ext cx="1597063" cy="727558"/>
      </dsp:txXfrm>
    </dsp:sp>
    <dsp:sp modelId="{A48BB0FA-E7D1-7744-8E8C-04ADE3F23742}">
      <dsp:nvSpPr>
        <dsp:cNvPr id="0" name=""/>
        <dsp:cNvSpPr/>
      </dsp:nvSpPr>
      <dsp:spPr>
        <a:xfrm>
          <a:off x="3650153" y="455623"/>
          <a:ext cx="1200889" cy="60629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latin typeface="IBM Plex Sans" panose="020B0503050203000203" pitchFamily="34" charset="0"/>
            </a:rPr>
            <a:t>Enterprise Account</a:t>
          </a:r>
        </a:p>
      </dsp:txBody>
      <dsp:txXfrm>
        <a:off x="3667911" y="473381"/>
        <a:ext cx="1165373" cy="570782"/>
      </dsp:txXfrm>
    </dsp:sp>
    <dsp:sp modelId="{05874B18-B992-AB45-BBA6-0CC4B483CFB7}">
      <dsp:nvSpPr>
        <dsp:cNvPr id="0" name=""/>
        <dsp:cNvSpPr/>
      </dsp:nvSpPr>
      <dsp:spPr>
        <a:xfrm>
          <a:off x="2772745" y="1061922"/>
          <a:ext cx="1477852" cy="242519"/>
        </a:xfrm>
        <a:custGeom>
          <a:avLst/>
          <a:gdLst/>
          <a:ahLst/>
          <a:cxnLst/>
          <a:rect l="0" t="0" r="0" b="0"/>
          <a:pathLst>
            <a:path>
              <a:moveTo>
                <a:pt x="1477852" y="0"/>
              </a:moveTo>
              <a:lnTo>
                <a:pt x="1477852" y="121259"/>
              </a:lnTo>
              <a:lnTo>
                <a:pt x="0" y="121259"/>
              </a:lnTo>
              <a:lnTo>
                <a:pt x="0" y="242519"/>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2C69F995-8452-C042-8F85-0EE6DC470499}">
      <dsp:nvSpPr>
        <dsp:cNvPr id="0" name=""/>
        <dsp:cNvSpPr/>
      </dsp:nvSpPr>
      <dsp:spPr>
        <a:xfrm>
          <a:off x="2318021" y="1304441"/>
          <a:ext cx="909447" cy="606298"/>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latin typeface="IBM Plex Sans" panose="020B0503050203000203" pitchFamily="34" charset="0"/>
            </a:rPr>
            <a:t>Account Group</a:t>
          </a:r>
        </a:p>
      </dsp:txBody>
      <dsp:txXfrm>
        <a:off x="2335779" y="1322199"/>
        <a:ext cx="873931" cy="570782"/>
      </dsp:txXfrm>
    </dsp:sp>
    <dsp:sp modelId="{C0F026F9-ACAF-A146-989E-AAEAEF0D836F}">
      <dsp:nvSpPr>
        <dsp:cNvPr id="0" name=""/>
        <dsp:cNvSpPr/>
      </dsp:nvSpPr>
      <dsp:spPr>
        <a:xfrm>
          <a:off x="2181604" y="1910740"/>
          <a:ext cx="591141" cy="242519"/>
        </a:xfrm>
        <a:custGeom>
          <a:avLst/>
          <a:gdLst/>
          <a:ahLst/>
          <a:cxnLst/>
          <a:rect l="0" t="0" r="0" b="0"/>
          <a:pathLst>
            <a:path>
              <a:moveTo>
                <a:pt x="591141" y="0"/>
              </a:moveTo>
              <a:lnTo>
                <a:pt x="591141" y="121259"/>
              </a:lnTo>
              <a:lnTo>
                <a:pt x="0" y="121259"/>
              </a:lnTo>
              <a:lnTo>
                <a:pt x="0" y="242519"/>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CF49A54-E0E2-7B47-97D4-4BCCBE377D45}">
      <dsp:nvSpPr>
        <dsp:cNvPr id="0" name=""/>
        <dsp:cNvSpPr/>
      </dsp:nvSpPr>
      <dsp:spPr>
        <a:xfrm>
          <a:off x="1726880" y="2153259"/>
          <a:ext cx="909447" cy="606298"/>
        </a:xfrm>
        <a:prstGeom prst="roundRect">
          <a:avLst>
            <a:gd name="adj" fmla="val 10000"/>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latin typeface="IBM Plex Sans" panose="020B0503050203000203" pitchFamily="34" charset="0"/>
            </a:rPr>
            <a:t>Account</a:t>
          </a:r>
        </a:p>
      </dsp:txBody>
      <dsp:txXfrm>
        <a:off x="1744638" y="2171017"/>
        <a:ext cx="873931" cy="570782"/>
      </dsp:txXfrm>
    </dsp:sp>
    <dsp:sp modelId="{18F045F4-DA11-014F-93CE-B62B1F6A52FD}">
      <dsp:nvSpPr>
        <dsp:cNvPr id="0" name=""/>
        <dsp:cNvSpPr/>
      </dsp:nvSpPr>
      <dsp:spPr>
        <a:xfrm>
          <a:off x="2772745" y="1910740"/>
          <a:ext cx="591141" cy="242519"/>
        </a:xfrm>
        <a:custGeom>
          <a:avLst/>
          <a:gdLst/>
          <a:ahLst/>
          <a:cxnLst/>
          <a:rect l="0" t="0" r="0" b="0"/>
          <a:pathLst>
            <a:path>
              <a:moveTo>
                <a:pt x="0" y="0"/>
              </a:moveTo>
              <a:lnTo>
                <a:pt x="0" y="121259"/>
              </a:lnTo>
              <a:lnTo>
                <a:pt x="591141" y="121259"/>
              </a:lnTo>
              <a:lnTo>
                <a:pt x="591141" y="242519"/>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15CBB4-F723-1048-A7DF-259C6E334F47}">
      <dsp:nvSpPr>
        <dsp:cNvPr id="0" name=""/>
        <dsp:cNvSpPr/>
      </dsp:nvSpPr>
      <dsp:spPr>
        <a:xfrm>
          <a:off x="2909162" y="2153259"/>
          <a:ext cx="909447" cy="606298"/>
        </a:xfrm>
        <a:prstGeom prst="roundRect">
          <a:avLst>
            <a:gd name="adj" fmla="val 10000"/>
          </a:avLst>
        </a:prstGeom>
        <a:solidFill>
          <a:srgbClr val="00B050"/>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solidFill>
                <a:srgbClr val="FFFFFF"/>
              </a:solidFill>
              <a:latin typeface="IBM Plex Sans" panose="020B0503050203000203" pitchFamily="34" charset="0"/>
              <a:ea typeface="Arial"/>
              <a:cs typeface="Arial"/>
            </a:rPr>
            <a:t>Account Group</a:t>
          </a:r>
        </a:p>
      </dsp:txBody>
      <dsp:txXfrm>
        <a:off x="2926920" y="2171017"/>
        <a:ext cx="873931" cy="570782"/>
      </dsp:txXfrm>
    </dsp:sp>
    <dsp:sp modelId="{30C8172C-ECB3-0843-B866-E568C33B6702}">
      <dsp:nvSpPr>
        <dsp:cNvPr id="0" name=""/>
        <dsp:cNvSpPr/>
      </dsp:nvSpPr>
      <dsp:spPr>
        <a:xfrm>
          <a:off x="3318166" y="2759558"/>
          <a:ext cx="91440" cy="242519"/>
        </a:xfrm>
        <a:custGeom>
          <a:avLst/>
          <a:gdLst/>
          <a:ahLst/>
          <a:cxnLst/>
          <a:rect l="0" t="0" r="0" b="0"/>
          <a:pathLst>
            <a:path>
              <a:moveTo>
                <a:pt x="45720" y="0"/>
              </a:moveTo>
              <a:lnTo>
                <a:pt x="45720" y="242519"/>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1A0039-CEE6-9E4F-A724-7997C167C8FC}">
      <dsp:nvSpPr>
        <dsp:cNvPr id="0" name=""/>
        <dsp:cNvSpPr/>
      </dsp:nvSpPr>
      <dsp:spPr>
        <a:xfrm>
          <a:off x="2909162" y="3002077"/>
          <a:ext cx="909447" cy="606298"/>
        </a:xfrm>
        <a:prstGeom prst="roundRect">
          <a:avLst>
            <a:gd name="adj" fmla="val 10000"/>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latin typeface="IBM Plex Sans" panose="020B0503050203000203" pitchFamily="34" charset="0"/>
            </a:rPr>
            <a:t>Account</a:t>
          </a:r>
        </a:p>
      </dsp:txBody>
      <dsp:txXfrm>
        <a:off x="2926920" y="3019835"/>
        <a:ext cx="873931" cy="570782"/>
      </dsp:txXfrm>
    </dsp:sp>
    <dsp:sp modelId="{AD080501-05F7-BD48-8F8B-2A372F2EF949}">
      <dsp:nvSpPr>
        <dsp:cNvPr id="0" name=""/>
        <dsp:cNvSpPr/>
      </dsp:nvSpPr>
      <dsp:spPr>
        <a:xfrm>
          <a:off x="4250597" y="1061922"/>
          <a:ext cx="295570" cy="242519"/>
        </a:xfrm>
        <a:custGeom>
          <a:avLst/>
          <a:gdLst/>
          <a:ahLst/>
          <a:cxnLst/>
          <a:rect l="0" t="0" r="0" b="0"/>
          <a:pathLst>
            <a:path>
              <a:moveTo>
                <a:pt x="0" y="0"/>
              </a:moveTo>
              <a:lnTo>
                <a:pt x="0" y="121259"/>
              </a:lnTo>
              <a:lnTo>
                <a:pt x="295570" y="121259"/>
              </a:lnTo>
              <a:lnTo>
                <a:pt x="295570" y="242519"/>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7F52BA5A-63C0-3A47-93F7-22AADAFB5680}">
      <dsp:nvSpPr>
        <dsp:cNvPr id="0" name=""/>
        <dsp:cNvSpPr/>
      </dsp:nvSpPr>
      <dsp:spPr>
        <a:xfrm>
          <a:off x="4091444" y="1304441"/>
          <a:ext cx="909447" cy="606298"/>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latin typeface="IBM Plex Sans" panose="020B0503050203000203" pitchFamily="34" charset="0"/>
            </a:rPr>
            <a:t>Account Group</a:t>
          </a:r>
        </a:p>
      </dsp:txBody>
      <dsp:txXfrm>
        <a:off x="4109202" y="1322199"/>
        <a:ext cx="873931" cy="570782"/>
      </dsp:txXfrm>
    </dsp:sp>
    <dsp:sp modelId="{49DD5523-E0F9-D843-83C5-99345E4ACD68}">
      <dsp:nvSpPr>
        <dsp:cNvPr id="0" name=""/>
        <dsp:cNvSpPr/>
      </dsp:nvSpPr>
      <dsp:spPr>
        <a:xfrm>
          <a:off x="4500448" y="1910740"/>
          <a:ext cx="91440" cy="242519"/>
        </a:xfrm>
        <a:custGeom>
          <a:avLst/>
          <a:gdLst/>
          <a:ahLst/>
          <a:cxnLst/>
          <a:rect l="0" t="0" r="0" b="0"/>
          <a:pathLst>
            <a:path>
              <a:moveTo>
                <a:pt x="45720" y="0"/>
              </a:moveTo>
              <a:lnTo>
                <a:pt x="45720" y="242519"/>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846B51-4E1F-7040-81C8-A1D245AF8807}">
      <dsp:nvSpPr>
        <dsp:cNvPr id="0" name=""/>
        <dsp:cNvSpPr/>
      </dsp:nvSpPr>
      <dsp:spPr>
        <a:xfrm>
          <a:off x="4091444" y="2153259"/>
          <a:ext cx="909447" cy="606298"/>
        </a:xfrm>
        <a:prstGeom prst="roundRect">
          <a:avLst>
            <a:gd name="adj" fmla="val 10000"/>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latin typeface="IBM Plex Sans" panose="020B0503050203000203" pitchFamily="34" charset="0"/>
            </a:rPr>
            <a:t>Account</a:t>
          </a:r>
        </a:p>
      </dsp:txBody>
      <dsp:txXfrm>
        <a:off x="4109202" y="2171017"/>
        <a:ext cx="873931" cy="570782"/>
      </dsp:txXfrm>
    </dsp:sp>
    <dsp:sp modelId="{670E63DB-86F7-F74C-89FC-BE011713920B}">
      <dsp:nvSpPr>
        <dsp:cNvPr id="0" name=""/>
        <dsp:cNvSpPr/>
      </dsp:nvSpPr>
      <dsp:spPr>
        <a:xfrm>
          <a:off x="4250597" y="1061922"/>
          <a:ext cx="1477852" cy="242519"/>
        </a:xfrm>
        <a:custGeom>
          <a:avLst/>
          <a:gdLst/>
          <a:ahLst/>
          <a:cxnLst/>
          <a:rect l="0" t="0" r="0" b="0"/>
          <a:pathLst>
            <a:path>
              <a:moveTo>
                <a:pt x="0" y="0"/>
              </a:moveTo>
              <a:lnTo>
                <a:pt x="0" y="121259"/>
              </a:lnTo>
              <a:lnTo>
                <a:pt x="1477852" y="121259"/>
              </a:lnTo>
              <a:lnTo>
                <a:pt x="1477852" y="242519"/>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78BBDF0B-F76D-8148-AE05-633D8DBBC323}">
      <dsp:nvSpPr>
        <dsp:cNvPr id="0" name=""/>
        <dsp:cNvSpPr/>
      </dsp:nvSpPr>
      <dsp:spPr>
        <a:xfrm>
          <a:off x="5273726" y="1304441"/>
          <a:ext cx="909447" cy="606298"/>
        </a:xfrm>
        <a:prstGeom prst="roundRect">
          <a:avLst>
            <a:gd name="adj" fmla="val 10000"/>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latin typeface="IBM Plex Sans" panose="020B0503050203000203" pitchFamily="34" charset="0"/>
            </a:rPr>
            <a:t>Account</a:t>
          </a:r>
        </a:p>
      </dsp:txBody>
      <dsp:txXfrm>
        <a:off x="5291484" y="1322199"/>
        <a:ext cx="873931" cy="57078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9718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US"/>
          </a:p>
        </p:txBody>
      </p:sp>
      <p:sp>
        <p:nvSpPr>
          <p:cNvPr id="19459" name="Rectangle 3"/>
          <p:cNvSpPr>
            <a:spLocks noGrp="1" noChangeArrowheads="1"/>
          </p:cNvSpPr>
          <p:nvPr>
            <p:ph type="dt" sz="quarter" idx="1"/>
          </p:nvPr>
        </p:nvSpPr>
        <p:spPr bwMode="auto">
          <a:xfrm>
            <a:off x="3884613" y="0"/>
            <a:ext cx="29718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US"/>
          </a:p>
        </p:txBody>
      </p:sp>
      <p:sp>
        <p:nvSpPr>
          <p:cNvPr id="19460" name="Rectangle 4"/>
          <p:cNvSpPr>
            <a:spLocks noGrp="1" noChangeArrowheads="1"/>
          </p:cNvSpPr>
          <p:nvPr>
            <p:ph type="ftr" sz="quarter" idx="2"/>
          </p:nvPr>
        </p:nvSpPr>
        <p:spPr bwMode="auto">
          <a:xfrm>
            <a:off x="0" y="8685213"/>
            <a:ext cx="29718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US"/>
          </a:p>
        </p:txBody>
      </p:sp>
      <p:sp>
        <p:nvSpPr>
          <p:cNvPr id="19461"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30432567-4241-E448-BCAC-44F6B0CCA6F5}" type="slidenum">
              <a:rPr lang="en-US"/>
              <a:pPr>
                <a:defRPr/>
              </a:pPr>
              <a:t>‹#›</a:t>
            </a:fld>
            <a:endParaRPr lang="en-US"/>
          </a:p>
        </p:txBody>
      </p:sp>
    </p:spTree>
    <p:extLst>
      <p:ext uri="{BB962C8B-B14F-4D97-AF65-F5344CB8AC3E}">
        <p14:creationId xmlns:p14="http://schemas.microsoft.com/office/powerpoint/2010/main" val="19439588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US"/>
          </a:p>
        </p:txBody>
      </p:sp>
      <p:sp>
        <p:nvSpPr>
          <p:cNvPr id="8195" name="Rectangle 3"/>
          <p:cNvSpPr>
            <a:spLocks noGrp="1" noChangeArrowheads="1"/>
          </p:cNvSpPr>
          <p:nvPr>
            <p:ph type="dt" idx="1"/>
          </p:nvPr>
        </p:nvSpPr>
        <p:spPr bwMode="auto">
          <a:xfrm>
            <a:off x="3884613" y="0"/>
            <a:ext cx="29718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US"/>
          </a:p>
        </p:txBody>
      </p:sp>
      <p:sp>
        <p:nvSpPr>
          <p:cNvPr id="8196" name="Rectangle 4"/>
          <p:cNvSpPr>
            <a:spLocks noGrp="1" noRot="1" noChangeAspect="1" noChangeArrowheads="1" noTextEdit="1"/>
          </p:cNvSpPr>
          <p:nvPr>
            <p:ph type="sldImg" idx="2"/>
          </p:nvPr>
        </p:nvSpPr>
        <p:spPr bwMode="auto">
          <a:xfrm>
            <a:off x="384175" y="685800"/>
            <a:ext cx="6089650" cy="3429000"/>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819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US"/>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03FEEC40-53B6-1743-831A-E9E57DA66A44}" type="slidenum">
              <a:rPr lang="en-US"/>
              <a:pPr>
                <a:defRPr/>
              </a:pPr>
              <a:t>‹#›</a:t>
            </a:fld>
            <a:endParaRPr lang="en-US"/>
          </a:p>
        </p:txBody>
      </p:sp>
    </p:spTree>
    <p:extLst>
      <p:ext uri="{BB962C8B-B14F-4D97-AF65-F5344CB8AC3E}">
        <p14:creationId xmlns:p14="http://schemas.microsoft.com/office/powerpoint/2010/main" val="395684122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cloud.ibm.com/docs/third-party?topic=third-party-how-it-work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R" dirty="0"/>
              <a:t>Author: Lionel Mace – lionel.mace@fr.ibm.com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B11B73-BC30-4738-B9D9-52DBD27CF387}"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8902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69896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picture shows how you can define multiple spaces in CF that</a:t>
            </a:r>
            <a:r>
              <a:rPr lang="en-US" baseline="0" dirty="0"/>
              <a:t> are equivalent (i.e. have parity) and can represent different SDL stages such as Dev and Prod. It also shows how spaces are defined in CF orgs. One org is own by a single developer whereas the other is owned by a group of admins, presumably the ones authorized to deploy apps to Stage and Prod.</a:t>
            </a:r>
          </a:p>
          <a:p>
            <a:endParaRPr lang="en-US" baseline="0" dirty="0"/>
          </a:p>
          <a:p>
            <a:r>
              <a:rPr lang="en-US" baseline="0" dirty="0"/>
              <a:t>Bluemix also has regions. So this shows how spaces are defined in orgs and hosted in regions. The two Prod spaces can be used to implement active/active DR across two different data centers hosted on two different continents (which is way outside the scope of this presentation!).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567ED2D-1DAA-4080-AAF8-4DE96A14DE5A}" type="slidenum">
              <a:rPr kumimoji="0" lang="en-US" sz="1200" b="0" i="0" u="none" strike="noStrike" kern="1200" cap="none" spc="0" normalizeH="0" baseline="0" noProof="0" smtClean="0">
                <a:ln>
                  <a:noFill/>
                </a:ln>
                <a:solidFill>
                  <a:srgbClr val="000000"/>
                </a:solidFill>
                <a:effectLst/>
                <a:uLnTx/>
                <a:uFillTx/>
                <a:latin typeface="Arial"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sz="12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6" name="Footer Placeholder 5"/>
          <p:cNvSpPr>
            <a:spLocks noGrp="1"/>
          </p:cNvSpPr>
          <p:nvPr>
            <p:ph type="ftr" sz="quarter" idx="4"/>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charset="0"/>
                <a:ea typeface="ＭＳ Ｐゴシック" charset="0"/>
                <a:cs typeface="+mn-cs"/>
              </a:rPr>
              <a:t>© Copyright IBM Corporation 2016</a:t>
            </a:r>
          </a:p>
        </p:txBody>
      </p:sp>
    </p:spTree>
    <p:extLst>
      <p:ext uri="{BB962C8B-B14F-4D97-AF65-F5344CB8AC3E}">
        <p14:creationId xmlns:p14="http://schemas.microsoft.com/office/powerpoint/2010/main" val="628614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394B54"/>
                </a:solidFill>
                <a:latin typeface="IBM Plex Sans" panose="020B0503050203000203" pitchFamily="34" charset="77"/>
              </a:rPr>
              <a:t>who did what? When?</a:t>
            </a:r>
            <a:endParaRPr lang="en-FR" dirty="0"/>
          </a:p>
        </p:txBody>
      </p:sp>
      <p:sp>
        <p:nvSpPr>
          <p:cNvPr id="4" name="Slide Number Placeholder 3"/>
          <p:cNvSpPr>
            <a:spLocks noGrp="1"/>
          </p:cNvSpPr>
          <p:nvPr>
            <p:ph type="sldNum" sz="quarter" idx="5"/>
          </p:nvPr>
        </p:nvSpPr>
        <p:spPr/>
        <p:txBody>
          <a:bodyPr/>
          <a:lstStyle/>
          <a:p>
            <a:pPr>
              <a:defRPr/>
            </a:pPr>
            <a:fld id="{03FEEC40-53B6-1743-831A-E9E57DA66A44}" type="slidenum">
              <a:rPr lang="en-US" smtClean="0"/>
              <a:pPr>
                <a:defRPr/>
              </a:pPr>
              <a:t>26</a:t>
            </a:fld>
            <a:endParaRPr lang="en-US"/>
          </a:p>
        </p:txBody>
      </p:sp>
    </p:spTree>
    <p:extLst>
      <p:ext uri="{BB962C8B-B14F-4D97-AF65-F5344CB8AC3E}">
        <p14:creationId xmlns:p14="http://schemas.microsoft.com/office/powerpoint/2010/main" val="491397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fr-FR" dirty="0"/>
          </a:p>
        </p:txBody>
      </p:sp>
      <p:sp>
        <p:nvSpPr>
          <p:cNvPr id="4" name="Slide Number Placeholder 3"/>
          <p:cNvSpPr>
            <a:spLocks noGrp="1"/>
          </p:cNvSpPr>
          <p:nvPr>
            <p:ph type="sldNum" sz="quarter" idx="5"/>
          </p:nvPr>
        </p:nvSpPr>
        <p:spPr/>
        <p:txBody>
          <a:bodyPr/>
          <a:lstStyle/>
          <a:p>
            <a:pPr>
              <a:defRPr/>
            </a:pPr>
            <a:fld id="{03FEEC40-53B6-1743-831A-E9E57DA66A44}" type="slidenum">
              <a:rPr lang="en-US" smtClean="0"/>
              <a:pPr>
                <a:defRPr/>
              </a:pPr>
              <a:t>28</a:t>
            </a:fld>
            <a:endParaRPr lang="en-US"/>
          </a:p>
        </p:txBody>
      </p:sp>
    </p:spTree>
    <p:extLst>
      <p:ext uri="{BB962C8B-B14F-4D97-AF65-F5344CB8AC3E}">
        <p14:creationId xmlns:p14="http://schemas.microsoft.com/office/powerpoint/2010/main" val="2034301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 Source: </a:t>
            </a:r>
            <a:r>
              <a:rPr lang="fr-FR" dirty="0">
                <a:hlinkClick r:id="rId3"/>
              </a:rPr>
              <a:t>https://cloud.ibm.com/docs/third-party?topic=third-party-how-it-works</a:t>
            </a:r>
            <a:endParaRPr lang="en-US" dirty="0"/>
          </a:p>
        </p:txBody>
      </p:sp>
      <p:sp>
        <p:nvSpPr>
          <p:cNvPr id="4" name="Slide Number Placeholder 3"/>
          <p:cNvSpPr>
            <a:spLocks noGrp="1"/>
          </p:cNvSpPr>
          <p:nvPr>
            <p:ph type="sldNum" sz="quarter" idx="5"/>
          </p:nvPr>
        </p:nvSpPr>
        <p:spPr/>
        <p:txBody>
          <a:bodyPr/>
          <a:lstStyle/>
          <a:p>
            <a:pPr>
              <a:defRPr/>
            </a:pPr>
            <a:fld id="{03FEEC40-53B6-1743-831A-E9E57DA66A44}" type="slidenum">
              <a:rPr lang="en-US" smtClean="0"/>
              <a:pPr>
                <a:defRPr/>
              </a:pPr>
              <a:t>31</a:t>
            </a:fld>
            <a:endParaRPr lang="en-US"/>
          </a:p>
        </p:txBody>
      </p:sp>
    </p:spTree>
    <p:extLst>
      <p:ext uri="{BB962C8B-B14F-4D97-AF65-F5344CB8AC3E}">
        <p14:creationId xmlns:p14="http://schemas.microsoft.com/office/powerpoint/2010/main" val="1380625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endParaRPr lang="fr-FR"/>
          </a:p>
        </p:txBody>
      </p:sp>
    </p:spTree>
    <p:extLst>
      <p:ext uri="{BB962C8B-B14F-4D97-AF65-F5344CB8AC3E}">
        <p14:creationId xmlns:p14="http://schemas.microsoft.com/office/powerpoint/2010/main" val="480881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pPr>
              <a:defRPr/>
            </a:pPr>
            <a:fld id="{03FEEC40-53B6-1743-831A-E9E57DA66A44}" type="slidenum">
              <a:rPr lang="en-US" smtClean="0"/>
              <a:pPr>
                <a:defRPr/>
              </a:pPr>
              <a:t>51</a:t>
            </a:fld>
            <a:endParaRPr lang="en-US"/>
          </a:p>
        </p:txBody>
      </p:sp>
    </p:spTree>
    <p:extLst>
      <p:ext uri="{BB962C8B-B14F-4D97-AF65-F5344CB8AC3E}">
        <p14:creationId xmlns:p14="http://schemas.microsoft.com/office/powerpoint/2010/main" val="3422170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kern="1200" dirty="0">
                <a:solidFill>
                  <a:schemeClr val="tx1"/>
                </a:solidFill>
                <a:effectLst/>
                <a:latin typeface="IBM Plex Sans" panose="020B0503050203000203" pitchFamily="34" charset="0"/>
                <a:ea typeface="+mn-ea"/>
                <a:cs typeface="+mn-cs"/>
              </a:rPr>
              <a:t>maximum </a:t>
            </a:r>
            <a:r>
              <a:rPr lang="fr-FR" sz="1400" kern="1200" dirty="0" err="1">
                <a:solidFill>
                  <a:schemeClr val="tx1"/>
                </a:solidFill>
                <a:effectLst/>
                <a:latin typeface="IBM Plex Sans" panose="020B0503050203000203" pitchFamily="34" charset="0"/>
                <a:ea typeface="+mn-ea"/>
                <a:cs typeface="+mn-cs"/>
              </a:rPr>
              <a:t>depth</a:t>
            </a:r>
            <a:r>
              <a:rPr lang="fr-FR" sz="1400" kern="1200" dirty="0">
                <a:solidFill>
                  <a:schemeClr val="tx1"/>
                </a:solidFill>
                <a:effectLst/>
                <a:latin typeface="IBM Plex Sans" panose="020B0503050203000203" pitchFamily="34" charset="0"/>
                <a:ea typeface="+mn-ea"/>
                <a:cs typeface="+mn-cs"/>
              </a:rPr>
              <a:t> </a:t>
            </a:r>
            <a:r>
              <a:rPr lang="fr-FR" sz="1400" kern="1200" dirty="0" err="1">
                <a:solidFill>
                  <a:schemeClr val="tx1"/>
                </a:solidFill>
                <a:effectLst/>
                <a:latin typeface="IBM Plex Sans" panose="020B0503050203000203" pitchFamily="34" charset="0"/>
                <a:ea typeface="+mn-ea"/>
                <a:cs typeface="+mn-cs"/>
              </a:rPr>
              <a:t>is</a:t>
            </a:r>
            <a:r>
              <a:rPr lang="fr-FR" sz="1400" kern="1200" dirty="0">
                <a:solidFill>
                  <a:schemeClr val="tx1"/>
                </a:solidFill>
                <a:effectLst/>
                <a:latin typeface="IBM Plex Sans" panose="020B0503050203000203" pitchFamily="34" charset="0"/>
                <a:ea typeface="+mn-ea"/>
                <a:cs typeface="+mn-cs"/>
              </a:rPr>
              <a:t> 5, max # of </a:t>
            </a:r>
            <a:r>
              <a:rPr lang="fr-FR" sz="1400" kern="1200" dirty="0" err="1">
                <a:solidFill>
                  <a:schemeClr val="tx1"/>
                </a:solidFill>
                <a:effectLst/>
                <a:latin typeface="IBM Plex Sans" panose="020B0503050203000203" pitchFamily="34" charset="0"/>
                <a:ea typeface="+mn-ea"/>
                <a:cs typeface="+mn-cs"/>
              </a:rPr>
              <a:t>accounts</a:t>
            </a:r>
            <a:r>
              <a:rPr lang="fr-FR" sz="1400" kern="1200" dirty="0">
                <a:solidFill>
                  <a:schemeClr val="tx1"/>
                </a:solidFill>
                <a:effectLst/>
                <a:latin typeface="IBM Plex Sans" panose="020B0503050203000203" pitchFamily="34" charset="0"/>
                <a:ea typeface="+mn-ea"/>
                <a:cs typeface="+mn-cs"/>
              </a:rPr>
              <a:t> </a:t>
            </a:r>
            <a:r>
              <a:rPr lang="fr-FR" sz="1400" kern="1200" dirty="0" err="1">
                <a:solidFill>
                  <a:schemeClr val="tx1"/>
                </a:solidFill>
                <a:effectLst/>
                <a:latin typeface="IBM Plex Sans" panose="020B0503050203000203" pitchFamily="34" charset="0"/>
                <a:ea typeface="+mn-ea"/>
                <a:cs typeface="+mn-cs"/>
              </a:rPr>
              <a:t>is</a:t>
            </a:r>
            <a:r>
              <a:rPr lang="fr-FR" sz="1400" kern="1200" dirty="0">
                <a:solidFill>
                  <a:schemeClr val="tx1"/>
                </a:solidFill>
                <a:effectLst/>
                <a:latin typeface="IBM Plex Sans" panose="020B0503050203000203" pitchFamily="34" charset="0"/>
                <a:ea typeface="+mn-ea"/>
                <a:cs typeface="+mn-cs"/>
              </a:rPr>
              <a:t> 300,  and max  # of </a:t>
            </a:r>
            <a:r>
              <a:rPr lang="fr-FR" sz="1400" kern="1200" dirty="0" err="1">
                <a:solidFill>
                  <a:schemeClr val="tx1"/>
                </a:solidFill>
                <a:effectLst/>
                <a:latin typeface="IBM Plex Sans" panose="020B0503050203000203" pitchFamily="34" charset="0"/>
                <a:ea typeface="+mn-ea"/>
                <a:cs typeface="+mn-cs"/>
              </a:rPr>
              <a:t>account</a:t>
            </a:r>
            <a:r>
              <a:rPr lang="fr-FR" sz="1400" kern="1200" dirty="0">
                <a:solidFill>
                  <a:schemeClr val="tx1"/>
                </a:solidFill>
                <a:effectLst/>
                <a:latin typeface="IBM Plex Sans" panose="020B0503050203000203" pitchFamily="34" charset="0"/>
                <a:ea typeface="+mn-ea"/>
                <a:cs typeface="+mn-cs"/>
              </a:rPr>
              <a:t> groups </a:t>
            </a:r>
            <a:r>
              <a:rPr lang="fr-FR" sz="1400" kern="1200" dirty="0" err="1">
                <a:solidFill>
                  <a:schemeClr val="tx1"/>
                </a:solidFill>
                <a:effectLst/>
                <a:latin typeface="IBM Plex Sans" panose="020B0503050203000203" pitchFamily="34" charset="0"/>
                <a:ea typeface="+mn-ea"/>
                <a:cs typeface="+mn-cs"/>
              </a:rPr>
              <a:t>is</a:t>
            </a:r>
            <a:r>
              <a:rPr lang="fr-FR" sz="1400" kern="1200" dirty="0">
                <a:solidFill>
                  <a:schemeClr val="tx1"/>
                </a:solidFill>
                <a:effectLst/>
                <a:latin typeface="IBM Plex Sans" panose="020B0503050203000203" pitchFamily="34" charset="0"/>
                <a:ea typeface="+mn-ea"/>
                <a:cs typeface="+mn-cs"/>
              </a:rPr>
              <a:t> 100</a:t>
            </a:r>
          </a:p>
          <a:p>
            <a:endParaRPr lang="en-US" sz="1400" dirty="0">
              <a:latin typeface="IBM Plex Sans" panose="020B0503050203000203" pitchFamily="34" charset="0"/>
            </a:endParaRPr>
          </a:p>
        </p:txBody>
      </p:sp>
      <p:sp>
        <p:nvSpPr>
          <p:cNvPr id="4" name="Slide Number Placeholder 3"/>
          <p:cNvSpPr>
            <a:spLocks noGrp="1"/>
          </p:cNvSpPr>
          <p:nvPr>
            <p:ph type="sldNum" sz="quarter" idx="5"/>
          </p:nvPr>
        </p:nvSpPr>
        <p:spPr/>
        <p:txBody>
          <a:bodyPr/>
          <a:lstStyle/>
          <a:p>
            <a:fld id="{7DB11B73-BC30-4738-B9D9-52DBD27CF387}" type="slidenum">
              <a:rPr lang="fr-FR" smtClean="0"/>
              <a:t>54</a:t>
            </a:fld>
            <a:endParaRPr lang="fr-FR"/>
          </a:p>
        </p:txBody>
      </p:sp>
    </p:spTree>
    <p:extLst>
      <p:ext uri="{BB962C8B-B14F-4D97-AF65-F5344CB8AC3E}">
        <p14:creationId xmlns:p14="http://schemas.microsoft.com/office/powerpoint/2010/main" val="961587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ight Blank">
    <p:bg>
      <p:bgPr>
        <a:solidFill>
          <a:schemeClr val="bg1"/>
        </a:solidFill>
        <a:effectLst/>
      </p:bgPr>
    </p:bg>
    <p:spTree>
      <p:nvGrpSpPr>
        <p:cNvPr id="1" name=""/>
        <p:cNvGrpSpPr/>
        <p:nvPr/>
      </p:nvGrpSpPr>
      <p:grpSpPr>
        <a:xfrm>
          <a:off x="0" y="0"/>
          <a:ext cx="0" cy="0"/>
          <a:chOff x="0" y="0"/>
          <a:chExt cx="0" cy="0"/>
        </a:xfrm>
      </p:grpSpPr>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 2022 IBM Corporation</a:t>
            </a:r>
            <a:endParaRPr lang="en-US" dirty="0"/>
          </a:p>
        </p:txBody>
      </p:sp>
      <p:sp>
        <p:nvSpPr>
          <p:cNvPr id="3" name="Title 2">
            <a:extLst>
              <a:ext uri="{FF2B5EF4-FFF2-40B4-BE49-F238E27FC236}">
                <a16:creationId xmlns:a16="http://schemas.microsoft.com/office/drawing/2014/main" id="{D010074A-9EE1-9049-B6FE-A51CA24A25CC}"/>
              </a:ext>
            </a:extLst>
          </p:cNvPr>
          <p:cNvSpPr>
            <a:spLocks noGrp="1"/>
          </p:cNvSpPr>
          <p:nvPr>
            <p:ph type="title"/>
          </p:nvPr>
        </p:nvSpPr>
        <p:spPr/>
        <p:txBody>
          <a:bodyPr/>
          <a:lstStyle/>
          <a:p>
            <a:r>
              <a:rPr lang="en-US" dirty="0"/>
              <a:t>Click to edit Master title style</a:t>
            </a:r>
            <a:endParaRPr lang="fr-FR" dirty="0"/>
          </a:p>
        </p:txBody>
      </p:sp>
    </p:spTree>
    <p:extLst>
      <p:ext uri="{BB962C8B-B14F-4D97-AF65-F5344CB8AC3E}">
        <p14:creationId xmlns:p14="http://schemas.microsoft.com/office/powerpoint/2010/main" val="577156593"/>
      </p:ext>
    </p:extLst>
  </p:cSld>
  <p:clrMapOvr>
    <a:overrideClrMapping bg1="lt1" tx1="dk1" bg2="lt2" tx2="dk2" accent1="accent1" accent2="accent2" accent3="accent3" accent4="accent4" accent5="accent5" accent6="accent6" hlink="hlink" folHlink="folHlink"/>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reserve="1">
  <p:cSld name="Dark Blank">
    <p:bg>
      <p:bgPr>
        <a:solidFill>
          <a:srgbClr val="1C3549"/>
        </a:solidFill>
        <a:effectLst/>
      </p:bgPr>
    </p:bg>
    <p:spTree>
      <p:nvGrpSpPr>
        <p:cNvPr id="1" name=""/>
        <p:cNvGrpSpPr/>
        <p:nvPr/>
      </p:nvGrpSpPr>
      <p:grpSpPr>
        <a:xfrm>
          <a:off x="0" y="0"/>
          <a:ext cx="0" cy="0"/>
          <a:chOff x="0" y="0"/>
          <a:chExt cx="0" cy="0"/>
        </a:xfrm>
      </p:grpSpPr>
      <p:sp>
        <p:nvSpPr>
          <p:cNvPr id="339" name="Slide title"/>
          <p:cNvSpPr txBox="1">
            <a:spLocks noGrp="1"/>
          </p:cNvSpPr>
          <p:nvPr>
            <p:ph type="body" sz="quarter" idx="13"/>
          </p:nvPr>
        </p:nvSpPr>
        <p:spPr>
          <a:xfrm>
            <a:off x="190500" y="190677"/>
            <a:ext cx="8858251" cy="402154"/>
          </a:xfrm>
          <a:prstGeom prst="rect">
            <a:avLst/>
          </a:prstGeom>
        </p:spPr>
        <p:txBody>
          <a:bodyPr lIns="45718" tIns="45718" rIns="45718" bIns="45718"/>
          <a:lstStyle>
            <a:lvl1pPr defTabSz="582930">
              <a:lnSpc>
                <a:spcPct val="90000"/>
              </a:lnSpc>
              <a:defRPr sz="2250" b="1">
                <a:solidFill>
                  <a:schemeClr val="accent2">
                    <a:lumOff val="5588"/>
                  </a:schemeClr>
                </a:solidFill>
              </a:defRPr>
            </a:lvl1pPr>
          </a:lstStyle>
          <a:p>
            <a:r>
              <a:t>Slide title</a:t>
            </a:r>
          </a:p>
        </p:txBody>
      </p:sp>
    </p:spTree>
    <p:extLst>
      <p:ext uri="{BB962C8B-B14F-4D97-AF65-F5344CB8AC3E}">
        <p14:creationId xmlns:p14="http://schemas.microsoft.com/office/powerpoint/2010/main" val="1060479376"/>
      </p:ext>
    </p:extLst>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tx">
  <p:cSld name="Horizontal timeline slide Light">
    <p:bg>
      <p:bgPr>
        <a:solidFill>
          <a:srgbClr val="FFFFFF"/>
        </a:solidFill>
        <a:effectLst/>
      </p:bgPr>
    </p:bg>
    <p:spTree>
      <p:nvGrpSpPr>
        <p:cNvPr id="1" name=""/>
        <p:cNvGrpSpPr/>
        <p:nvPr/>
      </p:nvGrpSpPr>
      <p:grpSpPr>
        <a:xfrm>
          <a:off x="0" y="0"/>
          <a:ext cx="0" cy="0"/>
          <a:chOff x="0" y="0"/>
          <a:chExt cx="0" cy="0"/>
        </a:xfrm>
      </p:grpSpPr>
      <p:sp>
        <p:nvSpPr>
          <p:cNvPr id="978" name="Confidential"/>
          <p:cNvSpPr txBox="1"/>
          <p:nvPr/>
        </p:nvSpPr>
        <p:spPr>
          <a:xfrm>
            <a:off x="429736" y="4815167"/>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nSpc>
                <a:spcPct val="110000"/>
              </a:lnSpc>
              <a:defRPr sz="1800">
                <a:solidFill>
                  <a:srgbClr val="26475B"/>
                </a:solidFill>
              </a:defRPr>
            </a:lvl1pPr>
          </a:lstStyle>
          <a:p>
            <a:r>
              <a:rPr sz="675"/>
              <a:t>IBM Confidential</a:t>
            </a:r>
          </a:p>
        </p:txBody>
      </p:sp>
      <p:sp>
        <p:nvSpPr>
          <p:cNvPr id="979" name="IBM Design | Hybrid cloud"/>
          <p:cNvSpPr txBox="1"/>
          <p:nvPr/>
        </p:nvSpPr>
        <p:spPr>
          <a:xfrm>
            <a:off x="3904773" y="4815167"/>
            <a:ext cx="13344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gn="ctr">
              <a:lnSpc>
                <a:spcPct val="110000"/>
              </a:lnSpc>
              <a:defRPr sz="1800">
                <a:solidFill>
                  <a:srgbClr val="26475B"/>
                </a:solidFill>
              </a:defRPr>
            </a:lvl1pPr>
          </a:lstStyle>
          <a:p>
            <a:r>
              <a:rPr sz="675"/>
              <a:t>IBM Cloud Platform </a:t>
            </a:r>
          </a:p>
        </p:txBody>
      </p:sp>
      <p:sp>
        <p:nvSpPr>
          <p:cNvPr id="980" name="Body Level One…"/>
          <p:cNvSpPr txBox="1">
            <a:spLocks noGrp="1"/>
          </p:cNvSpPr>
          <p:nvPr>
            <p:ph type="body" sz="quarter" idx="1"/>
          </p:nvPr>
        </p:nvSpPr>
        <p:spPr>
          <a:xfrm>
            <a:off x="8603889" y="4803688"/>
            <a:ext cx="220029" cy="166843"/>
          </a:xfrm>
          <a:prstGeom prst="rect">
            <a:avLst/>
          </a:prstGeom>
        </p:spPr>
        <p:txBody>
          <a:bodyPr lIns="50800" tIns="50800" rIns="50800" bIns="50800" anchor="ctr">
            <a:normAutofit/>
          </a:bodyPr>
          <a:lstStyle>
            <a:lvl1pPr defTabSz="309563">
              <a:lnSpc>
                <a:spcPct val="110000"/>
              </a:lnSpc>
              <a:spcBef>
                <a:spcPts val="0"/>
              </a:spcBef>
              <a:defRPr sz="750" b="0" spc="0"/>
            </a:lvl1pPr>
            <a:lvl2pPr marL="92699" indent="-92699" defTabSz="309563">
              <a:lnSpc>
                <a:spcPct val="110000"/>
              </a:lnSpc>
              <a:spcBef>
                <a:spcPts val="0"/>
              </a:spcBef>
              <a:defRPr sz="750" b="0" spc="0"/>
            </a:lvl2pPr>
            <a:lvl3pPr marL="176638" indent="-92699" defTabSz="309563">
              <a:lnSpc>
                <a:spcPct val="110000"/>
              </a:lnSpc>
              <a:spcBef>
                <a:spcPts val="0"/>
              </a:spcBef>
              <a:defRPr sz="750" b="0" spc="0"/>
            </a:lvl3pPr>
            <a:lvl4pPr marL="261597" indent="-90147" defTabSz="309563">
              <a:lnSpc>
                <a:spcPct val="110000"/>
              </a:lnSpc>
              <a:spcBef>
                <a:spcPts val="0"/>
              </a:spcBef>
              <a:defRPr sz="750" b="0" spc="0"/>
            </a:lvl4pPr>
            <a:lvl5pPr marL="329038" indent="-92699" defTabSz="309563">
              <a:lnSpc>
                <a:spcPct val="110000"/>
              </a:lnSpc>
              <a:spcBef>
                <a:spcPts val="0"/>
              </a:spcBef>
              <a:defRPr sz="750" b="0" spc="0"/>
            </a:lvl5pPr>
          </a:lstStyle>
          <a:p>
            <a:r>
              <a:t>Body Level One</a:t>
            </a:r>
          </a:p>
          <a:p>
            <a:pPr lvl="1"/>
            <a:r>
              <a:t>Body Level Two</a:t>
            </a:r>
          </a:p>
          <a:p>
            <a:pPr lvl="2"/>
            <a:r>
              <a:t>Body Level Three</a:t>
            </a:r>
          </a:p>
          <a:p>
            <a:pPr lvl="3"/>
            <a:r>
              <a:t>Body Level Four</a:t>
            </a:r>
          </a:p>
          <a:p>
            <a:pPr lvl="4"/>
            <a:r>
              <a:t>Body Level Five</a:t>
            </a:r>
          </a:p>
        </p:txBody>
      </p:sp>
      <p:sp>
        <p:nvSpPr>
          <p:cNvPr id="981" name="Circle"/>
          <p:cNvSpPr>
            <a:spLocks noGrp="1"/>
          </p:cNvSpPr>
          <p:nvPr>
            <p:ph type="body" sz="quarter" idx="21"/>
          </p:nvPr>
        </p:nvSpPr>
        <p:spPr>
          <a:xfrm>
            <a:off x="3444419" y="2591166"/>
            <a:ext cx="404113" cy="404486"/>
          </a:xfrm>
          <a:prstGeom prst="rect">
            <a:avLst/>
          </a:prstGeom>
          <a:ln w="50800">
            <a:solidFill>
              <a:srgbClr val="595959"/>
            </a:solidFill>
          </a:ln>
        </p:spPr>
        <p:txBody>
          <a:bodyPr lIns="71435" tIns="71435" rIns="71435" bIns="71435" anchor="ctr">
            <a:normAutofit/>
          </a:bodyPr>
          <a:lstStyle/>
          <a:p>
            <a:pPr>
              <a:defRPr spc="100"/>
            </a:pPr>
            <a:endParaRPr/>
          </a:p>
        </p:txBody>
      </p:sp>
      <p:sp>
        <p:nvSpPr>
          <p:cNvPr id="982" name="Architectural progress"/>
          <p:cNvSpPr txBox="1">
            <a:spLocks noGrp="1"/>
          </p:cNvSpPr>
          <p:nvPr>
            <p:ph type="body" sz="quarter" idx="22"/>
          </p:nvPr>
        </p:nvSpPr>
        <p:spPr>
          <a:xfrm>
            <a:off x="4346915" y="2211261"/>
            <a:ext cx="1519316" cy="371820"/>
          </a:xfrm>
          <a:prstGeom prst="rect">
            <a:avLst/>
          </a:prstGeom>
        </p:spPr>
        <p:txBody>
          <a:bodyPr>
            <a:normAutofit/>
          </a:bodyPr>
          <a:lstStyle>
            <a:lvl1pPr indent="47625" defTabSz="1372027">
              <a:spcBef>
                <a:spcPts val="0"/>
              </a:spcBef>
              <a:defRPr sz="3000" b="0" cap="all" spc="100">
                <a:solidFill>
                  <a:srgbClr val="595959"/>
                </a:solidFill>
              </a:defRPr>
            </a:lvl1pPr>
          </a:lstStyle>
          <a:p>
            <a:pPr indent="63500" defTabSz="1829369">
              <a:spcBef>
                <a:spcPts val="0"/>
              </a:spcBef>
              <a:defRPr sz="3000" b="0" cap="all" spc="100">
                <a:solidFill>
                  <a:srgbClr val="595959"/>
                </a:solidFill>
              </a:defRPr>
            </a:pPr>
            <a:endParaRPr/>
          </a:p>
        </p:txBody>
      </p:sp>
      <p:sp>
        <p:nvSpPr>
          <p:cNvPr id="983" name="Hiring of new recruits"/>
          <p:cNvSpPr txBox="1">
            <a:spLocks noGrp="1"/>
          </p:cNvSpPr>
          <p:nvPr>
            <p:ph type="body" sz="quarter" idx="23"/>
          </p:nvPr>
        </p:nvSpPr>
        <p:spPr>
          <a:xfrm>
            <a:off x="6378594" y="2211262"/>
            <a:ext cx="1428752" cy="371820"/>
          </a:xfrm>
          <a:prstGeom prst="rect">
            <a:avLst/>
          </a:prstGeom>
        </p:spPr>
        <p:txBody>
          <a:bodyPr>
            <a:normAutofit/>
          </a:bodyPr>
          <a:lstStyle>
            <a:lvl1pPr indent="47625" defTabSz="1372027">
              <a:spcBef>
                <a:spcPts val="0"/>
              </a:spcBef>
              <a:defRPr sz="3000" b="0" cap="all" spc="100">
                <a:solidFill>
                  <a:srgbClr val="595959"/>
                </a:solidFill>
              </a:defRPr>
            </a:lvl1pPr>
          </a:lstStyle>
          <a:p>
            <a:pPr indent="63500" defTabSz="1829369">
              <a:spcBef>
                <a:spcPts val="0"/>
              </a:spcBef>
              <a:defRPr sz="3000" b="0" cap="all" spc="100">
                <a:solidFill>
                  <a:srgbClr val="595959"/>
                </a:solidFill>
              </a:defRPr>
            </a:pPr>
            <a:endParaRPr/>
          </a:p>
        </p:txBody>
      </p:sp>
      <p:sp>
        <p:nvSpPr>
          <p:cNvPr id="984" name="Line"/>
          <p:cNvSpPr>
            <a:spLocks noGrp="1"/>
          </p:cNvSpPr>
          <p:nvPr>
            <p:ph type="body" sz="quarter" idx="24"/>
          </p:nvPr>
        </p:nvSpPr>
        <p:spPr>
          <a:xfrm>
            <a:off x="3941749" y="2796942"/>
            <a:ext cx="7252103" cy="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close/>
              </a:path>
            </a:pathLst>
          </a:custGeom>
          <a:ln w="38100" cap="rnd">
            <a:solidFill>
              <a:srgbClr val="595959"/>
            </a:solidFill>
            <a:custDash>
              <a:ds d="100000" sp="200000"/>
            </a:custDash>
            <a:round/>
          </a:ln>
        </p:spPr>
        <p:txBody>
          <a:bodyPr lIns="45718" tIns="45718" rIns="45718" bIns="45718">
            <a:normAutofit/>
          </a:bodyPr>
          <a:lstStyle/>
          <a:p>
            <a:pPr>
              <a:defRPr spc="100"/>
            </a:pPr>
            <a:endParaRPr/>
          </a:p>
        </p:txBody>
      </p:sp>
      <p:sp>
        <p:nvSpPr>
          <p:cNvPr id="985" name="17.01.18"/>
          <p:cNvSpPr txBox="1">
            <a:spLocks noGrp="1"/>
          </p:cNvSpPr>
          <p:nvPr>
            <p:ph type="body" sz="quarter" idx="25"/>
          </p:nvPr>
        </p:nvSpPr>
        <p:spPr>
          <a:xfrm>
            <a:off x="4346915" y="1886486"/>
            <a:ext cx="1428752" cy="185910"/>
          </a:xfrm>
          <a:prstGeom prst="rect">
            <a:avLst/>
          </a:prstGeom>
        </p:spPr>
        <p:txBody>
          <a:bodyPr>
            <a:normAutofit/>
          </a:bodyPr>
          <a:lstStyle>
            <a:lvl1pPr indent="47625" defTabSz="1372027">
              <a:spcBef>
                <a:spcPts val="0"/>
              </a:spcBef>
              <a:defRPr sz="3000" b="0" cap="all" spc="100">
                <a:solidFill>
                  <a:srgbClr val="595959"/>
                </a:solidFill>
              </a:defRPr>
            </a:lvl1pPr>
          </a:lstStyle>
          <a:p>
            <a:pPr indent="63500" defTabSz="1829369">
              <a:spcBef>
                <a:spcPts val="0"/>
              </a:spcBef>
              <a:defRPr sz="3000" b="0" cap="all" spc="100">
                <a:solidFill>
                  <a:srgbClr val="595959"/>
                </a:solidFill>
              </a:defRPr>
            </a:pPr>
            <a:endParaRPr/>
          </a:p>
        </p:txBody>
      </p:sp>
      <p:sp>
        <p:nvSpPr>
          <p:cNvPr id="986" name="23.02.18"/>
          <p:cNvSpPr txBox="1">
            <a:spLocks noGrp="1"/>
          </p:cNvSpPr>
          <p:nvPr>
            <p:ph type="body" sz="quarter" idx="26"/>
          </p:nvPr>
        </p:nvSpPr>
        <p:spPr>
          <a:xfrm>
            <a:off x="6378594" y="1886486"/>
            <a:ext cx="1428752" cy="185910"/>
          </a:xfrm>
          <a:prstGeom prst="rect">
            <a:avLst/>
          </a:prstGeom>
        </p:spPr>
        <p:txBody>
          <a:bodyPr>
            <a:normAutofit/>
          </a:bodyPr>
          <a:lstStyle>
            <a:lvl1pPr indent="47625" defTabSz="1372027">
              <a:spcBef>
                <a:spcPts val="0"/>
              </a:spcBef>
              <a:defRPr sz="3000" b="0" cap="all" spc="100">
                <a:solidFill>
                  <a:srgbClr val="595959"/>
                </a:solidFill>
              </a:defRPr>
            </a:lvl1pPr>
          </a:lstStyle>
          <a:p>
            <a:pPr indent="63500" defTabSz="1829369">
              <a:spcBef>
                <a:spcPts val="0"/>
              </a:spcBef>
              <a:defRPr sz="3000" b="0" cap="all" spc="100">
                <a:solidFill>
                  <a:srgbClr val="595959"/>
                </a:solidFill>
              </a:defRPr>
            </a:pPr>
            <a:endParaRPr/>
          </a:p>
        </p:txBody>
      </p:sp>
      <p:sp>
        <p:nvSpPr>
          <p:cNvPr id="987" name="Horizontal Timeline Start"/>
          <p:cNvSpPr txBox="1">
            <a:spLocks noGrp="1"/>
          </p:cNvSpPr>
          <p:nvPr>
            <p:ph type="body" sz="quarter" idx="27"/>
          </p:nvPr>
        </p:nvSpPr>
        <p:spPr>
          <a:xfrm>
            <a:off x="831963" y="1492225"/>
            <a:ext cx="2111038" cy="1288973"/>
          </a:xfrm>
          <a:prstGeom prst="rect">
            <a:avLst/>
          </a:prstGeom>
        </p:spPr>
        <p:txBody>
          <a:bodyPr>
            <a:normAutofit/>
          </a:bodyPr>
          <a:lstStyle>
            <a:lvl1pPr indent="47625" defTabSz="1372027">
              <a:lnSpc>
                <a:spcPct val="80000"/>
              </a:lnSpc>
              <a:spcBef>
                <a:spcPts val="0"/>
              </a:spcBef>
              <a:defRPr sz="8000" b="0" spc="0">
                <a:solidFill>
                  <a:srgbClr val="595959"/>
                </a:solidFill>
              </a:defRPr>
            </a:lvl1pPr>
          </a:lstStyle>
          <a:p>
            <a:pPr indent="63500" defTabSz="1829369">
              <a:lnSpc>
                <a:spcPct val="80000"/>
              </a:lnSpc>
              <a:spcBef>
                <a:spcPts val="0"/>
              </a:spcBef>
              <a:defRPr sz="8000" b="0" spc="0">
                <a:solidFill>
                  <a:srgbClr val="595959"/>
                </a:solidFill>
              </a:defRPr>
            </a:pPr>
            <a:endParaRPr/>
          </a:p>
        </p:txBody>
      </p:sp>
      <p:sp>
        <p:nvSpPr>
          <p:cNvPr id="988" name="Rectangle"/>
          <p:cNvSpPr>
            <a:spLocks noGrp="1"/>
          </p:cNvSpPr>
          <p:nvPr>
            <p:ph type="body" sz="quarter" idx="28"/>
          </p:nvPr>
        </p:nvSpPr>
        <p:spPr>
          <a:xfrm>
            <a:off x="853743" y="1333371"/>
            <a:ext cx="714376" cy="61745"/>
          </a:xfrm>
          <a:prstGeom prst="rect">
            <a:avLst/>
          </a:prstGeom>
          <a:solidFill>
            <a:srgbClr val="478DE4"/>
          </a:solidFill>
        </p:spPr>
        <p:txBody>
          <a:bodyPr lIns="71435" tIns="71435" rIns="71435" bIns="71435" anchor="ctr">
            <a:normAutofit/>
          </a:bodyPr>
          <a:lstStyle/>
          <a:p>
            <a:pPr>
              <a:defRPr spc="100"/>
            </a:pPr>
            <a:endParaRPr/>
          </a:p>
        </p:txBody>
      </p:sp>
      <p:sp>
        <p:nvSpPr>
          <p:cNvPr id="989" name="Dynamically embrace future-proof web-readiness vis-a-vis team driven value. Dramatically incentivize interdependent e-commerce vis-a-vis equity invested architectures. Interactively reintermediate client-centered supply chains through cross-unit human ca"/>
          <p:cNvSpPr txBox="1">
            <a:spLocks noGrp="1"/>
          </p:cNvSpPr>
          <p:nvPr>
            <p:ph type="body" sz="quarter" idx="29"/>
          </p:nvPr>
        </p:nvSpPr>
        <p:spPr>
          <a:xfrm>
            <a:off x="825739" y="3336343"/>
            <a:ext cx="1931600" cy="695016"/>
          </a:xfrm>
          <a:prstGeom prst="rect">
            <a:avLst/>
          </a:prstGeom>
        </p:spPr>
        <p:txBody>
          <a:bodyPr>
            <a:normAutofit/>
          </a:bodyPr>
          <a:lstStyle>
            <a:lvl1pPr indent="47625" defTabSz="1372027">
              <a:lnSpc>
                <a:spcPct val="110000"/>
              </a:lnSpc>
              <a:spcBef>
                <a:spcPts val="0"/>
              </a:spcBef>
              <a:defRPr sz="2000" b="0" spc="0">
                <a:solidFill>
                  <a:srgbClr val="595959"/>
                </a:solidFill>
              </a:defRPr>
            </a:lvl1pPr>
          </a:lstStyle>
          <a:p>
            <a:pPr indent="63500" defTabSz="1829369">
              <a:lnSpc>
                <a:spcPct val="110000"/>
              </a:lnSpc>
              <a:spcBef>
                <a:spcPts val="0"/>
              </a:spcBef>
              <a:defRPr sz="2000" b="0" spc="0">
                <a:solidFill>
                  <a:srgbClr val="595959"/>
                </a:solidFill>
              </a:defRPr>
            </a:pPr>
            <a:endParaRPr/>
          </a:p>
        </p:txBody>
      </p:sp>
      <p:sp>
        <p:nvSpPr>
          <p:cNvPr id="990" name="Circle"/>
          <p:cNvSpPr>
            <a:spLocks noGrp="1"/>
          </p:cNvSpPr>
          <p:nvPr>
            <p:ph type="body" sz="quarter" idx="30"/>
          </p:nvPr>
        </p:nvSpPr>
        <p:spPr>
          <a:xfrm>
            <a:off x="4367708" y="2748616"/>
            <a:ext cx="80824" cy="80899"/>
          </a:xfrm>
          <a:prstGeom prst="rect">
            <a:avLst/>
          </a:prstGeom>
          <a:solidFill>
            <a:srgbClr val="595959"/>
          </a:solidFill>
        </p:spPr>
        <p:txBody>
          <a:bodyPr lIns="71435" tIns="71435" rIns="71435" bIns="71435">
            <a:normAutofit/>
          </a:bodyPr>
          <a:lstStyle/>
          <a:p>
            <a:pPr>
              <a:defRPr spc="100"/>
            </a:pPr>
            <a:endParaRPr/>
          </a:p>
        </p:txBody>
      </p:sp>
      <p:sp>
        <p:nvSpPr>
          <p:cNvPr id="991" name="Circle"/>
          <p:cNvSpPr>
            <a:spLocks noGrp="1"/>
          </p:cNvSpPr>
          <p:nvPr>
            <p:ph type="body" sz="quarter" idx="31"/>
          </p:nvPr>
        </p:nvSpPr>
        <p:spPr>
          <a:xfrm>
            <a:off x="6387009" y="2748616"/>
            <a:ext cx="80824" cy="80899"/>
          </a:xfrm>
          <a:prstGeom prst="rect">
            <a:avLst/>
          </a:prstGeom>
          <a:solidFill>
            <a:srgbClr val="595959"/>
          </a:solidFill>
        </p:spPr>
        <p:txBody>
          <a:bodyPr lIns="71435" tIns="71435" rIns="71435" bIns="71435">
            <a:normAutofit/>
          </a:bodyPr>
          <a:lstStyle/>
          <a:p>
            <a:pPr>
              <a:defRPr spc="100"/>
            </a:pPr>
            <a:endParaRPr/>
          </a:p>
        </p:txBody>
      </p:sp>
      <p:sp>
        <p:nvSpPr>
          <p:cNvPr id="992" name="Dynamically embrace future-proof web-readiness vis-a-vis team driven value. Dramatically incentivize interdependent e-commerce vis-a-vis equity invested architectures. Interactively reintermediate client-centered supply chains through cross-unit human ca"/>
          <p:cNvSpPr txBox="1">
            <a:spLocks noGrp="1"/>
          </p:cNvSpPr>
          <p:nvPr>
            <p:ph type="body" sz="quarter" idx="32"/>
          </p:nvPr>
        </p:nvSpPr>
        <p:spPr>
          <a:xfrm>
            <a:off x="4349951" y="3049678"/>
            <a:ext cx="1731867" cy="1612806"/>
          </a:xfrm>
          <a:prstGeom prst="rect">
            <a:avLst/>
          </a:prstGeom>
        </p:spPr>
        <p:txBody>
          <a:bodyPr>
            <a:normAutofit/>
          </a:bodyPr>
          <a:lstStyle>
            <a:lvl1pPr indent="47625" defTabSz="1372027">
              <a:lnSpc>
                <a:spcPct val="110000"/>
              </a:lnSpc>
              <a:spcBef>
                <a:spcPts val="0"/>
              </a:spcBef>
              <a:defRPr sz="2000" b="0" spc="0">
                <a:solidFill>
                  <a:srgbClr val="595959"/>
                </a:solidFill>
              </a:defRPr>
            </a:lvl1pPr>
          </a:lstStyle>
          <a:p>
            <a:pPr indent="63500" defTabSz="1829369">
              <a:lnSpc>
                <a:spcPct val="110000"/>
              </a:lnSpc>
              <a:spcBef>
                <a:spcPts val="0"/>
              </a:spcBef>
              <a:defRPr sz="2000" b="0" spc="0">
                <a:solidFill>
                  <a:srgbClr val="595959"/>
                </a:solidFill>
              </a:defRPr>
            </a:pPr>
            <a:endParaRPr/>
          </a:p>
        </p:txBody>
      </p:sp>
      <p:sp>
        <p:nvSpPr>
          <p:cNvPr id="993" name="Dynamically embrace future-proof web-readiness vis-a-vis team driven value. Dramatically incentivize interdependent e-commerce vis-a-vis equity invested architectures. Interactively reintermediate client-centered supply chains through cross-unit human ca"/>
          <p:cNvSpPr txBox="1">
            <a:spLocks noGrp="1"/>
          </p:cNvSpPr>
          <p:nvPr>
            <p:ph type="body" sz="quarter" idx="33"/>
          </p:nvPr>
        </p:nvSpPr>
        <p:spPr>
          <a:xfrm>
            <a:off x="6385157" y="3049679"/>
            <a:ext cx="1731867" cy="1657297"/>
          </a:xfrm>
          <a:prstGeom prst="rect">
            <a:avLst/>
          </a:prstGeom>
        </p:spPr>
        <p:txBody>
          <a:bodyPr>
            <a:normAutofit/>
          </a:bodyPr>
          <a:lstStyle>
            <a:lvl1pPr indent="47625" defTabSz="1372027">
              <a:lnSpc>
                <a:spcPct val="110000"/>
              </a:lnSpc>
              <a:spcBef>
                <a:spcPts val="0"/>
              </a:spcBef>
              <a:defRPr sz="2000" b="0" spc="0">
                <a:solidFill>
                  <a:srgbClr val="595959"/>
                </a:solidFill>
              </a:defRPr>
            </a:lvl1pPr>
          </a:lstStyle>
          <a:p>
            <a:pPr indent="63500" defTabSz="1829369">
              <a:lnSpc>
                <a:spcPct val="110000"/>
              </a:lnSpc>
              <a:spcBef>
                <a:spcPts val="0"/>
              </a:spcBef>
              <a:defRPr sz="2000" b="0" spc="0">
                <a:solidFill>
                  <a:srgbClr val="595959"/>
                </a:solidFill>
              </a:defRPr>
            </a:pPr>
            <a:endParaRPr/>
          </a:p>
        </p:txBody>
      </p:sp>
      <p:sp>
        <p:nvSpPr>
          <p:cNvPr id="994" name="Slide Number"/>
          <p:cNvSpPr txBox="1">
            <a:spLocks noGrp="1"/>
          </p:cNvSpPr>
          <p:nvPr>
            <p:ph type="sldNum" sz="quarter" idx="2"/>
          </p:nvPr>
        </p:nvSpPr>
        <p:spPr>
          <a:xfrm>
            <a:off x="8603889" y="4774931"/>
            <a:ext cx="219612" cy="224357"/>
          </a:xfrm>
          <a:prstGeom prst="rect">
            <a:avLst/>
          </a:prstGeom>
        </p:spPr>
        <p:txBody>
          <a:bodyPr lIns="50800" tIns="50800" rIns="50800" bIns="50800"/>
          <a:lstStyle>
            <a:lvl1pPr algn="l">
              <a:lnSpc>
                <a:spcPct val="110000"/>
              </a:lnSpc>
              <a:defRPr sz="750" spc="0">
                <a:solidFill>
                  <a:srgbClr val="26475B"/>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806479374"/>
      </p:ext>
    </p:extLst>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tx">
  <p:cSld name="Horizontal timeline middle slide Light">
    <p:bg>
      <p:bgPr>
        <a:solidFill>
          <a:srgbClr val="FFFFFF"/>
        </a:solidFill>
        <a:effectLst/>
      </p:bgPr>
    </p:bg>
    <p:spTree>
      <p:nvGrpSpPr>
        <p:cNvPr id="1" name=""/>
        <p:cNvGrpSpPr/>
        <p:nvPr/>
      </p:nvGrpSpPr>
      <p:grpSpPr>
        <a:xfrm>
          <a:off x="0" y="0"/>
          <a:ext cx="0" cy="0"/>
          <a:chOff x="0" y="0"/>
          <a:chExt cx="0" cy="0"/>
        </a:xfrm>
      </p:grpSpPr>
      <p:sp>
        <p:nvSpPr>
          <p:cNvPr id="1001" name="Confidential"/>
          <p:cNvSpPr txBox="1"/>
          <p:nvPr/>
        </p:nvSpPr>
        <p:spPr>
          <a:xfrm>
            <a:off x="429736" y="4815167"/>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nSpc>
                <a:spcPct val="110000"/>
              </a:lnSpc>
              <a:defRPr sz="1800">
                <a:solidFill>
                  <a:srgbClr val="26475B"/>
                </a:solidFill>
              </a:defRPr>
            </a:lvl1pPr>
          </a:lstStyle>
          <a:p>
            <a:r>
              <a:rPr sz="675"/>
              <a:t>IBM Confidential</a:t>
            </a:r>
          </a:p>
        </p:txBody>
      </p:sp>
      <p:sp>
        <p:nvSpPr>
          <p:cNvPr id="1002" name="IBM Design | Hybrid cloud"/>
          <p:cNvSpPr txBox="1"/>
          <p:nvPr/>
        </p:nvSpPr>
        <p:spPr>
          <a:xfrm>
            <a:off x="3904773" y="4815167"/>
            <a:ext cx="13344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gn="ctr">
              <a:lnSpc>
                <a:spcPct val="110000"/>
              </a:lnSpc>
              <a:defRPr sz="1800">
                <a:solidFill>
                  <a:srgbClr val="26475B"/>
                </a:solidFill>
              </a:defRPr>
            </a:lvl1pPr>
          </a:lstStyle>
          <a:p>
            <a:r>
              <a:rPr sz="675"/>
              <a:t>IBM Cloud Platform </a:t>
            </a:r>
          </a:p>
        </p:txBody>
      </p:sp>
      <p:sp>
        <p:nvSpPr>
          <p:cNvPr id="1003" name="Body Level One…"/>
          <p:cNvSpPr txBox="1">
            <a:spLocks noGrp="1"/>
          </p:cNvSpPr>
          <p:nvPr>
            <p:ph type="body" sz="quarter" idx="1"/>
          </p:nvPr>
        </p:nvSpPr>
        <p:spPr>
          <a:xfrm>
            <a:off x="8603889" y="4803688"/>
            <a:ext cx="220029" cy="166843"/>
          </a:xfrm>
          <a:prstGeom prst="rect">
            <a:avLst/>
          </a:prstGeom>
        </p:spPr>
        <p:txBody>
          <a:bodyPr lIns="50800" tIns="50800" rIns="50800" bIns="50800" anchor="ctr">
            <a:normAutofit/>
          </a:bodyPr>
          <a:lstStyle>
            <a:lvl1pPr defTabSz="309563">
              <a:lnSpc>
                <a:spcPct val="110000"/>
              </a:lnSpc>
              <a:spcBef>
                <a:spcPts val="0"/>
              </a:spcBef>
              <a:defRPr sz="750" b="0" spc="0">
                <a:solidFill>
                  <a:srgbClr val="26475B"/>
                </a:solidFill>
              </a:defRPr>
            </a:lvl1pPr>
            <a:lvl2pPr marL="92699" indent="-92699" defTabSz="309563">
              <a:lnSpc>
                <a:spcPct val="110000"/>
              </a:lnSpc>
              <a:spcBef>
                <a:spcPts val="0"/>
              </a:spcBef>
              <a:defRPr sz="750" b="0" spc="0">
                <a:solidFill>
                  <a:srgbClr val="26475B"/>
                </a:solidFill>
              </a:defRPr>
            </a:lvl2pPr>
            <a:lvl3pPr marL="176638" indent="-92699" defTabSz="309563">
              <a:lnSpc>
                <a:spcPct val="110000"/>
              </a:lnSpc>
              <a:spcBef>
                <a:spcPts val="0"/>
              </a:spcBef>
              <a:defRPr sz="750" b="0" spc="0">
                <a:solidFill>
                  <a:srgbClr val="26475B"/>
                </a:solidFill>
              </a:defRPr>
            </a:lvl3pPr>
            <a:lvl4pPr marL="261597" indent="-90147" defTabSz="309563">
              <a:lnSpc>
                <a:spcPct val="110000"/>
              </a:lnSpc>
              <a:spcBef>
                <a:spcPts val="0"/>
              </a:spcBef>
              <a:defRPr sz="750" b="0" spc="0">
                <a:solidFill>
                  <a:srgbClr val="26475B"/>
                </a:solidFill>
              </a:defRPr>
            </a:lvl4pPr>
            <a:lvl5pPr marL="329038" indent="-92699" defTabSz="309563">
              <a:lnSpc>
                <a:spcPct val="110000"/>
              </a:lnSpc>
              <a:spcBef>
                <a:spcPts val="0"/>
              </a:spcBef>
              <a:defRPr sz="750" b="0" spc="0">
                <a:solidFill>
                  <a:srgbClr val="26475B"/>
                </a:solidFill>
              </a:defRPr>
            </a:lvl5pPr>
          </a:lstStyle>
          <a:p>
            <a:r>
              <a:t>Body Level One</a:t>
            </a:r>
          </a:p>
          <a:p>
            <a:pPr lvl="1"/>
            <a:r>
              <a:t>Body Level Two</a:t>
            </a:r>
          </a:p>
          <a:p>
            <a:pPr lvl="2"/>
            <a:r>
              <a:t>Body Level Three</a:t>
            </a:r>
          </a:p>
          <a:p>
            <a:pPr lvl="3"/>
            <a:r>
              <a:t>Body Level Four</a:t>
            </a:r>
          </a:p>
          <a:p>
            <a:pPr lvl="4"/>
            <a:r>
              <a:t>Body Level Five</a:t>
            </a:r>
          </a:p>
        </p:txBody>
      </p:sp>
      <p:sp>
        <p:nvSpPr>
          <p:cNvPr id="1004" name="Rectangle"/>
          <p:cNvSpPr>
            <a:spLocks noGrp="1"/>
          </p:cNvSpPr>
          <p:nvPr>
            <p:ph type="body" sz="quarter" idx="21"/>
          </p:nvPr>
        </p:nvSpPr>
        <p:spPr>
          <a:xfrm>
            <a:off x="767315" y="788619"/>
            <a:ext cx="714376" cy="61745"/>
          </a:xfrm>
          <a:prstGeom prst="rect">
            <a:avLst/>
          </a:prstGeom>
          <a:solidFill>
            <a:srgbClr val="478DE4"/>
          </a:solidFill>
        </p:spPr>
        <p:txBody>
          <a:bodyPr lIns="71435" tIns="71435" rIns="71435" bIns="71435" anchor="ctr">
            <a:normAutofit/>
          </a:bodyPr>
          <a:lstStyle/>
          <a:p>
            <a:pPr>
              <a:defRPr spc="100"/>
            </a:pPr>
            <a:endParaRPr/>
          </a:p>
        </p:txBody>
      </p:sp>
      <p:sp>
        <p:nvSpPr>
          <p:cNvPr id="1005" name="Line"/>
          <p:cNvSpPr>
            <a:spLocks noGrp="1"/>
          </p:cNvSpPr>
          <p:nvPr>
            <p:ph type="body" sz="quarter" idx="22"/>
          </p:nvPr>
        </p:nvSpPr>
        <p:spPr>
          <a:xfrm>
            <a:off x="-24937" y="2796937"/>
            <a:ext cx="9180438" cy="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close/>
              </a:path>
            </a:pathLst>
          </a:custGeom>
          <a:ln w="38100" cap="rnd">
            <a:solidFill>
              <a:srgbClr val="595959"/>
            </a:solidFill>
            <a:custDash>
              <a:ds d="100000" sp="200000"/>
            </a:custDash>
            <a:round/>
          </a:ln>
        </p:spPr>
        <p:txBody>
          <a:bodyPr lIns="45718" tIns="45718" rIns="45718" bIns="45718">
            <a:normAutofit/>
          </a:bodyPr>
          <a:lstStyle/>
          <a:p>
            <a:pPr>
              <a:defRPr spc="100"/>
            </a:pPr>
            <a:endParaRPr/>
          </a:p>
        </p:txBody>
      </p:sp>
      <p:sp>
        <p:nvSpPr>
          <p:cNvPr id="1006" name="Circle"/>
          <p:cNvSpPr>
            <a:spLocks noGrp="1"/>
          </p:cNvSpPr>
          <p:nvPr>
            <p:ph type="body" sz="quarter" idx="23"/>
          </p:nvPr>
        </p:nvSpPr>
        <p:spPr>
          <a:xfrm>
            <a:off x="824409" y="2748616"/>
            <a:ext cx="80824" cy="80899"/>
          </a:xfrm>
          <a:prstGeom prst="rect">
            <a:avLst/>
          </a:prstGeom>
          <a:solidFill>
            <a:srgbClr val="595959"/>
          </a:solidFill>
        </p:spPr>
        <p:txBody>
          <a:bodyPr lIns="71435" tIns="71435" rIns="71435" bIns="71435">
            <a:normAutofit/>
          </a:bodyPr>
          <a:lstStyle/>
          <a:p>
            <a:pPr>
              <a:defRPr spc="100"/>
            </a:pPr>
            <a:endParaRPr/>
          </a:p>
        </p:txBody>
      </p:sp>
      <p:sp>
        <p:nvSpPr>
          <p:cNvPr id="1007" name="Circle"/>
          <p:cNvSpPr>
            <a:spLocks noGrp="1"/>
          </p:cNvSpPr>
          <p:nvPr>
            <p:ph type="body" sz="quarter" idx="24"/>
          </p:nvPr>
        </p:nvSpPr>
        <p:spPr>
          <a:xfrm>
            <a:off x="2872284" y="2748616"/>
            <a:ext cx="80824" cy="80899"/>
          </a:xfrm>
          <a:prstGeom prst="rect">
            <a:avLst/>
          </a:prstGeom>
          <a:solidFill>
            <a:srgbClr val="595959"/>
          </a:solidFill>
        </p:spPr>
        <p:txBody>
          <a:bodyPr lIns="71435" tIns="71435" rIns="71435" bIns="71435">
            <a:normAutofit/>
          </a:bodyPr>
          <a:lstStyle/>
          <a:p>
            <a:pPr>
              <a:defRPr spc="100"/>
            </a:pPr>
            <a:endParaRPr/>
          </a:p>
        </p:txBody>
      </p:sp>
      <p:sp>
        <p:nvSpPr>
          <p:cNvPr id="1008" name="Circle"/>
          <p:cNvSpPr>
            <a:spLocks noGrp="1"/>
          </p:cNvSpPr>
          <p:nvPr>
            <p:ph type="body" sz="quarter" idx="25"/>
          </p:nvPr>
        </p:nvSpPr>
        <p:spPr>
          <a:xfrm>
            <a:off x="4928484" y="2748616"/>
            <a:ext cx="80824" cy="80899"/>
          </a:xfrm>
          <a:prstGeom prst="rect">
            <a:avLst/>
          </a:prstGeom>
          <a:solidFill>
            <a:srgbClr val="595959"/>
          </a:solidFill>
        </p:spPr>
        <p:txBody>
          <a:bodyPr lIns="71435" tIns="71435" rIns="71435" bIns="71435">
            <a:normAutofit/>
          </a:bodyPr>
          <a:lstStyle/>
          <a:p>
            <a:pPr>
              <a:defRPr spc="100"/>
            </a:pPr>
            <a:endParaRPr/>
          </a:p>
        </p:txBody>
      </p:sp>
      <p:sp>
        <p:nvSpPr>
          <p:cNvPr id="1009" name="Circle"/>
          <p:cNvSpPr>
            <a:spLocks noGrp="1"/>
          </p:cNvSpPr>
          <p:nvPr>
            <p:ph type="body" sz="quarter" idx="26"/>
          </p:nvPr>
        </p:nvSpPr>
        <p:spPr>
          <a:xfrm>
            <a:off x="6993006" y="2748616"/>
            <a:ext cx="80824" cy="80899"/>
          </a:xfrm>
          <a:prstGeom prst="rect">
            <a:avLst/>
          </a:prstGeom>
          <a:solidFill>
            <a:srgbClr val="595959"/>
          </a:solidFill>
        </p:spPr>
        <p:txBody>
          <a:bodyPr lIns="71435" tIns="71435" rIns="71435" bIns="71435">
            <a:normAutofit/>
          </a:bodyPr>
          <a:lstStyle/>
          <a:p>
            <a:pPr>
              <a:defRPr spc="100"/>
            </a:pPr>
            <a:endParaRPr/>
          </a:p>
        </p:txBody>
      </p:sp>
      <p:sp>
        <p:nvSpPr>
          <p:cNvPr id="1010" name="Horizontal Timeline Middle"/>
          <p:cNvSpPr txBox="1">
            <a:spLocks noGrp="1"/>
          </p:cNvSpPr>
          <p:nvPr>
            <p:ph type="body" sz="quarter" idx="27"/>
          </p:nvPr>
        </p:nvSpPr>
        <p:spPr>
          <a:xfrm>
            <a:off x="774108" y="966540"/>
            <a:ext cx="5459057" cy="495759"/>
          </a:xfrm>
          <a:prstGeom prst="rect">
            <a:avLst/>
          </a:prstGeom>
        </p:spPr>
        <p:txBody>
          <a:bodyPr>
            <a:normAutofit/>
          </a:bodyPr>
          <a:lstStyle>
            <a:lvl1pPr indent="47625" defTabSz="1372027">
              <a:lnSpc>
                <a:spcPct val="80000"/>
              </a:lnSpc>
              <a:spcBef>
                <a:spcPts val="0"/>
              </a:spcBef>
              <a:defRPr sz="8000" b="0" spc="0">
                <a:solidFill>
                  <a:srgbClr val="595959"/>
                </a:solidFill>
              </a:defRPr>
            </a:lvl1pPr>
          </a:lstStyle>
          <a:p>
            <a:pPr indent="63500" defTabSz="1829369">
              <a:lnSpc>
                <a:spcPct val="80000"/>
              </a:lnSpc>
              <a:spcBef>
                <a:spcPts val="0"/>
              </a:spcBef>
              <a:defRPr sz="8000" b="0" spc="0">
                <a:solidFill>
                  <a:srgbClr val="595959"/>
                </a:solidFill>
              </a:defRPr>
            </a:pPr>
            <a:endParaRPr/>
          </a:p>
        </p:txBody>
      </p:sp>
      <p:sp>
        <p:nvSpPr>
          <p:cNvPr id="1011" name="Architectural progress"/>
          <p:cNvSpPr txBox="1">
            <a:spLocks noGrp="1"/>
          </p:cNvSpPr>
          <p:nvPr>
            <p:ph type="body" sz="quarter" idx="28"/>
          </p:nvPr>
        </p:nvSpPr>
        <p:spPr>
          <a:xfrm>
            <a:off x="822665" y="2211261"/>
            <a:ext cx="1519316" cy="371820"/>
          </a:xfrm>
          <a:prstGeom prst="rect">
            <a:avLst/>
          </a:prstGeom>
        </p:spPr>
        <p:txBody>
          <a:bodyPr>
            <a:normAutofit/>
          </a:bodyPr>
          <a:lstStyle>
            <a:lvl1pPr indent="47625" defTabSz="1372027">
              <a:spcBef>
                <a:spcPts val="0"/>
              </a:spcBef>
              <a:defRPr sz="3000" b="0" cap="all" spc="100">
                <a:solidFill>
                  <a:srgbClr val="595959"/>
                </a:solidFill>
              </a:defRPr>
            </a:lvl1pPr>
          </a:lstStyle>
          <a:p>
            <a:pPr indent="63500" defTabSz="1829369">
              <a:spcBef>
                <a:spcPts val="0"/>
              </a:spcBef>
              <a:defRPr sz="3000" b="0" cap="all" spc="100">
                <a:solidFill>
                  <a:srgbClr val="595959"/>
                </a:solidFill>
              </a:defRPr>
            </a:pPr>
            <a:endParaRPr/>
          </a:p>
        </p:txBody>
      </p:sp>
      <p:sp>
        <p:nvSpPr>
          <p:cNvPr id="1012" name="Hiring of new recruits"/>
          <p:cNvSpPr txBox="1">
            <a:spLocks noGrp="1"/>
          </p:cNvSpPr>
          <p:nvPr>
            <p:ph type="body" sz="quarter" idx="29"/>
          </p:nvPr>
        </p:nvSpPr>
        <p:spPr>
          <a:xfrm>
            <a:off x="2854343" y="2211262"/>
            <a:ext cx="1428752" cy="371820"/>
          </a:xfrm>
          <a:prstGeom prst="rect">
            <a:avLst/>
          </a:prstGeom>
        </p:spPr>
        <p:txBody>
          <a:bodyPr>
            <a:normAutofit/>
          </a:bodyPr>
          <a:lstStyle>
            <a:lvl1pPr indent="47625" defTabSz="1372027">
              <a:spcBef>
                <a:spcPts val="0"/>
              </a:spcBef>
              <a:defRPr sz="3000" b="0" cap="all" spc="100">
                <a:solidFill>
                  <a:srgbClr val="595959"/>
                </a:solidFill>
              </a:defRPr>
            </a:lvl1pPr>
          </a:lstStyle>
          <a:p>
            <a:pPr indent="63500" defTabSz="1829369">
              <a:spcBef>
                <a:spcPts val="0"/>
              </a:spcBef>
              <a:defRPr sz="3000" b="0" cap="all" spc="100">
                <a:solidFill>
                  <a:srgbClr val="595959"/>
                </a:solidFill>
              </a:defRPr>
            </a:pPr>
            <a:endParaRPr/>
          </a:p>
        </p:txBody>
      </p:sp>
      <p:sp>
        <p:nvSpPr>
          <p:cNvPr id="1013" name="17.01.18"/>
          <p:cNvSpPr txBox="1">
            <a:spLocks noGrp="1"/>
          </p:cNvSpPr>
          <p:nvPr>
            <p:ph type="body" sz="quarter" idx="30"/>
          </p:nvPr>
        </p:nvSpPr>
        <p:spPr>
          <a:xfrm>
            <a:off x="822665" y="1886486"/>
            <a:ext cx="1428752" cy="185910"/>
          </a:xfrm>
          <a:prstGeom prst="rect">
            <a:avLst/>
          </a:prstGeom>
        </p:spPr>
        <p:txBody>
          <a:bodyPr>
            <a:normAutofit/>
          </a:bodyPr>
          <a:lstStyle>
            <a:lvl1pPr indent="47625" defTabSz="1372027">
              <a:spcBef>
                <a:spcPts val="0"/>
              </a:spcBef>
              <a:defRPr sz="3000" b="0" cap="all" spc="100">
                <a:solidFill>
                  <a:srgbClr val="595959"/>
                </a:solidFill>
              </a:defRPr>
            </a:lvl1pPr>
          </a:lstStyle>
          <a:p>
            <a:pPr indent="63500" defTabSz="1829369">
              <a:spcBef>
                <a:spcPts val="0"/>
              </a:spcBef>
              <a:defRPr sz="3000" b="0" cap="all" spc="100">
                <a:solidFill>
                  <a:srgbClr val="595959"/>
                </a:solidFill>
              </a:defRPr>
            </a:pPr>
            <a:endParaRPr/>
          </a:p>
        </p:txBody>
      </p:sp>
      <p:sp>
        <p:nvSpPr>
          <p:cNvPr id="1014" name="23.02.18"/>
          <p:cNvSpPr txBox="1">
            <a:spLocks noGrp="1"/>
          </p:cNvSpPr>
          <p:nvPr>
            <p:ph type="body" sz="quarter" idx="31"/>
          </p:nvPr>
        </p:nvSpPr>
        <p:spPr>
          <a:xfrm>
            <a:off x="2854343" y="1886486"/>
            <a:ext cx="1428752" cy="185910"/>
          </a:xfrm>
          <a:prstGeom prst="rect">
            <a:avLst/>
          </a:prstGeom>
        </p:spPr>
        <p:txBody>
          <a:bodyPr>
            <a:normAutofit/>
          </a:bodyPr>
          <a:lstStyle>
            <a:lvl1pPr indent="47625" defTabSz="1372027">
              <a:spcBef>
                <a:spcPts val="0"/>
              </a:spcBef>
              <a:defRPr sz="3000" b="0" cap="all" spc="100">
                <a:solidFill>
                  <a:srgbClr val="595959"/>
                </a:solidFill>
              </a:defRPr>
            </a:lvl1pPr>
          </a:lstStyle>
          <a:p>
            <a:pPr indent="63500" defTabSz="1829369">
              <a:spcBef>
                <a:spcPts val="0"/>
              </a:spcBef>
              <a:defRPr sz="3000" b="0" cap="all" spc="100">
                <a:solidFill>
                  <a:srgbClr val="595959"/>
                </a:solidFill>
              </a:defRPr>
            </a:pPr>
            <a:endParaRPr/>
          </a:p>
        </p:txBody>
      </p:sp>
      <p:sp>
        <p:nvSpPr>
          <p:cNvPr id="1015" name="Architectural progress"/>
          <p:cNvSpPr txBox="1">
            <a:spLocks noGrp="1"/>
          </p:cNvSpPr>
          <p:nvPr>
            <p:ph type="body" sz="quarter" idx="32"/>
          </p:nvPr>
        </p:nvSpPr>
        <p:spPr>
          <a:xfrm>
            <a:off x="4903420" y="2211261"/>
            <a:ext cx="1519316" cy="371820"/>
          </a:xfrm>
          <a:prstGeom prst="rect">
            <a:avLst/>
          </a:prstGeom>
        </p:spPr>
        <p:txBody>
          <a:bodyPr>
            <a:normAutofit/>
          </a:bodyPr>
          <a:lstStyle>
            <a:lvl1pPr indent="47625" defTabSz="1372027">
              <a:spcBef>
                <a:spcPts val="0"/>
              </a:spcBef>
              <a:defRPr sz="3000" b="0" cap="all" spc="100">
                <a:solidFill>
                  <a:srgbClr val="595959"/>
                </a:solidFill>
              </a:defRPr>
            </a:lvl1pPr>
          </a:lstStyle>
          <a:p>
            <a:pPr indent="63500" defTabSz="1829369">
              <a:spcBef>
                <a:spcPts val="0"/>
              </a:spcBef>
              <a:defRPr sz="3000" b="0" cap="all" spc="100">
                <a:solidFill>
                  <a:srgbClr val="595959"/>
                </a:solidFill>
              </a:defRPr>
            </a:pPr>
            <a:endParaRPr/>
          </a:p>
        </p:txBody>
      </p:sp>
      <p:sp>
        <p:nvSpPr>
          <p:cNvPr id="1016" name="Hiring of new recruits"/>
          <p:cNvSpPr txBox="1">
            <a:spLocks noGrp="1"/>
          </p:cNvSpPr>
          <p:nvPr>
            <p:ph type="body" sz="quarter" idx="33"/>
          </p:nvPr>
        </p:nvSpPr>
        <p:spPr>
          <a:xfrm>
            <a:off x="6976309" y="2211262"/>
            <a:ext cx="1428752" cy="371820"/>
          </a:xfrm>
          <a:prstGeom prst="rect">
            <a:avLst/>
          </a:prstGeom>
        </p:spPr>
        <p:txBody>
          <a:bodyPr>
            <a:normAutofit/>
          </a:bodyPr>
          <a:lstStyle>
            <a:lvl1pPr indent="47625" defTabSz="1372027">
              <a:spcBef>
                <a:spcPts val="0"/>
              </a:spcBef>
              <a:defRPr sz="3000" b="0" cap="all" spc="100">
                <a:solidFill>
                  <a:srgbClr val="595959"/>
                </a:solidFill>
              </a:defRPr>
            </a:lvl1pPr>
          </a:lstStyle>
          <a:p>
            <a:pPr indent="63500" defTabSz="1829369">
              <a:spcBef>
                <a:spcPts val="0"/>
              </a:spcBef>
              <a:defRPr sz="3000" b="0" cap="all" spc="100">
                <a:solidFill>
                  <a:srgbClr val="595959"/>
                </a:solidFill>
              </a:defRPr>
            </a:pPr>
            <a:endParaRPr/>
          </a:p>
        </p:txBody>
      </p:sp>
      <p:sp>
        <p:nvSpPr>
          <p:cNvPr id="1017" name="17.01.18"/>
          <p:cNvSpPr txBox="1">
            <a:spLocks noGrp="1"/>
          </p:cNvSpPr>
          <p:nvPr>
            <p:ph type="body" sz="quarter" idx="34"/>
          </p:nvPr>
        </p:nvSpPr>
        <p:spPr>
          <a:xfrm>
            <a:off x="4903420" y="1886486"/>
            <a:ext cx="1428752" cy="185910"/>
          </a:xfrm>
          <a:prstGeom prst="rect">
            <a:avLst/>
          </a:prstGeom>
        </p:spPr>
        <p:txBody>
          <a:bodyPr>
            <a:normAutofit/>
          </a:bodyPr>
          <a:lstStyle>
            <a:lvl1pPr indent="47625" defTabSz="1372027">
              <a:spcBef>
                <a:spcPts val="0"/>
              </a:spcBef>
              <a:defRPr sz="3000" b="0" cap="all" spc="100">
                <a:solidFill>
                  <a:srgbClr val="595959"/>
                </a:solidFill>
              </a:defRPr>
            </a:lvl1pPr>
          </a:lstStyle>
          <a:p>
            <a:pPr indent="63500" defTabSz="1829369">
              <a:spcBef>
                <a:spcPts val="0"/>
              </a:spcBef>
              <a:defRPr sz="3000" b="0" cap="all" spc="100">
                <a:solidFill>
                  <a:srgbClr val="595959"/>
                </a:solidFill>
              </a:defRPr>
            </a:pPr>
            <a:endParaRPr/>
          </a:p>
        </p:txBody>
      </p:sp>
      <p:sp>
        <p:nvSpPr>
          <p:cNvPr id="1018" name="23.02.18"/>
          <p:cNvSpPr txBox="1">
            <a:spLocks noGrp="1"/>
          </p:cNvSpPr>
          <p:nvPr>
            <p:ph type="body" sz="quarter" idx="35"/>
          </p:nvPr>
        </p:nvSpPr>
        <p:spPr>
          <a:xfrm>
            <a:off x="6976309" y="1886486"/>
            <a:ext cx="1428752" cy="185910"/>
          </a:xfrm>
          <a:prstGeom prst="rect">
            <a:avLst/>
          </a:prstGeom>
        </p:spPr>
        <p:txBody>
          <a:bodyPr>
            <a:normAutofit/>
          </a:bodyPr>
          <a:lstStyle>
            <a:lvl1pPr indent="47625" defTabSz="1372027">
              <a:spcBef>
                <a:spcPts val="0"/>
              </a:spcBef>
              <a:defRPr sz="3000" b="0" cap="all" spc="100">
                <a:solidFill>
                  <a:srgbClr val="595959"/>
                </a:solidFill>
              </a:defRPr>
            </a:lvl1pPr>
          </a:lstStyle>
          <a:p>
            <a:pPr indent="63500" defTabSz="1829369">
              <a:spcBef>
                <a:spcPts val="0"/>
              </a:spcBef>
              <a:defRPr sz="3000" b="0" cap="all" spc="100">
                <a:solidFill>
                  <a:srgbClr val="595959"/>
                </a:solidFill>
              </a:defRPr>
            </a:pPr>
            <a:endParaRPr/>
          </a:p>
        </p:txBody>
      </p:sp>
      <p:sp>
        <p:nvSpPr>
          <p:cNvPr id="1019" name="Dynamically embrace future-proof web-readiness vis-a-vis team driven value. Dramatically incentivize interdependent e-commerce vis-a-vis equity invested architectures. Interactively reintermediate client-centered supply chains through cross-unit human ca"/>
          <p:cNvSpPr txBox="1">
            <a:spLocks noGrp="1"/>
          </p:cNvSpPr>
          <p:nvPr>
            <p:ph type="body" sz="quarter" idx="36"/>
          </p:nvPr>
        </p:nvSpPr>
        <p:spPr>
          <a:xfrm>
            <a:off x="824996" y="3003739"/>
            <a:ext cx="1731866" cy="1612800"/>
          </a:xfrm>
          <a:prstGeom prst="rect">
            <a:avLst/>
          </a:prstGeom>
        </p:spPr>
        <p:txBody>
          <a:bodyPr>
            <a:normAutofit/>
          </a:bodyPr>
          <a:lstStyle>
            <a:lvl1pPr indent="47625" defTabSz="1372027">
              <a:lnSpc>
                <a:spcPct val="110000"/>
              </a:lnSpc>
              <a:spcBef>
                <a:spcPts val="0"/>
              </a:spcBef>
              <a:defRPr sz="2000" b="0" spc="0">
                <a:solidFill>
                  <a:srgbClr val="595959"/>
                </a:solidFill>
              </a:defRPr>
            </a:lvl1pPr>
          </a:lstStyle>
          <a:p>
            <a:pPr indent="63500" defTabSz="1829369">
              <a:lnSpc>
                <a:spcPct val="110000"/>
              </a:lnSpc>
              <a:spcBef>
                <a:spcPts val="0"/>
              </a:spcBef>
              <a:defRPr sz="2000" b="0" spc="0">
                <a:solidFill>
                  <a:srgbClr val="595959"/>
                </a:solidFill>
              </a:defRPr>
            </a:pPr>
            <a:endParaRPr/>
          </a:p>
        </p:txBody>
      </p:sp>
      <p:sp>
        <p:nvSpPr>
          <p:cNvPr id="1020" name="Dynamically embrace future-proof web-readiness vis-a-vis team driven value. Dramatically incentivize interdependent e-commerce vis-a-vis equity invested architectures. Interactively reintermediate client-centered supply chains through cross-unit human ca"/>
          <p:cNvSpPr txBox="1">
            <a:spLocks noGrp="1"/>
          </p:cNvSpPr>
          <p:nvPr>
            <p:ph type="body" sz="quarter" idx="37"/>
          </p:nvPr>
        </p:nvSpPr>
        <p:spPr>
          <a:xfrm>
            <a:off x="2860203" y="3003739"/>
            <a:ext cx="1731867" cy="1561958"/>
          </a:xfrm>
          <a:prstGeom prst="rect">
            <a:avLst/>
          </a:prstGeom>
        </p:spPr>
        <p:txBody>
          <a:bodyPr>
            <a:normAutofit/>
          </a:bodyPr>
          <a:lstStyle>
            <a:lvl1pPr indent="47625" defTabSz="1372027">
              <a:lnSpc>
                <a:spcPct val="110000"/>
              </a:lnSpc>
              <a:spcBef>
                <a:spcPts val="0"/>
              </a:spcBef>
              <a:defRPr sz="2000" b="0" spc="0">
                <a:solidFill>
                  <a:srgbClr val="595959"/>
                </a:solidFill>
              </a:defRPr>
            </a:lvl1pPr>
          </a:lstStyle>
          <a:p>
            <a:pPr indent="63500" defTabSz="1829369">
              <a:lnSpc>
                <a:spcPct val="110000"/>
              </a:lnSpc>
              <a:spcBef>
                <a:spcPts val="0"/>
              </a:spcBef>
              <a:defRPr sz="2000" b="0" spc="0">
                <a:solidFill>
                  <a:srgbClr val="595959"/>
                </a:solidFill>
              </a:defRPr>
            </a:pPr>
            <a:endParaRPr/>
          </a:p>
        </p:txBody>
      </p:sp>
      <p:sp>
        <p:nvSpPr>
          <p:cNvPr id="1021" name="Dynamically embrace future-proof web-readiness vis-a-vis team driven value. Dramatically incentivize interdependent e-commerce vis-a-vis equity invested architectures. Interactively reintermediate client-centered supply chains through cross-unit human ca"/>
          <p:cNvSpPr txBox="1">
            <a:spLocks noGrp="1"/>
          </p:cNvSpPr>
          <p:nvPr>
            <p:ph type="body" sz="quarter" idx="38"/>
          </p:nvPr>
        </p:nvSpPr>
        <p:spPr>
          <a:xfrm>
            <a:off x="4895410" y="3003739"/>
            <a:ext cx="1731867" cy="1652014"/>
          </a:xfrm>
          <a:prstGeom prst="rect">
            <a:avLst/>
          </a:prstGeom>
        </p:spPr>
        <p:txBody>
          <a:bodyPr>
            <a:normAutofit/>
          </a:bodyPr>
          <a:lstStyle>
            <a:lvl1pPr indent="47625" defTabSz="1372027">
              <a:lnSpc>
                <a:spcPct val="110000"/>
              </a:lnSpc>
              <a:spcBef>
                <a:spcPts val="0"/>
              </a:spcBef>
              <a:defRPr sz="2000" b="0" spc="0">
                <a:solidFill>
                  <a:srgbClr val="595959"/>
                </a:solidFill>
              </a:defRPr>
            </a:lvl1pPr>
          </a:lstStyle>
          <a:p>
            <a:pPr indent="63500" defTabSz="1829369">
              <a:lnSpc>
                <a:spcPct val="110000"/>
              </a:lnSpc>
              <a:spcBef>
                <a:spcPts val="0"/>
              </a:spcBef>
              <a:defRPr sz="2000" b="0" spc="0">
                <a:solidFill>
                  <a:srgbClr val="595959"/>
                </a:solidFill>
              </a:defRPr>
            </a:pPr>
            <a:endParaRPr/>
          </a:p>
        </p:txBody>
      </p:sp>
      <p:sp>
        <p:nvSpPr>
          <p:cNvPr id="1022" name="Dynamically embrace future-proof web-readiness vis-a-vis team driven value. Dramatically incentivize interdependent e-commerce vis-a-vis equity invested architectures. Interactively reintermediate client-centered supply chains through cross-unit human ca"/>
          <p:cNvSpPr txBox="1">
            <a:spLocks noGrp="1"/>
          </p:cNvSpPr>
          <p:nvPr>
            <p:ph type="body" sz="quarter" idx="39"/>
          </p:nvPr>
        </p:nvSpPr>
        <p:spPr>
          <a:xfrm>
            <a:off x="6983298" y="3003739"/>
            <a:ext cx="1731867" cy="1652014"/>
          </a:xfrm>
          <a:prstGeom prst="rect">
            <a:avLst/>
          </a:prstGeom>
        </p:spPr>
        <p:txBody>
          <a:bodyPr>
            <a:normAutofit/>
          </a:bodyPr>
          <a:lstStyle>
            <a:lvl1pPr indent="47625" defTabSz="1372027">
              <a:lnSpc>
                <a:spcPct val="110000"/>
              </a:lnSpc>
              <a:spcBef>
                <a:spcPts val="0"/>
              </a:spcBef>
              <a:defRPr sz="2000" b="0" spc="0">
                <a:solidFill>
                  <a:srgbClr val="595959"/>
                </a:solidFill>
              </a:defRPr>
            </a:lvl1pPr>
          </a:lstStyle>
          <a:p>
            <a:pPr indent="63500" defTabSz="1829369">
              <a:lnSpc>
                <a:spcPct val="110000"/>
              </a:lnSpc>
              <a:spcBef>
                <a:spcPts val="0"/>
              </a:spcBef>
              <a:defRPr sz="2000" b="0" spc="0">
                <a:solidFill>
                  <a:srgbClr val="595959"/>
                </a:solidFill>
              </a:defRPr>
            </a:pPr>
            <a:endParaRPr/>
          </a:p>
        </p:txBody>
      </p:sp>
      <p:sp>
        <p:nvSpPr>
          <p:cNvPr id="1023"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741701848"/>
      </p:ext>
    </p:extLst>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x">
  <p:cSld name="Horizontal timeline END slide Light">
    <p:bg>
      <p:bgPr>
        <a:solidFill>
          <a:srgbClr val="FFFFFF"/>
        </a:solidFill>
        <a:effectLst/>
      </p:bgPr>
    </p:bg>
    <p:spTree>
      <p:nvGrpSpPr>
        <p:cNvPr id="1" name=""/>
        <p:cNvGrpSpPr/>
        <p:nvPr/>
      </p:nvGrpSpPr>
      <p:grpSpPr>
        <a:xfrm>
          <a:off x="0" y="0"/>
          <a:ext cx="0" cy="0"/>
          <a:chOff x="0" y="0"/>
          <a:chExt cx="0" cy="0"/>
        </a:xfrm>
      </p:grpSpPr>
      <p:sp>
        <p:nvSpPr>
          <p:cNvPr id="1030" name="Confidential"/>
          <p:cNvSpPr txBox="1"/>
          <p:nvPr/>
        </p:nvSpPr>
        <p:spPr>
          <a:xfrm>
            <a:off x="429736" y="4815167"/>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nSpc>
                <a:spcPct val="110000"/>
              </a:lnSpc>
              <a:defRPr sz="1800">
                <a:solidFill>
                  <a:srgbClr val="26475B"/>
                </a:solidFill>
              </a:defRPr>
            </a:lvl1pPr>
          </a:lstStyle>
          <a:p>
            <a:r>
              <a:rPr sz="675"/>
              <a:t>IBM Confidential</a:t>
            </a:r>
          </a:p>
        </p:txBody>
      </p:sp>
      <p:sp>
        <p:nvSpPr>
          <p:cNvPr id="1031" name="IBM Design | Hybrid cloud"/>
          <p:cNvSpPr txBox="1"/>
          <p:nvPr/>
        </p:nvSpPr>
        <p:spPr>
          <a:xfrm>
            <a:off x="3904773" y="4815167"/>
            <a:ext cx="13344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gn="ctr">
              <a:lnSpc>
                <a:spcPct val="110000"/>
              </a:lnSpc>
              <a:defRPr sz="1800">
                <a:solidFill>
                  <a:srgbClr val="26475B"/>
                </a:solidFill>
              </a:defRPr>
            </a:lvl1pPr>
          </a:lstStyle>
          <a:p>
            <a:r>
              <a:rPr sz="675"/>
              <a:t>IBM Cloud Platform </a:t>
            </a:r>
          </a:p>
        </p:txBody>
      </p:sp>
      <p:sp>
        <p:nvSpPr>
          <p:cNvPr id="1032" name="Body Level One…"/>
          <p:cNvSpPr txBox="1">
            <a:spLocks noGrp="1"/>
          </p:cNvSpPr>
          <p:nvPr>
            <p:ph type="body" sz="quarter" idx="1"/>
          </p:nvPr>
        </p:nvSpPr>
        <p:spPr>
          <a:xfrm>
            <a:off x="8603889" y="4803688"/>
            <a:ext cx="220029" cy="166843"/>
          </a:xfrm>
          <a:prstGeom prst="rect">
            <a:avLst/>
          </a:prstGeom>
        </p:spPr>
        <p:txBody>
          <a:bodyPr lIns="50800" tIns="50800" rIns="50800" bIns="50800" anchor="ctr">
            <a:normAutofit/>
          </a:bodyPr>
          <a:lstStyle>
            <a:lvl1pPr defTabSz="309563">
              <a:lnSpc>
                <a:spcPct val="110000"/>
              </a:lnSpc>
              <a:spcBef>
                <a:spcPts val="0"/>
              </a:spcBef>
              <a:defRPr sz="750" b="0" spc="0">
                <a:solidFill>
                  <a:srgbClr val="26475B"/>
                </a:solidFill>
              </a:defRPr>
            </a:lvl1pPr>
            <a:lvl2pPr marL="92699" indent="-92699" defTabSz="309563">
              <a:lnSpc>
                <a:spcPct val="110000"/>
              </a:lnSpc>
              <a:spcBef>
                <a:spcPts val="0"/>
              </a:spcBef>
              <a:defRPr sz="750" b="0" spc="0">
                <a:solidFill>
                  <a:srgbClr val="26475B"/>
                </a:solidFill>
              </a:defRPr>
            </a:lvl2pPr>
            <a:lvl3pPr marL="176638" indent="-92699" defTabSz="309563">
              <a:lnSpc>
                <a:spcPct val="110000"/>
              </a:lnSpc>
              <a:spcBef>
                <a:spcPts val="0"/>
              </a:spcBef>
              <a:defRPr sz="750" b="0" spc="0">
                <a:solidFill>
                  <a:srgbClr val="26475B"/>
                </a:solidFill>
              </a:defRPr>
            </a:lvl3pPr>
            <a:lvl4pPr marL="261597" indent="-90147" defTabSz="309563">
              <a:lnSpc>
                <a:spcPct val="110000"/>
              </a:lnSpc>
              <a:spcBef>
                <a:spcPts val="0"/>
              </a:spcBef>
              <a:defRPr sz="750" b="0" spc="0">
                <a:solidFill>
                  <a:srgbClr val="26475B"/>
                </a:solidFill>
              </a:defRPr>
            </a:lvl4pPr>
            <a:lvl5pPr marL="329038" indent="-92699" defTabSz="309563">
              <a:lnSpc>
                <a:spcPct val="110000"/>
              </a:lnSpc>
              <a:spcBef>
                <a:spcPts val="0"/>
              </a:spcBef>
              <a:defRPr sz="750" b="0" spc="0">
                <a:solidFill>
                  <a:srgbClr val="26475B"/>
                </a:solidFill>
              </a:defRPr>
            </a:lvl5pPr>
          </a:lstStyle>
          <a:p>
            <a:r>
              <a:t>Body Level One</a:t>
            </a:r>
          </a:p>
          <a:p>
            <a:pPr lvl="1"/>
            <a:r>
              <a:t>Body Level Two</a:t>
            </a:r>
          </a:p>
          <a:p>
            <a:pPr lvl="2"/>
            <a:r>
              <a:t>Body Level Three</a:t>
            </a:r>
          </a:p>
          <a:p>
            <a:pPr lvl="3"/>
            <a:r>
              <a:t>Body Level Four</a:t>
            </a:r>
          </a:p>
          <a:p>
            <a:pPr lvl="4"/>
            <a:r>
              <a:t>Body Level Five</a:t>
            </a:r>
          </a:p>
        </p:txBody>
      </p:sp>
      <p:sp>
        <p:nvSpPr>
          <p:cNvPr id="1033" name="Circle"/>
          <p:cNvSpPr>
            <a:spLocks noGrp="1"/>
          </p:cNvSpPr>
          <p:nvPr>
            <p:ph type="body" sz="quarter" idx="21"/>
          </p:nvPr>
        </p:nvSpPr>
        <p:spPr>
          <a:xfrm>
            <a:off x="5280238" y="2591166"/>
            <a:ext cx="404113" cy="404486"/>
          </a:xfrm>
          <a:prstGeom prst="rect">
            <a:avLst/>
          </a:prstGeom>
          <a:ln w="50800">
            <a:solidFill>
              <a:srgbClr val="595959"/>
            </a:solidFill>
          </a:ln>
        </p:spPr>
        <p:txBody>
          <a:bodyPr lIns="71435" tIns="71435" rIns="71435" bIns="71435" anchor="ctr">
            <a:normAutofit/>
          </a:bodyPr>
          <a:lstStyle/>
          <a:p>
            <a:pPr>
              <a:defRPr spc="100"/>
            </a:pPr>
            <a:endParaRPr/>
          </a:p>
        </p:txBody>
      </p:sp>
      <p:sp>
        <p:nvSpPr>
          <p:cNvPr id="1034" name="Line"/>
          <p:cNvSpPr>
            <a:spLocks noGrp="1"/>
          </p:cNvSpPr>
          <p:nvPr>
            <p:ph type="body" sz="quarter" idx="22"/>
          </p:nvPr>
        </p:nvSpPr>
        <p:spPr>
          <a:xfrm>
            <a:off x="-1600" y="2793546"/>
            <a:ext cx="5188619" cy="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close/>
              </a:path>
            </a:pathLst>
          </a:custGeom>
          <a:ln w="38100" cap="rnd">
            <a:solidFill>
              <a:srgbClr val="595959"/>
            </a:solidFill>
            <a:custDash>
              <a:ds d="100000" sp="200000"/>
            </a:custDash>
            <a:round/>
          </a:ln>
        </p:spPr>
        <p:txBody>
          <a:bodyPr lIns="45718" tIns="45718" rIns="45718" bIns="45718">
            <a:normAutofit/>
          </a:bodyPr>
          <a:lstStyle/>
          <a:p>
            <a:pPr>
              <a:defRPr spc="100"/>
            </a:pPr>
            <a:endParaRPr/>
          </a:p>
        </p:txBody>
      </p:sp>
      <p:sp>
        <p:nvSpPr>
          <p:cNvPr id="1035" name="Circle"/>
          <p:cNvSpPr>
            <a:spLocks noGrp="1"/>
          </p:cNvSpPr>
          <p:nvPr>
            <p:ph type="body" sz="quarter" idx="23"/>
          </p:nvPr>
        </p:nvSpPr>
        <p:spPr>
          <a:xfrm>
            <a:off x="2822862" y="2748616"/>
            <a:ext cx="80824" cy="80899"/>
          </a:xfrm>
          <a:prstGeom prst="rect">
            <a:avLst/>
          </a:prstGeom>
          <a:solidFill>
            <a:srgbClr val="595959"/>
          </a:solidFill>
        </p:spPr>
        <p:txBody>
          <a:bodyPr lIns="71435" tIns="71435" rIns="71435" bIns="71435">
            <a:normAutofit/>
          </a:bodyPr>
          <a:lstStyle/>
          <a:p>
            <a:pPr>
              <a:defRPr spc="100"/>
            </a:pPr>
            <a:endParaRPr/>
          </a:p>
        </p:txBody>
      </p:sp>
      <p:sp>
        <p:nvSpPr>
          <p:cNvPr id="1036" name="Circle"/>
          <p:cNvSpPr>
            <a:spLocks noGrp="1"/>
          </p:cNvSpPr>
          <p:nvPr>
            <p:ph type="body" sz="quarter" idx="24"/>
          </p:nvPr>
        </p:nvSpPr>
        <p:spPr>
          <a:xfrm>
            <a:off x="803562" y="2748616"/>
            <a:ext cx="80824" cy="80899"/>
          </a:xfrm>
          <a:prstGeom prst="rect">
            <a:avLst/>
          </a:prstGeom>
          <a:solidFill>
            <a:srgbClr val="595959"/>
          </a:solidFill>
        </p:spPr>
        <p:txBody>
          <a:bodyPr lIns="71435" tIns="71435" rIns="71435" bIns="71435">
            <a:normAutofit/>
          </a:bodyPr>
          <a:lstStyle/>
          <a:p>
            <a:pPr>
              <a:defRPr spc="100"/>
            </a:pPr>
            <a:endParaRPr/>
          </a:p>
        </p:txBody>
      </p:sp>
      <p:sp>
        <p:nvSpPr>
          <p:cNvPr id="1037" name="Architectural progress"/>
          <p:cNvSpPr txBox="1">
            <a:spLocks noGrp="1"/>
          </p:cNvSpPr>
          <p:nvPr>
            <p:ph type="body" sz="quarter" idx="25"/>
          </p:nvPr>
        </p:nvSpPr>
        <p:spPr>
          <a:xfrm>
            <a:off x="810904" y="2211261"/>
            <a:ext cx="1519316" cy="371820"/>
          </a:xfrm>
          <a:prstGeom prst="rect">
            <a:avLst/>
          </a:prstGeom>
        </p:spPr>
        <p:txBody>
          <a:bodyPr>
            <a:normAutofit/>
          </a:bodyPr>
          <a:lstStyle>
            <a:lvl1pPr indent="47625" defTabSz="1372027">
              <a:spcBef>
                <a:spcPts val="0"/>
              </a:spcBef>
              <a:defRPr sz="3000" b="0" cap="all" spc="100">
                <a:solidFill>
                  <a:srgbClr val="595959"/>
                </a:solidFill>
              </a:defRPr>
            </a:lvl1pPr>
          </a:lstStyle>
          <a:p>
            <a:pPr indent="63500" defTabSz="1829369">
              <a:spcBef>
                <a:spcPts val="0"/>
              </a:spcBef>
              <a:defRPr sz="3000" b="0" cap="all" spc="100">
                <a:solidFill>
                  <a:srgbClr val="595959"/>
                </a:solidFill>
              </a:defRPr>
            </a:pPr>
            <a:endParaRPr/>
          </a:p>
        </p:txBody>
      </p:sp>
      <p:sp>
        <p:nvSpPr>
          <p:cNvPr id="1038" name="Hiring of new recruits"/>
          <p:cNvSpPr txBox="1">
            <a:spLocks noGrp="1"/>
          </p:cNvSpPr>
          <p:nvPr>
            <p:ph type="body" sz="quarter" idx="26"/>
          </p:nvPr>
        </p:nvSpPr>
        <p:spPr>
          <a:xfrm>
            <a:off x="2842584" y="2211262"/>
            <a:ext cx="1428751" cy="371820"/>
          </a:xfrm>
          <a:prstGeom prst="rect">
            <a:avLst/>
          </a:prstGeom>
        </p:spPr>
        <p:txBody>
          <a:bodyPr>
            <a:normAutofit/>
          </a:bodyPr>
          <a:lstStyle>
            <a:lvl1pPr indent="47625" defTabSz="1372027">
              <a:spcBef>
                <a:spcPts val="0"/>
              </a:spcBef>
              <a:defRPr sz="3000" b="0" cap="all" spc="100">
                <a:solidFill>
                  <a:srgbClr val="595959"/>
                </a:solidFill>
              </a:defRPr>
            </a:lvl1pPr>
          </a:lstStyle>
          <a:p>
            <a:pPr indent="63500" defTabSz="1829369">
              <a:spcBef>
                <a:spcPts val="0"/>
              </a:spcBef>
              <a:defRPr sz="3000" b="0" cap="all" spc="100">
                <a:solidFill>
                  <a:srgbClr val="595959"/>
                </a:solidFill>
              </a:defRPr>
            </a:pPr>
            <a:endParaRPr/>
          </a:p>
        </p:txBody>
      </p:sp>
      <p:sp>
        <p:nvSpPr>
          <p:cNvPr id="1039" name="17.01.18"/>
          <p:cNvSpPr txBox="1">
            <a:spLocks noGrp="1"/>
          </p:cNvSpPr>
          <p:nvPr>
            <p:ph type="body" sz="quarter" idx="27"/>
          </p:nvPr>
        </p:nvSpPr>
        <p:spPr>
          <a:xfrm>
            <a:off x="810904" y="1886486"/>
            <a:ext cx="1428751" cy="185910"/>
          </a:xfrm>
          <a:prstGeom prst="rect">
            <a:avLst/>
          </a:prstGeom>
        </p:spPr>
        <p:txBody>
          <a:bodyPr>
            <a:normAutofit/>
          </a:bodyPr>
          <a:lstStyle>
            <a:lvl1pPr indent="47625" defTabSz="1372027">
              <a:spcBef>
                <a:spcPts val="0"/>
              </a:spcBef>
              <a:defRPr sz="3000" b="0" cap="all" spc="100">
                <a:solidFill>
                  <a:srgbClr val="595959"/>
                </a:solidFill>
              </a:defRPr>
            </a:lvl1pPr>
          </a:lstStyle>
          <a:p>
            <a:pPr indent="63500" defTabSz="1829369">
              <a:spcBef>
                <a:spcPts val="0"/>
              </a:spcBef>
              <a:defRPr sz="3000" b="0" cap="all" spc="100">
                <a:solidFill>
                  <a:srgbClr val="595959"/>
                </a:solidFill>
              </a:defRPr>
            </a:pPr>
            <a:endParaRPr/>
          </a:p>
        </p:txBody>
      </p:sp>
      <p:sp>
        <p:nvSpPr>
          <p:cNvPr id="1040" name="23.02.18"/>
          <p:cNvSpPr txBox="1">
            <a:spLocks noGrp="1"/>
          </p:cNvSpPr>
          <p:nvPr>
            <p:ph type="body" sz="quarter" idx="28"/>
          </p:nvPr>
        </p:nvSpPr>
        <p:spPr>
          <a:xfrm>
            <a:off x="2842584" y="1886486"/>
            <a:ext cx="1428751" cy="185910"/>
          </a:xfrm>
          <a:prstGeom prst="rect">
            <a:avLst/>
          </a:prstGeom>
        </p:spPr>
        <p:txBody>
          <a:bodyPr>
            <a:normAutofit/>
          </a:bodyPr>
          <a:lstStyle>
            <a:lvl1pPr indent="47625" defTabSz="1372027">
              <a:spcBef>
                <a:spcPts val="0"/>
              </a:spcBef>
              <a:defRPr sz="3000" b="0" cap="all" spc="100">
                <a:solidFill>
                  <a:srgbClr val="595959"/>
                </a:solidFill>
              </a:defRPr>
            </a:lvl1pPr>
          </a:lstStyle>
          <a:p>
            <a:pPr indent="63500" defTabSz="1829369">
              <a:spcBef>
                <a:spcPts val="0"/>
              </a:spcBef>
              <a:defRPr sz="3000" b="0" cap="all" spc="100">
                <a:solidFill>
                  <a:srgbClr val="595959"/>
                </a:solidFill>
              </a:defRPr>
            </a:pPr>
            <a:endParaRPr/>
          </a:p>
        </p:txBody>
      </p:sp>
      <p:sp>
        <p:nvSpPr>
          <p:cNvPr id="1041" name="Horizontal Timeline Start"/>
          <p:cNvSpPr txBox="1">
            <a:spLocks noGrp="1"/>
          </p:cNvSpPr>
          <p:nvPr>
            <p:ph type="body" sz="quarter" idx="29"/>
          </p:nvPr>
        </p:nvSpPr>
        <p:spPr>
          <a:xfrm>
            <a:off x="6693254" y="1390531"/>
            <a:ext cx="2125472" cy="1288973"/>
          </a:xfrm>
          <a:prstGeom prst="rect">
            <a:avLst/>
          </a:prstGeom>
        </p:spPr>
        <p:txBody>
          <a:bodyPr>
            <a:normAutofit/>
          </a:bodyPr>
          <a:lstStyle>
            <a:lvl1pPr indent="47625" defTabSz="1372027">
              <a:lnSpc>
                <a:spcPct val="80000"/>
              </a:lnSpc>
              <a:spcBef>
                <a:spcPts val="0"/>
              </a:spcBef>
              <a:defRPr sz="8000" b="0" spc="0">
                <a:solidFill>
                  <a:srgbClr val="595959"/>
                </a:solidFill>
              </a:defRPr>
            </a:lvl1pPr>
          </a:lstStyle>
          <a:p>
            <a:pPr indent="63500" defTabSz="1829369">
              <a:lnSpc>
                <a:spcPct val="80000"/>
              </a:lnSpc>
              <a:spcBef>
                <a:spcPts val="0"/>
              </a:spcBef>
              <a:defRPr sz="8000" b="0" spc="0">
                <a:solidFill>
                  <a:srgbClr val="595959"/>
                </a:solidFill>
              </a:defRPr>
            </a:pPr>
            <a:endParaRPr/>
          </a:p>
        </p:txBody>
      </p:sp>
      <p:sp>
        <p:nvSpPr>
          <p:cNvPr id="1042" name="Rectangle"/>
          <p:cNvSpPr>
            <a:spLocks noGrp="1"/>
          </p:cNvSpPr>
          <p:nvPr>
            <p:ph type="body" sz="quarter" idx="30"/>
          </p:nvPr>
        </p:nvSpPr>
        <p:spPr>
          <a:xfrm>
            <a:off x="6717066" y="1238033"/>
            <a:ext cx="714377" cy="61745"/>
          </a:xfrm>
          <a:prstGeom prst="rect">
            <a:avLst/>
          </a:prstGeom>
          <a:solidFill>
            <a:srgbClr val="478DE4"/>
          </a:solidFill>
        </p:spPr>
        <p:txBody>
          <a:bodyPr lIns="71435" tIns="71435" rIns="71435" bIns="71435" anchor="ctr">
            <a:normAutofit/>
          </a:bodyPr>
          <a:lstStyle/>
          <a:p>
            <a:pPr>
              <a:defRPr spc="100"/>
            </a:pPr>
            <a:endParaRPr/>
          </a:p>
        </p:txBody>
      </p:sp>
      <p:sp>
        <p:nvSpPr>
          <p:cNvPr id="1043" name="Dynamically embrace future-proof web-readiness vis-a-vis team driven value. Dramatically incentivize interdependent e-commerce vis-a-vis equity invested architectures. Interactively reintermediate client-centered supply chains through cross-unit human ca"/>
          <p:cNvSpPr txBox="1">
            <a:spLocks noGrp="1"/>
          </p:cNvSpPr>
          <p:nvPr>
            <p:ph type="body" sz="quarter" idx="31"/>
          </p:nvPr>
        </p:nvSpPr>
        <p:spPr>
          <a:xfrm>
            <a:off x="6726262" y="3283382"/>
            <a:ext cx="2025421" cy="695017"/>
          </a:xfrm>
          <a:prstGeom prst="rect">
            <a:avLst/>
          </a:prstGeom>
        </p:spPr>
        <p:txBody>
          <a:bodyPr>
            <a:normAutofit/>
          </a:bodyPr>
          <a:lstStyle>
            <a:lvl1pPr indent="47625" defTabSz="1372027">
              <a:lnSpc>
                <a:spcPct val="110000"/>
              </a:lnSpc>
              <a:spcBef>
                <a:spcPts val="0"/>
              </a:spcBef>
              <a:defRPr sz="2000" b="0" spc="0">
                <a:solidFill>
                  <a:srgbClr val="595959"/>
                </a:solidFill>
              </a:defRPr>
            </a:lvl1pPr>
          </a:lstStyle>
          <a:p>
            <a:pPr indent="63500" defTabSz="1829369">
              <a:lnSpc>
                <a:spcPct val="110000"/>
              </a:lnSpc>
              <a:spcBef>
                <a:spcPts val="0"/>
              </a:spcBef>
              <a:defRPr sz="2000" b="0" spc="0">
                <a:solidFill>
                  <a:srgbClr val="595959"/>
                </a:solidFill>
              </a:defRPr>
            </a:pPr>
            <a:endParaRPr/>
          </a:p>
        </p:txBody>
      </p:sp>
      <p:sp>
        <p:nvSpPr>
          <p:cNvPr id="1044" name="Dynamically embrace future-proof web-readiness vis-a-vis team driven value. Dramatically incentivize interdependent e-commerce vis-a-vis equity invested architectures. Interactively reintermediate client-centered supply chains through cross-unit human ca"/>
          <p:cNvSpPr txBox="1">
            <a:spLocks noGrp="1"/>
          </p:cNvSpPr>
          <p:nvPr>
            <p:ph type="body" sz="quarter" idx="32"/>
          </p:nvPr>
        </p:nvSpPr>
        <p:spPr>
          <a:xfrm>
            <a:off x="803345" y="3003739"/>
            <a:ext cx="1731867" cy="1652014"/>
          </a:xfrm>
          <a:prstGeom prst="rect">
            <a:avLst/>
          </a:prstGeom>
        </p:spPr>
        <p:txBody>
          <a:bodyPr>
            <a:normAutofit/>
          </a:bodyPr>
          <a:lstStyle>
            <a:lvl1pPr indent="47625" defTabSz="1372027">
              <a:lnSpc>
                <a:spcPct val="110000"/>
              </a:lnSpc>
              <a:spcBef>
                <a:spcPts val="0"/>
              </a:spcBef>
              <a:defRPr sz="2000" b="0" spc="0">
                <a:solidFill>
                  <a:srgbClr val="595959"/>
                </a:solidFill>
              </a:defRPr>
            </a:lvl1pPr>
          </a:lstStyle>
          <a:p>
            <a:pPr indent="63500" defTabSz="1829369">
              <a:lnSpc>
                <a:spcPct val="110000"/>
              </a:lnSpc>
              <a:spcBef>
                <a:spcPts val="0"/>
              </a:spcBef>
              <a:defRPr sz="2000" b="0" spc="0">
                <a:solidFill>
                  <a:srgbClr val="595959"/>
                </a:solidFill>
              </a:defRPr>
            </a:pPr>
            <a:endParaRPr/>
          </a:p>
        </p:txBody>
      </p:sp>
      <p:sp>
        <p:nvSpPr>
          <p:cNvPr id="1045" name="Dynamically embrace future-proof web-readiness vis-a-vis team driven value. Dramatically incentivize interdependent e-commerce vis-a-vis equity invested architectures. Interactively reintermediate client-centered supply chains through cross-unit human ca"/>
          <p:cNvSpPr txBox="1">
            <a:spLocks noGrp="1"/>
          </p:cNvSpPr>
          <p:nvPr>
            <p:ph type="body" sz="quarter" idx="33"/>
          </p:nvPr>
        </p:nvSpPr>
        <p:spPr>
          <a:xfrm>
            <a:off x="2824118" y="3003739"/>
            <a:ext cx="1731867" cy="1609406"/>
          </a:xfrm>
          <a:prstGeom prst="rect">
            <a:avLst/>
          </a:prstGeom>
        </p:spPr>
        <p:txBody>
          <a:bodyPr>
            <a:normAutofit/>
          </a:bodyPr>
          <a:lstStyle>
            <a:lvl1pPr indent="47625" defTabSz="1372027">
              <a:lnSpc>
                <a:spcPct val="110000"/>
              </a:lnSpc>
              <a:spcBef>
                <a:spcPts val="0"/>
              </a:spcBef>
              <a:defRPr sz="2000" b="0" spc="0">
                <a:solidFill>
                  <a:srgbClr val="595959"/>
                </a:solidFill>
              </a:defRPr>
            </a:lvl1pPr>
          </a:lstStyle>
          <a:p>
            <a:pPr indent="63500" defTabSz="1829369">
              <a:lnSpc>
                <a:spcPct val="110000"/>
              </a:lnSpc>
              <a:spcBef>
                <a:spcPts val="0"/>
              </a:spcBef>
              <a:defRPr sz="2000" b="0" spc="0">
                <a:solidFill>
                  <a:srgbClr val="595959"/>
                </a:solidFill>
              </a:defRPr>
            </a:pPr>
            <a:endParaRPr/>
          </a:p>
        </p:txBody>
      </p:sp>
      <p:sp>
        <p:nvSpPr>
          <p:cNvPr id="1046"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096019390"/>
      </p:ext>
    </p:extLst>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x">
  <p:cSld name="8 Cards Gallery  slide Light">
    <p:bg>
      <p:bgPr>
        <a:solidFill>
          <a:srgbClr val="FFFFFF"/>
        </a:solidFill>
        <a:effectLst/>
      </p:bgPr>
    </p:bg>
    <p:spTree>
      <p:nvGrpSpPr>
        <p:cNvPr id="1" name=""/>
        <p:cNvGrpSpPr/>
        <p:nvPr/>
      </p:nvGrpSpPr>
      <p:grpSpPr>
        <a:xfrm>
          <a:off x="0" y="0"/>
          <a:ext cx="0" cy="0"/>
          <a:chOff x="0" y="0"/>
          <a:chExt cx="0" cy="0"/>
        </a:xfrm>
      </p:grpSpPr>
      <p:sp>
        <p:nvSpPr>
          <p:cNvPr id="1053" name="Image"/>
          <p:cNvSpPr>
            <a:spLocks noGrp="1"/>
          </p:cNvSpPr>
          <p:nvPr>
            <p:ph type="pic" idx="21"/>
          </p:nvPr>
        </p:nvSpPr>
        <p:spPr>
          <a:xfrm>
            <a:off x="2610933" y="-190365"/>
            <a:ext cx="6205214" cy="3102411"/>
          </a:xfrm>
          <a:prstGeom prst="rect">
            <a:avLst/>
          </a:prstGeom>
        </p:spPr>
        <p:txBody>
          <a:bodyPr lIns="91439" tIns="45719" rIns="91439" bIns="45719"/>
          <a:lstStyle/>
          <a:p>
            <a:endParaRPr/>
          </a:p>
        </p:txBody>
      </p:sp>
      <p:pic>
        <p:nvPicPr>
          <p:cNvPr id="1054" name="Image" descr="Image"/>
          <p:cNvPicPr>
            <a:picLocks noChangeAspect="1"/>
          </p:cNvPicPr>
          <p:nvPr/>
        </p:nvPicPr>
        <p:blipFill>
          <a:blip r:embed="rId2">
            <a:alphaModFix amt="95000"/>
          </a:blip>
          <a:srcRect l="31580" t="6100" r="31579" b="10925"/>
          <a:stretch>
            <a:fillRect/>
          </a:stretch>
        </p:blipFill>
        <p:spPr>
          <a:xfrm>
            <a:off x="-1462" y="-1087"/>
            <a:ext cx="2286002" cy="2574132"/>
          </a:xfrm>
          <a:prstGeom prst="rect">
            <a:avLst/>
          </a:prstGeom>
          <a:ln w="12700">
            <a:miter lim="400000"/>
          </a:ln>
        </p:spPr>
      </p:pic>
      <p:sp>
        <p:nvSpPr>
          <p:cNvPr id="1055" name="Image"/>
          <p:cNvSpPr>
            <a:spLocks noGrp="1"/>
          </p:cNvSpPr>
          <p:nvPr>
            <p:ph type="pic" idx="22"/>
          </p:nvPr>
        </p:nvSpPr>
        <p:spPr>
          <a:xfrm>
            <a:off x="4898520" y="2386944"/>
            <a:ext cx="6205214" cy="3102411"/>
          </a:xfrm>
          <a:prstGeom prst="rect">
            <a:avLst/>
          </a:prstGeom>
        </p:spPr>
        <p:txBody>
          <a:bodyPr lIns="91439" tIns="45719" rIns="91439" bIns="45719"/>
          <a:lstStyle/>
          <a:p>
            <a:endParaRPr/>
          </a:p>
        </p:txBody>
      </p:sp>
      <p:sp>
        <p:nvSpPr>
          <p:cNvPr id="1056" name="Image"/>
          <p:cNvSpPr>
            <a:spLocks noGrp="1"/>
          </p:cNvSpPr>
          <p:nvPr>
            <p:ph type="pic" idx="23"/>
          </p:nvPr>
        </p:nvSpPr>
        <p:spPr>
          <a:xfrm>
            <a:off x="326521" y="2386944"/>
            <a:ext cx="6205214" cy="3102411"/>
          </a:xfrm>
          <a:prstGeom prst="rect">
            <a:avLst/>
          </a:prstGeom>
        </p:spPr>
        <p:txBody>
          <a:bodyPr lIns="91439" tIns="45719" rIns="91439" bIns="45719"/>
          <a:lstStyle/>
          <a:p>
            <a:endParaRPr/>
          </a:p>
        </p:txBody>
      </p:sp>
      <p:sp>
        <p:nvSpPr>
          <p:cNvPr id="1057" name="Body Level One…"/>
          <p:cNvSpPr txBox="1">
            <a:spLocks noGrp="1"/>
          </p:cNvSpPr>
          <p:nvPr>
            <p:ph type="body" sz="quarter" idx="1"/>
          </p:nvPr>
        </p:nvSpPr>
        <p:spPr>
          <a:xfrm>
            <a:off x="2484597" y="779696"/>
            <a:ext cx="1774646" cy="556776"/>
          </a:xfrm>
          <a:prstGeom prst="rect">
            <a:avLst/>
          </a:prstGeom>
        </p:spPr>
        <p:txBody>
          <a:bodyPr lIns="50800" tIns="50800" rIns="50800" bIns="50800">
            <a:normAutofit/>
          </a:bodyPr>
          <a:lstStyle>
            <a:lvl1pPr defTabSz="309563">
              <a:lnSpc>
                <a:spcPct val="110000"/>
              </a:lnSpc>
              <a:spcBef>
                <a:spcPts val="0"/>
              </a:spcBef>
              <a:defRPr sz="975" b="0" spc="49">
                <a:solidFill>
                  <a:srgbClr val="595959"/>
                </a:solidFill>
              </a:defRPr>
            </a:lvl1pPr>
            <a:lvl2pPr marL="120509" indent="-120509" defTabSz="309563">
              <a:lnSpc>
                <a:spcPct val="110000"/>
              </a:lnSpc>
              <a:spcBef>
                <a:spcPts val="0"/>
              </a:spcBef>
              <a:defRPr sz="975" b="0" spc="49">
                <a:solidFill>
                  <a:srgbClr val="595959"/>
                </a:solidFill>
              </a:defRPr>
            </a:lvl2pPr>
            <a:lvl3pPr marL="204447" indent="-120509" defTabSz="309563">
              <a:lnSpc>
                <a:spcPct val="110000"/>
              </a:lnSpc>
              <a:spcBef>
                <a:spcPts val="0"/>
              </a:spcBef>
              <a:defRPr sz="975" b="0" spc="49">
                <a:solidFill>
                  <a:srgbClr val="595959"/>
                </a:solidFill>
              </a:defRPr>
            </a:lvl3pPr>
            <a:lvl4pPr marL="288641" indent="-117191" defTabSz="309563">
              <a:lnSpc>
                <a:spcPct val="110000"/>
              </a:lnSpc>
              <a:spcBef>
                <a:spcPts val="0"/>
              </a:spcBef>
              <a:defRPr sz="975" b="0" spc="49">
                <a:solidFill>
                  <a:srgbClr val="595959"/>
                </a:solidFill>
              </a:defRPr>
            </a:lvl4pPr>
            <a:lvl5pPr marL="356847" indent="-120509" defTabSz="309563">
              <a:lnSpc>
                <a:spcPct val="110000"/>
              </a:lnSpc>
              <a:spcBef>
                <a:spcPts val="0"/>
              </a:spcBef>
              <a:defRPr sz="975" b="0" spc="49">
                <a:solidFill>
                  <a:srgbClr val="595959"/>
                </a:solidFill>
              </a:defRPr>
            </a:lvl5pPr>
          </a:lstStyle>
          <a:p>
            <a:r>
              <a:t>Body Level One</a:t>
            </a:r>
          </a:p>
          <a:p>
            <a:pPr lvl="1"/>
            <a:r>
              <a:t>Body Level Two</a:t>
            </a:r>
          </a:p>
          <a:p>
            <a:pPr lvl="2"/>
            <a:r>
              <a:t>Body Level Three</a:t>
            </a:r>
          </a:p>
          <a:p>
            <a:pPr lvl="3"/>
            <a:r>
              <a:t>Body Level Four</a:t>
            </a:r>
          </a:p>
          <a:p>
            <a:pPr lvl="4"/>
            <a:r>
              <a:t>Body Level Five</a:t>
            </a:r>
          </a:p>
        </p:txBody>
      </p:sp>
      <p:sp>
        <p:nvSpPr>
          <p:cNvPr id="1058" name="Rectangle"/>
          <p:cNvSpPr>
            <a:spLocks noGrp="1"/>
          </p:cNvSpPr>
          <p:nvPr>
            <p:ph type="body" sz="quarter" idx="24"/>
          </p:nvPr>
        </p:nvSpPr>
        <p:spPr>
          <a:xfrm>
            <a:off x="2505054" y="232216"/>
            <a:ext cx="725489" cy="42677"/>
          </a:xfrm>
          <a:prstGeom prst="rect">
            <a:avLst/>
          </a:prstGeom>
          <a:solidFill>
            <a:srgbClr val="478DE4"/>
          </a:solidFill>
        </p:spPr>
        <p:txBody>
          <a:bodyPr lIns="71435" tIns="71435" rIns="71435" bIns="71435" anchor="ctr">
            <a:normAutofit/>
          </a:bodyPr>
          <a:lstStyle/>
          <a:p>
            <a:pPr>
              <a:defRPr spc="100"/>
            </a:pPr>
            <a:endParaRPr/>
          </a:p>
        </p:txBody>
      </p:sp>
      <p:sp>
        <p:nvSpPr>
          <p:cNvPr id="1059" name="Gallery Card Headline"/>
          <p:cNvSpPr txBox="1">
            <a:spLocks noGrp="1"/>
          </p:cNvSpPr>
          <p:nvPr>
            <p:ph type="body" sz="quarter" idx="25"/>
          </p:nvPr>
        </p:nvSpPr>
        <p:spPr>
          <a:xfrm>
            <a:off x="2495531" y="313367"/>
            <a:ext cx="1876465" cy="233579"/>
          </a:xfrm>
          <a:prstGeom prst="rect">
            <a:avLst/>
          </a:prstGeom>
        </p:spPr>
        <p:txBody>
          <a:bodyPr>
            <a:normAutofit/>
          </a:bodyPr>
          <a:lstStyle>
            <a:lvl1pPr indent="47625" defTabSz="1372027">
              <a:lnSpc>
                <a:spcPct val="150000"/>
              </a:lnSpc>
              <a:spcBef>
                <a:spcPts val="0"/>
              </a:spcBef>
              <a:defRPr sz="3800" b="0" spc="0">
                <a:solidFill>
                  <a:srgbClr val="595959"/>
                </a:solidFill>
              </a:defRPr>
            </a:lvl1pPr>
          </a:lstStyle>
          <a:p>
            <a:pPr indent="63500" defTabSz="1829369">
              <a:lnSpc>
                <a:spcPct val="150000"/>
              </a:lnSpc>
              <a:spcBef>
                <a:spcPts val="0"/>
              </a:spcBef>
              <a:defRPr sz="3800" b="0" spc="0">
                <a:solidFill>
                  <a:srgbClr val="595959"/>
                </a:solidFill>
              </a:defRPr>
            </a:pPr>
            <a:endParaRPr/>
          </a:p>
        </p:txBody>
      </p:sp>
      <p:sp>
        <p:nvSpPr>
          <p:cNvPr id="1060" name="Philosophical debates have arisen over the present and future use of technology"/>
          <p:cNvSpPr txBox="1">
            <a:spLocks noGrp="1"/>
          </p:cNvSpPr>
          <p:nvPr>
            <p:ph type="body" sz="quarter" idx="26"/>
          </p:nvPr>
        </p:nvSpPr>
        <p:spPr>
          <a:xfrm>
            <a:off x="197134" y="3357005"/>
            <a:ext cx="1774646" cy="556776"/>
          </a:xfrm>
          <a:prstGeom prst="rect">
            <a:avLst/>
          </a:prstGeom>
        </p:spPr>
        <p:txBody>
          <a:bodyPr lIns="50800" tIns="50800" rIns="50800" bIns="50800">
            <a:normAutofit/>
          </a:bodyPr>
          <a:lstStyle>
            <a:lvl1pPr indent="47625" defTabSz="1372027">
              <a:lnSpc>
                <a:spcPct val="110000"/>
              </a:lnSpc>
              <a:spcBef>
                <a:spcPts val="0"/>
              </a:spcBef>
              <a:defRPr sz="2600" b="0" spc="100">
                <a:solidFill>
                  <a:srgbClr val="595959"/>
                </a:solidFill>
              </a:defRPr>
            </a:lvl1pPr>
          </a:lstStyle>
          <a:p>
            <a:pPr indent="63500" defTabSz="1829369">
              <a:lnSpc>
                <a:spcPct val="110000"/>
              </a:lnSpc>
              <a:spcBef>
                <a:spcPts val="0"/>
              </a:spcBef>
              <a:defRPr sz="2600" b="0" spc="100">
                <a:solidFill>
                  <a:srgbClr val="595959"/>
                </a:solidFill>
              </a:defRPr>
            </a:pPr>
            <a:endParaRPr/>
          </a:p>
        </p:txBody>
      </p:sp>
      <p:sp>
        <p:nvSpPr>
          <p:cNvPr id="1061" name="Rectangle"/>
          <p:cNvSpPr>
            <a:spLocks noGrp="1"/>
          </p:cNvSpPr>
          <p:nvPr>
            <p:ph type="body" sz="quarter" idx="27"/>
          </p:nvPr>
        </p:nvSpPr>
        <p:spPr>
          <a:xfrm>
            <a:off x="217593" y="2809525"/>
            <a:ext cx="725489" cy="42677"/>
          </a:xfrm>
          <a:prstGeom prst="rect">
            <a:avLst/>
          </a:prstGeom>
          <a:solidFill>
            <a:srgbClr val="9855D4"/>
          </a:solidFill>
        </p:spPr>
        <p:txBody>
          <a:bodyPr lIns="71435" tIns="71435" rIns="71435" bIns="71435" anchor="ctr">
            <a:normAutofit/>
          </a:bodyPr>
          <a:lstStyle/>
          <a:p>
            <a:pPr>
              <a:defRPr spc="100"/>
            </a:pPr>
            <a:endParaRPr/>
          </a:p>
        </p:txBody>
      </p:sp>
      <p:sp>
        <p:nvSpPr>
          <p:cNvPr id="1062" name="Gallery Card Headline"/>
          <p:cNvSpPr txBox="1">
            <a:spLocks noGrp="1"/>
          </p:cNvSpPr>
          <p:nvPr>
            <p:ph type="body" sz="quarter" idx="28"/>
          </p:nvPr>
        </p:nvSpPr>
        <p:spPr>
          <a:xfrm>
            <a:off x="208069" y="2887341"/>
            <a:ext cx="1876465" cy="233579"/>
          </a:xfrm>
          <a:prstGeom prst="rect">
            <a:avLst/>
          </a:prstGeom>
        </p:spPr>
        <p:txBody>
          <a:bodyPr>
            <a:normAutofit/>
          </a:bodyPr>
          <a:lstStyle>
            <a:lvl1pPr indent="47625" defTabSz="1372027">
              <a:lnSpc>
                <a:spcPct val="150000"/>
              </a:lnSpc>
              <a:spcBef>
                <a:spcPts val="0"/>
              </a:spcBef>
              <a:defRPr sz="3800" b="0" spc="0">
                <a:solidFill>
                  <a:srgbClr val="595959"/>
                </a:solidFill>
              </a:defRPr>
            </a:lvl1pPr>
          </a:lstStyle>
          <a:p>
            <a:pPr indent="63500" defTabSz="1829369">
              <a:lnSpc>
                <a:spcPct val="150000"/>
              </a:lnSpc>
              <a:spcBef>
                <a:spcPts val="0"/>
              </a:spcBef>
              <a:defRPr sz="3800" b="0" spc="0">
                <a:solidFill>
                  <a:srgbClr val="595959"/>
                </a:solidFill>
              </a:defRPr>
            </a:pPr>
            <a:endParaRPr/>
          </a:p>
        </p:txBody>
      </p:sp>
      <p:sp>
        <p:nvSpPr>
          <p:cNvPr id="1063" name="Philosophical debates have arisen over the present and future use of technology"/>
          <p:cNvSpPr txBox="1">
            <a:spLocks noGrp="1"/>
          </p:cNvSpPr>
          <p:nvPr>
            <p:ph type="body" sz="quarter" idx="29"/>
          </p:nvPr>
        </p:nvSpPr>
        <p:spPr>
          <a:xfrm>
            <a:off x="4769135" y="3357005"/>
            <a:ext cx="1774646" cy="556776"/>
          </a:xfrm>
          <a:prstGeom prst="rect">
            <a:avLst/>
          </a:prstGeom>
        </p:spPr>
        <p:txBody>
          <a:bodyPr lIns="50800" tIns="50800" rIns="50800" bIns="50800">
            <a:normAutofit/>
          </a:bodyPr>
          <a:lstStyle>
            <a:lvl1pPr indent="47625" defTabSz="1372027">
              <a:lnSpc>
                <a:spcPct val="110000"/>
              </a:lnSpc>
              <a:spcBef>
                <a:spcPts val="0"/>
              </a:spcBef>
              <a:defRPr sz="2600" b="0" spc="100">
                <a:solidFill>
                  <a:srgbClr val="595959"/>
                </a:solidFill>
              </a:defRPr>
            </a:lvl1pPr>
          </a:lstStyle>
          <a:p>
            <a:pPr indent="63500" defTabSz="1829369">
              <a:lnSpc>
                <a:spcPct val="110000"/>
              </a:lnSpc>
              <a:spcBef>
                <a:spcPts val="0"/>
              </a:spcBef>
              <a:defRPr sz="2600" b="0" spc="100">
                <a:solidFill>
                  <a:srgbClr val="595959"/>
                </a:solidFill>
              </a:defRPr>
            </a:pPr>
            <a:endParaRPr/>
          </a:p>
        </p:txBody>
      </p:sp>
      <p:sp>
        <p:nvSpPr>
          <p:cNvPr id="1064" name="Rectangle"/>
          <p:cNvSpPr>
            <a:spLocks noGrp="1"/>
          </p:cNvSpPr>
          <p:nvPr>
            <p:ph type="body" sz="quarter" idx="30"/>
          </p:nvPr>
        </p:nvSpPr>
        <p:spPr>
          <a:xfrm>
            <a:off x="4789594" y="2809525"/>
            <a:ext cx="725489" cy="42677"/>
          </a:xfrm>
          <a:prstGeom prst="rect">
            <a:avLst/>
          </a:prstGeom>
          <a:solidFill>
            <a:srgbClr val="01B6CB"/>
          </a:solidFill>
        </p:spPr>
        <p:txBody>
          <a:bodyPr lIns="71435" tIns="71435" rIns="71435" bIns="71435" anchor="ctr">
            <a:normAutofit/>
          </a:bodyPr>
          <a:lstStyle/>
          <a:p>
            <a:pPr>
              <a:defRPr spc="100"/>
            </a:pPr>
            <a:endParaRPr/>
          </a:p>
        </p:txBody>
      </p:sp>
      <p:sp>
        <p:nvSpPr>
          <p:cNvPr id="1065" name="Gallery Card Headline"/>
          <p:cNvSpPr txBox="1">
            <a:spLocks noGrp="1"/>
          </p:cNvSpPr>
          <p:nvPr>
            <p:ph type="body" sz="quarter" idx="31"/>
          </p:nvPr>
        </p:nvSpPr>
        <p:spPr>
          <a:xfrm>
            <a:off x="4780069" y="2887341"/>
            <a:ext cx="1876466" cy="233579"/>
          </a:xfrm>
          <a:prstGeom prst="rect">
            <a:avLst/>
          </a:prstGeom>
        </p:spPr>
        <p:txBody>
          <a:bodyPr>
            <a:normAutofit/>
          </a:bodyPr>
          <a:lstStyle>
            <a:lvl1pPr indent="47625" defTabSz="1372027">
              <a:lnSpc>
                <a:spcPct val="150000"/>
              </a:lnSpc>
              <a:spcBef>
                <a:spcPts val="0"/>
              </a:spcBef>
              <a:defRPr sz="3800" b="0" spc="0">
                <a:solidFill>
                  <a:srgbClr val="595959"/>
                </a:solidFill>
              </a:defRPr>
            </a:lvl1pPr>
          </a:lstStyle>
          <a:p>
            <a:pPr indent="63500" defTabSz="1829369">
              <a:lnSpc>
                <a:spcPct val="150000"/>
              </a:lnSpc>
              <a:spcBef>
                <a:spcPts val="0"/>
              </a:spcBef>
              <a:defRPr sz="3800" b="0" spc="0">
                <a:solidFill>
                  <a:srgbClr val="595959"/>
                </a:solidFill>
              </a:defRPr>
            </a:pPr>
            <a:endParaRPr/>
          </a:p>
        </p:txBody>
      </p:sp>
      <p:sp>
        <p:nvSpPr>
          <p:cNvPr id="1066" name="Philosophical debates have arisen over the present and future use of technology"/>
          <p:cNvSpPr txBox="1">
            <a:spLocks noGrp="1"/>
          </p:cNvSpPr>
          <p:nvPr>
            <p:ph type="body" sz="quarter" idx="32"/>
          </p:nvPr>
        </p:nvSpPr>
        <p:spPr>
          <a:xfrm>
            <a:off x="7056722" y="779696"/>
            <a:ext cx="1774646" cy="556776"/>
          </a:xfrm>
          <a:prstGeom prst="rect">
            <a:avLst/>
          </a:prstGeom>
        </p:spPr>
        <p:txBody>
          <a:bodyPr lIns="50800" tIns="50800" rIns="50800" bIns="50800">
            <a:normAutofit/>
          </a:bodyPr>
          <a:lstStyle>
            <a:lvl1pPr indent="47625" defTabSz="1372027">
              <a:lnSpc>
                <a:spcPct val="110000"/>
              </a:lnSpc>
              <a:spcBef>
                <a:spcPts val="0"/>
              </a:spcBef>
              <a:defRPr sz="2600" b="0" spc="100">
                <a:solidFill>
                  <a:srgbClr val="595959"/>
                </a:solidFill>
              </a:defRPr>
            </a:lvl1pPr>
          </a:lstStyle>
          <a:p>
            <a:pPr indent="63500" defTabSz="1829369">
              <a:lnSpc>
                <a:spcPct val="110000"/>
              </a:lnSpc>
              <a:spcBef>
                <a:spcPts val="0"/>
              </a:spcBef>
              <a:defRPr sz="2600" b="0" spc="100">
                <a:solidFill>
                  <a:srgbClr val="595959"/>
                </a:solidFill>
              </a:defRPr>
            </a:pPr>
            <a:endParaRPr/>
          </a:p>
        </p:txBody>
      </p:sp>
      <p:sp>
        <p:nvSpPr>
          <p:cNvPr id="1067" name="Rectangle"/>
          <p:cNvSpPr>
            <a:spLocks noGrp="1"/>
          </p:cNvSpPr>
          <p:nvPr>
            <p:ph type="body" sz="quarter" idx="33"/>
          </p:nvPr>
        </p:nvSpPr>
        <p:spPr>
          <a:xfrm>
            <a:off x="7077182" y="232216"/>
            <a:ext cx="725489" cy="42677"/>
          </a:xfrm>
          <a:prstGeom prst="rect">
            <a:avLst/>
          </a:prstGeom>
          <a:solidFill>
            <a:srgbClr val="D5346D"/>
          </a:solidFill>
        </p:spPr>
        <p:txBody>
          <a:bodyPr lIns="71435" tIns="71435" rIns="71435" bIns="71435" anchor="ctr">
            <a:normAutofit/>
          </a:bodyPr>
          <a:lstStyle/>
          <a:p>
            <a:pPr>
              <a:defRPr spc="100"/>
            </a:pPr>
            <a:endParaRPr/>
          </a:p>
        </p:txBody>
      </p:sp>
      <p:sp>
        <p:nvSpPr>
          <p:cNvPr id="1068" name="Read more"/>
          <p:cNvSpPr txBox="1">
            <a:spLocks noGrp="1"/>
          </p:cNvSpPr>
          <p:nvPr>
            <p:ph type="body" sz="quarter" idx="34"/>
          </p:nvPr>
        </p:nvSpPr>
        <p:spPr>
          <a:xfrm>
            <a:off x="7056722" y="2180690"/>
            <a:ext cx="617359" cy="166843"/>
          </a:xfrm>
          <a:prstGeom prst="rect">
            <a:avLst/>
          </a:prstGeom>
        </p:spPr>
        <p:txBody>
          <a:bodyPr lIns="50800" tIns="50800" rIns="50800" bIns="50800">
            <a:normAutofit/>
          </a:bodyPr>
          <a:lstStyle>
            <a:lvl1pPr indent="47625" defTabSz="1372027">
              <a:lnSpc>
                <a:spcPct val="110000"/>
              </a:lnSpc>
              <a:spcBef>
                <a:spcPts val="0"/>
              </a:spcBef>
              <a:defRPr sz="2000" b="0" u="sng" spc="0">
                <a:solidFill>
                  <a:srgbClr val="595959"/>
                </a:solidFill>
              </a:defRPr>
            </a:lvl1pPr>
          </a:lstStyle>
          <a:p>
            <a:pPr indent="63500" defTabSz="1829369">
              <a:lnSpc>
                <a:spcPct val="110000"/>
              </a:lnSpc>
              <a:spcBef>
                <a:spcPts val="0"/>
              </a:spcBef>
              <a:defRPr sz="2000" b="0" u="sng" spc="0">
                <a:solidFill>
                  <a:srgbClr val="595959"/>
                </a:solidFill>
              </a:defRPr>
            </a:pPr>
            <a:endParaRPr/>
          </a:p>
        </p:txBody>
      </p:sp>
      <p:sp>
        <p:nvSpPr>
          <p:cNvPr id="1069" name="Gallery Card Headline"/>
          <p:cNvSpPr txBox="1">
            <a:spLocks noGrp="1"/>
          </p:cNvSpPr>
          <p:nvPr>
            <p:ph type="body" sz="quarter" idx="35"/>
          </p:nvPr>
        </p:nvSpPr>
        <p:spPr>
          <a:xfrm>
            <a:off x="7062894" y="310031"/>
            <a:ext cx="1876466" cy="233579"/>
          </a:xfrm>
          <a:prstGeom prst="rect">
            <a:avLst/>
          </a:prstGeom>
        </p:spPr>
        <p:txBody>
          <a:bodyPr>
            <a:normAutofit/>
          </a:bodyPr>
          <a:lstStyle>
            <a:lvl1pPr indent="47625" defTabSz="1372027">
              <a:lnSpc>
                <a:spcPct val="150000"/>
              </a:lnSpc>
              <a:spcBef>
                <a:spcPts val="0"/>
              </a:spcBef>
              <a:defRPr sz="3800" b="0" spc="0">
                <a:solidFill>
                  <a:srgbClr val="595959"/>
                </a:solidFill>
              </a:defRPr>
            </a:lvl1pPr>
          </a:lstStyle>
          <a:p>
            <a:pPr indent="63500" defTabSz="1829369">
              <a:lnSpc>
                <a:spcPct val="150000"/>
              </a:lnSpc>
              <a:spcBef>
                <a:spcPts val="0"/>
              </a:spcBef>
              <a:defRPr sz="3800" b="0" spc="0">
                <a:solidFill>
                  <a:srgbClr val="595959"/>
                </a:solidFill>
              </a:defRPr>
            </a:pPr>
            <a:endParaRPr/>
          </a:p>
        </p:txBody>
      </p:sp>
      <p:sp>
        <p:nvSpPr>
          <p:cNvPr id="1070" name="Read more"/>
          <p:cNvSpPr txBox="1">
            <a:spLocks noGrp="1"/>
          </p:cNvSpPr>
          <p:nvPr>
            <p:ph type="body" sz="quarter" idx="36"/>
          </p:nvPr>
        </p:nvSpPr>
        <p:spPr>
          <a:xfrm>
            <a:off x="2502006" y="2180690"/>
            <a:ext cx="617359" cy="166843"/>
          </a:xfrm>
          <a:prstGeom prst="rect">
            <a:avLst/>
          </a:prstGeom>
        </p:spPr>
        <p:txBody>
          <a:bodyPr lIns="50800" tIns="50800" rIns="50800" bIns="50800">
            <a:normAutofit/>
          </a:bodyPr>
          <a:lstStyle>
            <a:lvl1pPr indent="47625" defTabSz="1372027">
              <a:lnSpc>
                <a:spcPct val="110000"/>
              </a:lnSpc>
              <a:spcBef>
                <a:spcPts val="0"/>
              </a:spcBef>
              <a:defRPr sz="2000" b="0" u="sng" spc="0">
                <a:solidFill>
                  <a:srgbClr val="595959"/>
                </a:solidFill>
              </a:defRPr>
            </a:lvl1pPr>
          </a:lstStyle>
          <a:p>
            <a:pPr indent="63500" defTabSz="1829369">
              <a:lnSpc>
                <a:spcPct val="110000"/>
              </a:lnSpc>
              <a:spcBef>
                <a:spcPts val="0"/>
              </a:spcBef>
              <a:defRPr sz="2000" b="0" u="sng" spc="0">
                <a:solidFill>
                  <a:srgbClr val="595959"/>
                </a:solidFill>
              </a:defRPr>
            </a:pPr>
            <a:endParaRPr/>
          </a:p>
        </p:txBody>
      </p:sp>
      <p:sp>
        <p:nvSpPr>
          <p:cNvPr id="1071" name="Read more"/>
          <p:cNvSpPr txBox="1">
            <a:spLocks noGrp="1"/>
          </p:cNvSpPr>
          <p:nvPr>
            <p:ph type="body" sz="quarter" idx="37"/>
          </p:nvPr>
        </p:nvSpPr>
        <p:spPr>
          <a:xfrm>
            <a:off x="170021" y="4802491"/>
            <a:ext cx="617359" cy="166843"/>
          </a:xfrm>
          <a:prstGeom prst="rect">
            <a:avLst/>
          </a:prstGeom>
        </p:spPr>
        <p:txBody>
          <a:bodyPr lIns="50800" tIns="50800" rIns="50800" bIns="50800">
            <a:normAutofit/>
          </a:bodyPr>
          <a:lstStyle>
            <a:lvl1pPr indent="47625" defTabSz="1372027">
              <a:lnSpc>
                <a:spcPct val="110000"/>
              </a:lnSpc>
              <a:spcBef>
                <a:spcPts val="0"/>
              </a:spcBef>
              <a:defRPr sz="2000" b="0" u="sng" spc="0">
                <a:solidFill>
                  <a:srgbClr val="595959"/>
                </a:solidFill>
              </a:defRPr>
            </a:lvl1pPr>
          </a:lstStyle>
          <a:p>
            <a:pPr indent="63500" defTabSz="1829369">
              <a:lnSpc>
                <a:spcPct val="110000"/>
              </a:lnSpc>
              <a:spcBef>
                <a:spcPts val="0"/>
              </a:spcBef>
              <a:defRPr sz="2000" b="0" u="sng" spc="0">
                <a:solidFill>
                  <a:srgbClr val="595959"/>
                </a:solidFill>
              </a:defRPr>
            </a:pPr>
            <a:endParaRPr/>
          </a:p>
        </p:txBody>
      </p:sp>
      <p:sp>
        <p:nvSpPr>
          <p:cNvPr id="1072" name="Read more"/>
          <p:cNvSpPr txBox="1">
            <a:spLocks noGrp="1"/>
          </p:cNvSpPr>
          <p:nvPr>
            <p:ph type="body" sz="quarter" idx="38"/>
          </p:nvPr>
        </p:nvSpPr>
        <p:spPr>
          <a:xfrm>
            <a:off x="4772309" y="4802491"/>
            <a:ext cx="617359" cy="166843"/>
          </a:xfrm>
          <a:prstGeom prst="rect">
            <a:avLst/>
          </a:prstGeom>
        </p:spPr>
        <p:txBody>
          <a:bodyPr lIns="50800" tIns="50800" rIns="50800" bIns="50800">
            <a:normAutofit/>
          </a:bodyPr>
          <a:lstStyle>
            <a:lvl1pPr indent="47625" defTabSz="1372027">
              <a:lnSpc>
                <a:spcPct val="110000"/>
              </a:lnSpc>
              <a:spcBef>
                <a:spcPts val="0"/>
              </a:spcBef>
              <a:defRPr sz="2000" b="0" u="sng" spc="0">
                <a:solidFill>
                  <a:srgbClr val="595959"/>
                </a:solidFill>
              </a:defRPr>
            </a:lvl1pPr>
          </a:lstStyle>
          <a:p>
            <a:pPr indent="63500" defTabSz="1829369">
              <a:lnSpc>
                <a:spcPct val="110000"/>
              </a:lnSpc>
              <a:spcBef>
                <a:spcPts val="0"/>
              </a:spcBef>
              <a:defRPr sz="2000" b="0" u="sng" spc="0">
                <a:solidFill>
                  <a:srgbClr val="595959"/>
                </a:solidFill>
              </a:defRPr>
            </a:pPr>
            <a:endParaRPr/>
          </a:p>
        </p:txBody>
      </p:sp>
      <p:sp>
        <p:nvSpPr>
          <p:cNvPr id="1073" name="Slide Number"/>
          <p:cNvSpPr txBox="1">
            <a:spLocks noGrp="1"/>
          </p:cNvSpPr>
          <p:nvPr>
            <p:ph type="sldNum" sz="quarter" idx="2"/>
          </p:nvPr>
        </p:nvSpPr>
        <p:spPr>
          <a:xfrm>
            <a:off x="4568652" y="4880125"/>
            <a:ext cx="470124" cy="332265"/>
          </a:xfrm>
          <a:prstGeom prst="rect">
            <a:avLst/>
          </a:prstGeom>
        </p:spPr>
        <p:txBody>
          <a:bodyPr lIns="71435" tIns="71435" rIns="71435" bIns="71435" anchor="t"/>
          <a:lstStyle>
            <a:lvl1pPr algn="l">
              <a:defRPr sz="1350" spc="297">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553872594"/>
      </p:ext>
    </p:extLst>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tx">
  <p:cSld name="12 Cards Gallery  slide Light">
    <p:bg>
      <p:bgPr>
        <a:solidFill>
          <a:srgbClr val="FFFFFF"/>
        </a:solidFill>
        <a:effectLst/>
      </p:bgPr>
    </p:bg>
    <p:spTree>
      <p:nvGrpSpPr>
        <p:cNvPr id="1" name=""/>
        <p:cNvGrpSpPr/>
        <p:nvPr/>
      </p:nvGrpSpPr>
      <p:grpSpPr>
        <a:xfrm>
          <a:off x="0" y="0"/>
          <a:ext cx="0" cy="0"/>
          <a:chOff x="0" y="0"/>
          <a:chExt cx="0" cy="0"/>
        </a:xfrm>
      </p:grpSpPr>
      <p:sp>
        <p:nvSpPr>
          <p:cNvPr id="1080" name="Image"/>
          <p:cNvSpPr>
            <a:spLocks noGrp="1"/>
          </p:cNvSpPr>
          <p:nvPr>
            <p:ph type="pic" idx="21"/>
          </p:nvPr>
        </p:nvSpPr>
        <p:spPr>
          <a:xfrm>
            <a:off x="-1959606" y="-693297"/>
            <a:ext cx="6205212" cy="3102449"/>
          </a:xfrm>
          <a:prstGeom prst="rect">
            <a:avLst/>
          </a:prstGeom>
        </p:spPr>
        <p:txBody>
          <a:bodyPr lIns="91439" tIns="45719" rIns="91439" bIns="45719"/>
          <a:lstStyle/>
          <a:p>
            <a:endParaRPr/>
          </a:p>
        </p:txBody>
      </p:sp>
      <p:sp>
        <p:nvSpPr>
          <p:cNvPr id="1081" name="Image"/>
          <p:cNvSpPr>
            <a:spLocks noGrp="1"/>
          </p:cNvSpPr>
          <p:nvPr>
            <p:ph type="pic" idx="22"/>
          </p:nvPr>
        </p:nvSpPr>
        <p:spPr>
          <a:xfrm>
            <a:off x="2612394" y="-693297"/>
            <a:ext cx="6205212" cy="3102449"/>
          </a:xfrm>
          <a:prstGeom prst="rect">
            <a:avLst/>
          </a:prstGeom>
        </p:spPr>
        <p:txBody>
          <a:bodyPr lIns="91439" tIns="45719" rIns="91439" bIns="45719"/>
          <a:lstStyle/>
          <a:p>
            <a:endParaRPr/>
          </a:p>
        </p:txBody>
      </p:sp>
      <p:sp>
        <p:nvSpPr>
          <p:cNvPr id="1082" name="Image"/>
          <p:cNvSpPr>
            <a:spLocks noGrp="1"/>
          </p:cNvSpPr>
          <p:nvPr>
            <p:ph type="pic" idx="23"/>
          </p:nvPr>
        </p:nvSpPr>
        <p:spPr>
          <a:xfrm>
            <a:off x="326394" y="1022908"/>
            <a:ext cx="6205213" cy="3102449"/>
          </a:xfrm>
          <a:prstGeom prst="rect">
            <a:avLst/>
          </a:prstGeom>
        </p:spPr>
        <p:txBody>
          <a:bodyPr lIns="91439" tIns="45719" rIns="91439" bIns="45719"/>
          <a:lstStyle/>
          <a:p>
            <a:endParaRPr/>
          </a:p>
        </p:txBody>
      </p:sp>
      <p:sp>
        <p:nvSpPr>
          <p:cNvPr id="1083" name="Image"/>
          <p:cNvSpPr>
            <a:spLocks noGrp="1"/>
          </p:cNvSpPr>
          <p:nvPr>
            <p:ph type="pic" idx="24"/>
          </p:nvPr>
        </p:nvSpPr>
        <p:spPr>
          <a:xfrm>
            <a:off x="4898394" y="1022908"/>
            <a:ext cx="6205214" cy="3102449"/>
          </a:xfrm>
          <a:prstGeom prst="rect">
            <a:avLst/>
          </a:prstGeom>
        </p:spPr>
        <p:txBody>
          <a:bodyPr lIns="91439" tIns="45719" rIns="91439" bIns="45719"/>
          <a:lstStyle/>
          <a:p>
            <a:endParaRPr/>
          </a:p>
        </p:txBody>
      </p:sp>
      <p:sp>
        <p:nvSpPr>
          <p:cNvPr id="1084" name="Image"/>
          <p:cNvSpPr>
            <a:spLocks noGrp="1"/>
          </p:cNvSpPr>
          <p:nvPr>
            <p:ph type="pic" idx="25"/>
          </p:nvPr>
        </p:nvSpPr>
        <p:spPr>
          <a:xfrm>
            <a:off x="-1959606" y="2737687"/>
            <a:ext cx="6205214" cy="3102449"/>
          </a:xfrm>
          <a:prstGeom prst="rect">
            <a:avLst/>
          </a:prstGeom>
        </p:spPr>
        <p:txBody>
          <a:bodyPr lIns="91439" tIns="45719" rIns="91439" bIns="45719"/>
          <a:lstStyle/>
          <a:p>
            <a:endParaRPr/>
          </a:p>
        </p:txBody>
      </p:sp>
      <p:sp>
        <p:nvSpPr>
          <p:cNvPr id="1085" name="Image"/>
          <p:cNvSpPr>
            <a:spLocks noGrp="1"/>
          </p:cNvSpPr>
          <p:nvPr>
            <p:ph type="pic" idx="26"/>
          </p:nvPr>
        </p:nvSpPr>
        <p:spPr>
          <a:xfrm>
            <a:off x="2612394" y="2737687"/>
            <a:ext cx="6205214" cy="3102449"/>
          </a:xfrm>
          <a:prstGeom prst="rect">
            <a:avLst/>
          </a:prstGeom>
        </p:spPr>
        <p:txBody>
          <a:bodyPr lIns="91439" tIns="45719" rIns="91439" bIns="45719"/>
          <a:lstStyle/>
          <a:p>
            <a:endParaRPr/>
          </a:p>
        </p:txBody>
      </p:sp>
      <p:sp>
        <p:nvSpPr>
          <p:cNvPr id="1086" name="Body Level One…"/>
          <p:cNvSpPr txBox="1">
            <a:spLocks noGrp="1"/>
          </p:cNvSpPr>
          <p:nvPr>
            <p:ph type="body" sz="quarter" idx="1"/>
          </p:nvPr>
        </p:nvSpPr>
        <p:spPr>
          <a:xfrm>
            <a:off x="2510145" y="364552"/>
            <a:ext cx="1913645" cy="224046"/>
          </a:xfrm>
          <a:prstGeom prst="rect">
            <a:avLst/>
          </a:prstGeom>
        </p:spPr>
        <p:txBody>
          <a:bodyPr lIns="50800" tIns="50800" rIns="50800" bIns="50800">
            <a:normAutofit/>
          </a:bodyPr>
          <a:lstStyle>
            <a:lvl1pPr defTabSz="309563">
              <a:spcBef>
                <a:spcPts val="0"/>
              </a:spcBef>
              <a:defRPr sz="1125" b="0" cap="all" spc="56">
                <a:solidFill>
                  <a:srgbClr val="595959"/>
                </a:solidFill>
              </a:defRPr>
            </a:lvl1pPr>
            <a:lvl2pPr marL="139049" indent="-139049" defTabSz="309563">
              <a:spcBef>
                <a:spcPts val="0"/>
              </a:spcBef>
              <a:defRPr sz="1125" b="0" cap="all" spc="56">
                <a:solidFill>
                  <a:srgbClr val="595959"/>
                </a:solidFill>
              </a:defRPr>
            </a:lvl2pPr>
            <a:lvl3pPr marL="222987" indent="-139049" defTabSz="309563">
              <a:spcBef>
                <a:spcPts val="0"/>
              </a:spcBef>
              <a:defRPr sz="1125" b="0" cap="all" spc="56">
                <a:solidFill>
                  <a:srgbClr val="595959"/>
                </a:solidFill>
              </a:defRPr>
            </a:lvl3pPr>
            <a:lvl4pPr marL="306671" indent="-135221" defTabSz="309563">
              <a:spcBef>
                <a:spcPts val="0"/>
              </a:spcBef>
              <a:defRPr sz="1125" b="0" cap="all" spc="56">
                <a:solidFill>
                  <a:srgbClr val="595959"/>
                </a:solidFill>
              </a:defRPr>
            </a:lvl4pPr>
            <a:lvl5pPr marL="375387" indent="-139048" defTabSz="309563">
              <a:spcBef>
                <a:spcPts val="0"/>
              </a:spcBef>
              <a:defRPr sz="1125" b="0" cap="all" spc="56">
                <a:solidFill>
                  <a:srgbClr val="595959"/>
                </a:solidFill>
              </a:defRPr>
            </a:lvl5pPr>
          </a:lstStyle>
          <a:p>
            <a:r>
              <a:t>Body Level One</a:t>
            </a:r>
          </a:p>
          <a:p>
            <a:pPr lvl="1"/>
            <a:r>
              <a:t>Body Level Two</a:t>
            </a:r>
          </a:p>
          <a:p>
            <a:pPr lvl="2"/>
            <a:r>
              <a:t>Body Level Three</a:t>
            </a:r>
          </a:p>
          <a:p>
            <a:pPr lvl="3"/>
            <a:r>
              <a:t>Body Level Four</a:t>
            </a:r>
          </a:p>
          <a:p>
            <a:pPr lvl="4"/>
            <a:r>
              <a:t>Body Level Five</a:t>
            </a:r>
          </a:p>
        </p:txBody>
      </p:sp>
      <p:sp>
        <p:nvSpPr>
          <p:cNvPr id="1087" name="Rectangle"/>
          <p:cNvSpPr>
            <a:spLocks noGrp="1"/>
          </p:cNvSpPr>
          <p:nvPr>
            <p:ph type="body" sz="quarter" idx="27"/>
          </p:nvPr>
        </p:nvSpPr>
        <p:spPr>
          <a:xfrm>
            <a:off x="2533958" y="294470"/>
            <a:ext cx="677864" cy="23610"/>
          </a:xfrm>
          <a:prstGeom prst="rect">
            <a:avLst/>
          </a:prstGeom>
          <a:solidFill>
            <a:srgbClr val="478DE4"/>
          </a:solidFill>
        </p:spPr>
        <p:txBody>
          <a:bodyPr lIns="71435" tIns="71435" rIns="71435" bIns="71435" anchor="ctr">
            <a:normAutofit/>
          </a:bodyPr>
          <a:lstStyle/>
          <a:p>
            <a:pPr>
              <a:defRPr spc="100"/>
            </a:pPr>
            <a:endParaRPr/>
          </a:p>
        </p:txBody>
      </p:sp>
      <p:sp>
        <p:nvSpPr>
          <p:cNvPr id="1088" name="Rectangle"/>
          <p:cNvSpPr>
            <a:spLocks noGrp="1"/>
          </p:cNvSpPr>
          <p:nvPr>
            <p:ph type="body" sz="quarter" idx="28"/>
          </p:nvPr>
        </p:nvSpPr>
        <p:spPr>
          <a:xfrm>
            <a:off x="7074196" y="294470"/>
            <a:ext cx="677864" cy="23610"/>
          </a:xfrm>
          <a:prstGeom prst="rect">
            <a:avLst/>
          </a:prstGeom>
          <a:solidFill>
            <a:srgbClr val="B4E050"/>
          </a:solidFill>
        </p:spPr>
        <p:txBody>
          <a:bodyPr lIns="71435" tIns="71435" rIns="71435" bIns="71435" anchor="ctr">
            <a:normAutofit/>
          </a:bodyPr>
          <a:lstStyle/>
          <a:p>
            <a:pPr>
              <a:defRPr spc="100"/>
            </a:pPr>
            <a:endParaRPr/>
          </a:p>
        </p:txBody>
      </p:sp>
      <p:sp>
        <p:nvSpPr>
          <p:cNvPr id="1089" name="Rectangle"/>
          <p:cNvSpPr>
            <a:spLocks noGrp="1"/>
          </p:cNvSpPr>
          <p:nvPr>
            <p:ph type="body" sz="quarter" idx="29"/>
          </p:nvPr>
        </p:nvSpPr>
        <p:spPr>
          <a:xfrm>
            <a:off x="219250" y="2014556"/>
            <a:ext cx="677864" cy="23609"/>
          </a:xfrm>
          <a:prstGeom prst="rect">
            <a:avLst/>
          </a:prstGeom>
          <a:solidFill>
            <a:srgbClr val="9855D4"/>
          </a:solidFill>
        </p:spPr>
        <p:txBody>
          <a:bodyPr lIns="71435" tIns="71435" rIns="71435" bIns="71435" anchor="ctr">
            <a:normAutofit/>
          </a:bodyPr>
          <a:lstStyle/>
          <a:p>
            <a:pPr>
              <a:defRPr spc="100"/>
            </a:pPr>
            <a:endParaRPr/>
          </a:p>
        </p:txBody>
      </p:sp>
      <p:sp>
        <p:nvSpPr>
          <p:cNvPr id="1090" name="Rectangle"/>
          <p:cNvSpPr>
            <a:spLocks noGrp="1"/>
          </p:cNvSpPr>
          <p:nvPr>
            <p:ph type="body" sz="quarter" idx="30"/>
          </p:nvPr>
        </p:nvSpPr>
        <p:spPr>
          <a:xfrm>
            <a:off x="4801042" y="2014556"/>
            <a:ext cx="677864" cy="23609"/>
          </a:xfrm>
          <a:prstGeom prst="rect">
            <a:avLst/>
          </a:prstGeom>
          <a:solidFill>
            <a:srgbClr val="01B6CB"/>
          </a:solidFill>
        </p:spPr>
        <p:txBody>
          <a:bodyPr lIns="71435" tIns="71435" rIns="71435" bIns="71435" anchor="ctr">
            <a:normAutofit/>
          </a:bodyPr>
          <a:lstStyle/>
          <a:p>
            <a:pPr>
              <a:defRPr spc="100"/>
            </a:pPr>
            <a:endParaRPr/>
          </a:p>
        </p:txBody>
      </p:sp>
      <p:sp>
        <p:nvSpPr>
          <p:cNvPr id="1091" name="Rectangle"/>
          <p:cNvSpPr>
            <a:spLocks noGrp="1"/>
          </p:cNvSpPr>
          <p:nvPr>
            <p:ph type="body" sz="quarter" idx="31"/>
          </p:nvPr>
        </p:nvSpPr>
        <p:spPr>
          <a:xfrm>
            <a:off x="2533958" y="3724146"/>
            <a:ext cx="677864" cy="23609"/>
          </a:xfrm>
          <a:prstGeom prst="rect">
            <a:avLst/>
          </a:prstGeom>
          <a:solidFill>
            <a:srgbClr val="FEAF02"/>
          </a:solidFill>
        </p:spPr>
        <p:txBody>
          <a:bodyPr lIns="71435" tIns="71435" rIns="71435" bIns="71435" anchor="ctr">
            <a:normAutofit/>
          </a:bodyPr>
          <a:lstStyle/>
          <a:p>
            <a:pPr>
              <a:defRPr spc="100"/>
            </a:pPr>
            <a:endParaRPr/>
          </a:p>
        </p:txBody>
      </p:sp>
      <p:sp>
        <p:nvSpPr>
          <p:cNvPr id="1092" name="Rectangle"/>
          <p:cNvSpPr>
            <a:spLocks noGrp="1"/>
          </p:cNvSpPr>
          <p:nvPr>
            <p:ph type="body" sz="quarter" idx="32"/>
          </p:nvPr>
        </p:nvSpPr>
        <p:spPr>
          <a:xfrm>
            <a:off x="7074196" y="3724146"/>
            <a:ext cx="677864" cy="23609"/>
          </a:xfrm>
          <a:prstGeom prst="rect">
            <a:avLst/>
          </a:prstGeom>
          <a:solidFill>
            <a:srgbClr val="DC277F"/>
          </a:solidFill>
        </p:spPr>
        <p:txBody>
          <a:bodyPr lIns="71435" tIns="71435" rIns="71435" bIns="71435" anchor="ctr">
            <a:normAutofit/>
          </a:bodyPr>
          <a:lstStyle/>
          <a:p>
            <a:pPr>
              <a:defRPr spc="100"/>
            </a:pPr>
            <a:endParaRPr/>
          </a:p>
        </p:txBody>
      </p:sp>
      <p:sp>
        <p:nvSpPr>
          <p:cNvPr id="1093" name="Philosophical debates have arisen over the present and future use of technology in society, with disagreements over whether technology improves the human condition"/>
          <p:cNvSpPr txBox="1">
            <a:spLocks noGrp="1"/>
          </p:cNvSpPr>
          <p:nvPr>
            <p:ph type="body" sz="quarter" idx="33"/>
          </p:nvPr>
        </p:nvSpPr>
        <p:spPr>
          <a:xfrm>
            <a:off x="2541513" y="945221"/>
            <a:ext cx="1913644" cy="411862"/>
          </a:xfrm>
          <a:prstGeom prst="rect">
            <a:avLst/>
          </a:prstGeom>
        </p:spPr>
        <p:txBody>
          <a:bodyPr>
            <a:normAutofit/>
          </a:bodyPr>
          <a:lstStyle>
            <a:lvl1pPr indent="47625" defTabSz="1372027">
              <a:lnSpc>
                <a:spcPct val="110000"/>
              </a:lnSpc>
              <a:spcBef>
                <a:spcPts val="0"/>
              </a:spcBef>
              <a:defRPr sz="2000" b="0" spc="0">
                <a:solidFill>
                  <a:srgbClr val="595959"/>
                </a:solidFill>
              </a:defRPr>
            </a:lvl1pPr>
          </a:lstStyle>
          <a:p>
            <a:pPr indent="63500" defTabSz="1829369">
              <a:lnSpc>
                <a:spcPct val="110000"/>
              </a:lnSpc>
              <a:spcBef>
                <a:spcPts val="0"/>
              </a:spcBef>
              <a:defRPr sz="2000" b="0" spc="0">
                <a:solidFill>
                  <a:srgbClr val="595959"/>
                </a:solidFill>
              </a:defRPr>
            </a:pPr>
            <a:endParaRPr/>
          </a:p>
        </p:txBody>
      </p:sp>
      <p:sp>
        <p:nvSpPr>
          <p:cNvPr id="1094" name="Gallery Card Headline"/>
          <p:cNvSpPr txBox="1">
            <a:spLocks noGrp="1"/>
          </p:cNvSpPr>
          <p:nvPr>
            <p:ph type="body" sz="quarter" idx="34"/>
          </p:nvPr>
        </p:nvSpPr>
        <p:spPr>
          <a:xfrm>
            <a:off x="7048241" y="364552"/>
            <a:ext cx="1913644" cy="224046"/>
          </a:xfrm>
          <a:prstGeom prst="rect">
            <a:avLst/>
          </a:prstGeom>
        </p:spPr>
        <p:txBody>
          <a:bodyPr lIns="50800" tIns="50800" rIns="50800" bIns="50800">
            <a:normAutofit/>
          </a:bodyPr>
          <a:lstStyle>
            <a:lvl1pPr indent="47625" defTabSz="1372027">
              <a:spcBef>
                <a:spcPts val="0"/>
              </a:spcBef>
              <a:defRPr sz="3000" b="0" cap="all" spc="100">
                <a:solidFill>
                  <a:srgbClr val="595959"/>
                </a:solidFill>
              </a:defRPr>
            </a:lvl1pPr>
          </a:lstStyle>
          <a:p>
            <a:pPr indent="63500" defTabSz="1829369">
              <a:spcBef>
                <a:spcPts val="0"/>
              </a:spcBef>
              <a:defRPr sz="3000" b="0" cap="all" spc="100">
                <a:solidFill>
                  <a:srgbClr val="595959"/>
                </a:solidFill>
              </a:defRPr>
            </a:pPr>
            <a:endParaRPr/>
          </a:p>
        </p:txBody>
      </p:sp>
      <p:sp>
        <p:nvSpPr>
          <p:cNvPr id="1095" name="Philosophical debates have arisen over the present and future use of technology in society, with disagreements over whether technology improves the human condition"/>
          <p:cNvSpPr txBox="1">
            <a:spLocks noGrp="1"/>
          </p:cNvSpPr>
          <p:nvPr>
            <p:ph type="body" sz="quarter" idx="35"/>
          </p:nvPr>
        </p:nvSpPr>
        <p:spPr>
          <a:xfrm>
            <a:off x="7079608" y="945221"/>
            <a:ext cx="1913644" cy="411862"/>
          </a:xfrm>
          <a:prstGeom prst="rect">
            <a:avLst/>
          </a:prstGeom>
        </p:spPr>
        <p:txBody>
          <a:bodyPr>
            <a:normAutofit/>
          </a:bodyPr>
          <a:lstStyle>
            <a:lvl1pPr indent="47625" defTabSz="1372027">
              <a:lnSpc>
                <a:spcPct val="110000"/>
              </a:lnSpc>
              <a:spcBef>
                <a:spcPts val="0"/>
              </a:spcBef>
              <a:defRPr sz="2000" b="0" spc="0">
                <a:solidFill>
                  <a:srgbClr val="595959"/>
                </a:solidFill>
              </a:defRPr>
            </a:lvl1pPr>
          </a:lstStyle>
          <a:p>
            <a:pPr indent="63500" defTabSz="1829369">
              <a:lnSpc>
                <a:spcPct val="110000"/>
              </a:lnSpc>
              <a:spcBef>
                <a:spcPts val="0"/>
              </a:spcBef>
              <a:defRPr sz="2000" b="0" spc="0">
                <a:solidFill>
                  <a:srgbClr val="595959"/>
                </a:solidFill>
              </a:defRPr>
            </a:pPr>
            <a:endParaRPr/>
          </a:p>
        </p:txBody>
      </p:sp>
      <p:sp>
        <p:nvSpPr>
          <p:cNvPr id="1096" name="Gallery Card Headline"/>
          <p:cNvSpPr txBox="1">
            <a:spLocks noGrp="1"/>
          </p:cNvSpPr>
          <p:nvPr>
            <p:ph type="body" sz="quarter" idx="36"/>
          </p:nvPr>
        </p:nvSpPr>
        <p:spPr>
          <a:xfrm>
            <a:off x="2510145" y="3831571"/>
            <a:ext cx="1913645" cy="224046"/>
          </a:xfrm>
          <a:prstGeom prst="rect">
            <a:avLst/>
          </a:prstGeom>
        </p:spPr>
        <p:txBody>
          <a:bodyPr lIns="50800" tIns="50800" rIns="50800" bIns="50800">
            <a:normAutofit/>
          </a:bodyPr>
          <a:lstStyle>
            <a:lvl1pPr indent="47625" defTabSz="1372027">
              <a:spcBef>
                <a:spcPts val="0"/>
              </a:spcBef>
              <a:defRPr sz="3000" b="0" cap="all" spc="100">
                <a:solidFill>
                  <a:srgbClr val="595959"/>
                </a:solidFill>
              </a:defRPr>
            </a:lvl1pPr>
          </a:lstStyle>
          <a:p>
            <a:pPr indent="63500" defTabSz="1829369">
              <a:spcBef>
                <a:spcPts val="0"/>
              </a:spcBef>
              <a:defRPr sz="3000" b="0" cap="all" spc="100">
                <a:solidFill>
                  <a:srgbClr val="595959"/>
                </a:solidFill>
              </a:defRPr>
            </a:pPr>
            <a:endParaRPr/>
          </a:p>
        </p:txBody>
      </p:sp>
      <p:sp>
        <p:nvSpPr>
          <p:cNvPr id="1097" name="Philosophical debates have arisen over the present and future use of technology in society, with disagreements over whether technology improves the human condition"/>
          <p:cNvSpPr txBox="1">
            <a:spLocks noGrp="1"/>
          </p:cNvSpPr>
          <p:nvPr>
            <p:ph type="body" sz="quarter" idx="37"/>
          </p:nvPr>
        </p:nvSpPr>
        <p:spPr>
          <a:xfrm>
            <a:off x="2541513" y="4412239"/>
            <a:ext cx="1913644" cy="411862"/>
          </a:xfrm>
          <a:prstGeom prst="rect">
            <a:avLst/>
          </a:prstGeom>
        </p:spPr>
        <p:txBody>
          <a:bodyPr>
            <a:normAutofit/>
          </a:bodyPr>
          <a:lstStyle>
            <a:lvl1pPr indent="47625" defTabSz="1372027">
              <a:lnSpc>
                <a:spcPct val="110000"/>
              </a:lnSpc>
              <a:spcBef>
                <a:spcPts val="0"/>
              </a:spcBef>
              <a:defRPr sz="2000" b="0" spc="0">
                <a:solidFill>
                  <a:srgbClr val="595959"/>
                </a:solidFill>
              </a:defRPr>
            </a:lvl1pPr>
          </a:lstStyle>
          <a:p>
            <a:pPr indent="63500" defTabSz="1829369">
              <a:lnSpc>
                <a:spcPct val="110000"/>
              </a:lnSpc>
              <a:spcBef>
                <a:spcPts val="0"/>
              </a:spcBef>
              <a:defRPr sz="2000" b="0" spc="0">
                <a:solidFill>
                  <a:srgbClr val="595959"/>
                </a:solidFill>
              </a:defRPr>
            </a:pPr>
            <a:endParaRPr/>
          </a:p>
        </p:txBody>
      </p:sp>
      <p:sp>
        <p:nvSpPr>
          <p:cNvPr id="1098" name="Gallery Card Headline"/>
          <p:cNvSpPr txBox="1">
            <a:spLocks noGrp="1"/>
          </p:cNvSpPr>
          <p:nvPr>
            <p:ph type="body" sz="quarter" idx="38"/>
          </p:nvPr>
        </p:nvSpPr>
        <p:spPr>
          <a:xfrm>
            <a:off x="7048241" y="3831571"/>
            <a:ext cx="1913644" cy="224046"/>
          </a:xfrm>
          <a:prstGeom prst="rect">
            <a:avLst/>
          </a:prstGeom>
        </p:spPr>
        <p:txBody>
          <a:bodyPr lIns="50800" tIns="50800" rIns="50800" bIns="50800">
            <a:normAutofit/>
          </a:bodyPr>
          <a:lstStyle>
            <a:lvl1pPr indent="47625" defTabSz="1372027">
              <a:spcBef>
                <a:spcPts val="0"/>
              </a:spcBef>
              <a:defRPr sz="3000" b="0" cap="all" spc="100">
                <a:solidFill>
                  <a:srgbClr val="595959"/>
                </a:solidFill>
              </a:defRPr>
            </a:lvl1pPr>
          </a:lstStyle>
          <a:p>
            <a:pPr indent="63500" defTabSz="1829369">
              <a:spcBef>
                <a:spcPts val="0"/>
              </a:spcBef>
              <a:defRPr sz="3000" b="0" cap="all" spc="100">
                <a:solidFill>
                  <a:srgbClr val="595959"/>
                </a:solidFill>
              </a:defRPr>
            </a:pPr>
            <a:endParaRPr/>
          </a:p>
        </p:txBody>
      </p:sp>
      <p:sp>
        <p:nvSpPr>
          <p:cNvPr id="1099" name="Philosophical debates have arisen over the present and future use of technology in society, with disagreements over whether technology improves the human condition"/>
          <p:cNvSpPr txBox="1">
            <a:spLocks noGrp="1"/>
          </p:cNvSpPr>
          <p:nvPr>
            <p:ph type="body" sz="quarter" idx="39"/>
          </p:nvPr>
        </p:nvSpPr>
        <p:spPr>
          <a:xfrm>
            <a:off x="7079608" y="4412239"/>
            <a:ext cx="1913644" cy="411862"/>
          </a:xfrm>
          <a:prstGeom prst="rect">
            <a:avLst/>
          </a:prstGeom>
        </p:spPr>
        <p:txBody>
          <a:bodyPr>
            <a:normAutofit/>
          </a:bodyPr>
          <a:lstStyle>
            <a:lvl1pPr indent="47625" defTabSz="1372027">
              <a:lnSpc>
                <a:spcPct val="110000"/>
              </a:lnSpc>
              <a:spcBef>
                <a:spcPts val="0"/>
              </a:spcBef>
              <a:defRPr sz="2000" b="0" spc="0">
                <a:solidFill>
                  <a:srgbClr val="595959"/>
                </a:solidFill>
              </a:defRPr>
            </a:lvl1pPr>
          </a:lstStyle>
          <a:p>
            <a:pPr indent="63500" defTabSz="1829369">
              <a:lnSpc>
                <a:spcPct val="110000"/>
              </a:lnSpc>
              <a:spcBef>
                <a:spcPts val="0"/>
              </a:spcBef>
              <a:defRPr sz="2000" b="0" spc="0">
                <a:solidFill>
                  <a:srgbClr val="595959"/>
                </a:solidFill>
              </a:defRPr>
            </a:pPr>
            <a:endParaRPr/>
          </a:p>
        </p:txBody>
      </p:sp>
      <p:sp>
        <p:nvSpPr>
          <p:cNvPr id="1100" name="Gallery Card Headline"/>
          <p:cNvSpPr txBox="1">
            <a:spLocks noGrp="1"/>
          </p:cNvSpPr>
          <p:nvPr>
            <p:ph type="body" sz="quarter" idx="40"/>
          </p:nvPr>
        </p:nvSpPr>
        <p:spPr>
          <a:xfrm>
            <a:off x="186178" y="2098061"/>
            <a:ext cx="1913645" cy="224046"/>
          </a:xfrm>
          <a:prstGeom prst="rect">
            <a:avLst/>
          </a:prstGeom>
        </p:spPr>
        <p:txBody>
          <a:bodyPr lIns="50800" tIns="50800" rIns="50800" bIns="50800">
            <a:normAutofit/>
          </a:bodyPr>
          <a:lstStyle>
            <a:lvl1pPr indent="47625" defTabSz="1372027">
              <a:spcBef>
                <a:spcPts val="0"/>
              </a:spcBef>
              <a:defRPr sz="3000" b="0" cap="all" spc="100">
                <a:solidFill>
                  <a:srgbClr val="595959"/>
                </a:solidFill>
              </a:defRPr>
            </a:lvl1pPr>
          </a:lstStyle>
          <a:p>
            <a:pPr indent="63500" defTabSz="1829369">
              <a:spcBef>
                <a:spcPts val="0"/>
              </a:spcBef>
              <a:defRPr sz="3000" b="0" cap="all" spc="100">
                <a:solidFill>
                  <a:srgbClr val="595959"/>
                </a:solidFill>
              </a:defRPr>
            </a:pPr>
            <a:endParaRPr/>
          </a:p>
        </p:txBody>
      </p:sp>
      <p:sp>
        <p:nvSpPr>
          <p:cNvPr id="1101" name="Philosophical debates have arisen over the present and future use of technology in society, with disagreements over whether technology improves the human condition"/>
          <p:cNvSpPr txBox="1">
            <a:spLocks noGrp="1"/>
          </p:cNvSpPr>
          <p:nvPr>
            <p:ph type="body" sz="quarter" idx="41"/>
          </p:nvPr>
        </p:nvSpPr>
        <p:spPr>
          <a:xfrm>
            <a:off x="186179" y="2678730"/>
            <a:ext cx="1913644" cy="411862"/>
          </a:xfrm>
          <a:prstGeom prst="rect">
            <a:avLst/>
          </a:prstGeom>
        </p:spPr>
        <p:txBody>
          <a:bodyPr>
            <a:normAutofit/>
          </a:bodyPr>
          <a:lstStyle>
            <a:lvl1pPr indent="47625" defTabSz="1372027">
              <a:lnSpc>
                <a:spcPct val="110000"/>
              </a:lnSpc>
              <a:spcBef>
                <a:spcPts val="0"/>
              </a:spcBef>
              <a:defRPr sz="2000" b="0" spc="0">
                <a:solidFill>
                  <a:srgbClr val="595959"/>
                </a:solidFill>
              </a:defRPr>
            </a:lvl1pPr>
          </a:lstStyle>
          <a:p>
            <a:pPr indent="63500" defTabSz="1829369">
              <a:lnSpc>
                <a:spcPct val="110000"/>
              </a:lnSpc>
              <a:spcBef>
                <a:spcPts val="0"/>
              </a:spcBef>
              <a:defRPr sz="2000" b="0" spc="0">
                <a:solidFill>
                  <a:srgbClr val="595959"/>
                </a:solidFill>
              </a:defRPr>
            </a:pPr>
            <a:endParaRPr/>
          </a:p>
        </p:txBody>
      </p:sp>
      <p:sp>
        <p:nvSpPr>
          <p:cNvPr id="1102" name="Gallery Card Headline"/>
          <p:cNvSpPr txBox="1">
            <a:spLocks noGrp="1"/>
          </p:cNvSpPr>
          <p:nvPr>
            <p:ph type="body" sz="quarter" idx="42"/>
          </p:nvPr>
        </p:nvSpPr>
        <p:spPr>
          <a:xfrm>
            <a:off x="4773167" y="2098061"/>
            <a:ext cx="1913644" cy="224046"/>
          </a:xfrm>
          <a:prstGeom prst="rect">
            <a:avLst/>
          </a:prstGeom>
        </p:spPr>
        <p:txBody>
          <a:bodyPr lIns="50800" tIns="50800" rIns="50800" bIns="50800">
            <a:normAutofit/>
          </a:bodyPr>
          <a:lstStyle>
            <a:lvl1pPr indent="47625" defTabSz="1372027">
              <a:spcBef>
                <a:spcPts val="0"/>
              </a:spcBef>
              <a:defRPr sz="3000" b="0" cap="all" spc="100">
                <a:solidFill>
                  <a:srgbClr val="595959"/>
                </a:solidFill>
              </a:defRPr>
            </a:lvl1pPr>
          </a:lstStyle>
          <a:p>
            <a:pPr indent="63500" defTabSz="1829369">
              <a:spcBef>
                <a:spcPts val="0"/>
              </a:spcBef>
              <a:defRPr sz="3000" b="0" cap="all" spc="100">
                <a:solidFill>
                  <a:srgbClr val="595959"/>
                </a:solidFill>
              </a:defRPr>
            </a:pPr>
            <a:endParaRPr/>
          </a:p>
        </p:txBody>
      </p:sp>
      <p:sp>
        <p:nvSpPr>
          <p:cNvPr id="1103" name="Philosophical debates have arisen over the present and future use of technology in society, with disagreements over whether technology improves the human condition"/>
          <p:cNvSpPr txBox="1">
            <a:spLocks noGrp="1"/>
          </p:cNvSpPr>
          <p:nvPr>
            <p:ph type="body" sz="quarter" idx="43"/>
          </p:nvPr>
        </p:nvSpPr>
        <p:spPr>
          <a:xfrm>
            <a:off x="4804536" y="2678730"/>
            <a:ext cx="1913644" cy="411862"/>
          </a:xfrm>
          <a:prstGeom prst="rect">
            <a:avLst/>
          </a:prstGeom>
        </p:spPr>
        <p:txBody>
          <a:bodyPr>
            <a:normAutofit/>
          </a:bodyPr>
          <a:lstStyle>
            <a:lvl1pPr indent="47625" defTabSz="1372027">
              <a:lnSpc>
                <a:spcPct val="110000"/>
              </a:lnSpc>
              <a:spcBef>
                <a:spcPts val="0"/>
              </a:spcBef>
              <a:defRPr sz="2000" b="0" spc="0">
                <a:solidFill>
                  <a:srgbClr val="595959"/>
                </a:solidFill>
              </a:defRPr>
            </a:lvl1pPr>
          </a:lstStyle>
          <a:p>
            <a:pPr indent="63500" defTabSz="1829369">
              <a:lnSpc>
                <a:spcPct val="110000"/>
              </a:lnSpc>
              <a:spcBef>
                <a:spcPts val="0"/>
              </a:spcBef>
              <a:defRPr sz="2000" b="0" spc="0">
                <a:solidFill>
                  <a:srgbClr val="595959"/>
                </a:solidFill>
              </a:defRPr>
            </a:pPr>
            <a:endParaRPr/>
          </a:p>
        </p:txBody>
      </p:sp>
      <p:sp>
        <p:nvSpPr>
          <p:cNvPr id="1104" name="Slide Number"/>
          <p:cNvSpPr txBox="1">
            <a:spLocks noGrp="1"/>
          </p:cNvSpPr>
          <p:nvPr>
            <p:ph type="sldNum" sz="quarter" idx="2"/>
          </p:nvPr>
        </p:nvSpPr>
        <p:spPr>
          <a:xfrm>
            <a:off x="4568652" y="4880125"/>
            <a:ext cx="470124" cy="332265"/>
          </a:xfrm>
          <a:prstGeom prst="rect">
            <a:avLst/>
          </a:prstGeom>
        </p:spPr>
        <p:txBody>
          <a:bodyPr lIns="71435" tIns="71435" rIns="71435" bIns="71435" anchor="t"/>
          <a:lstStyle>
            <a:lvl1pPr algn="l">
              <a:defRPr sz="1350" spc="297">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45711648"/>
      </p:ext>
    </p:extLst>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x">
  <p:cSld name="HorizontalGallery card slide Light">
    <p:bg>
      <p:bgPr>
        <a:solidFill>
          <a:srgbClr val="FFFFFF"/>
        </a:solidFill>
        <a:effectLst/>
      </p:bgPr>
    </p:bg>
    <p:spTree>
      <p:nvGrpSpPr>
        <p:cNvPr id="1" name=""/>
        <p:cNvGrpSpPr/>
        <p:nvPr/>
      </p:nvGrpSpPr>
      <p:grpSpPr>
        <a:xfrm>
          <a:off x="0" y="0"/>
          <a:ext cx="0" cy="0"/>
          <a:chOff x="0" y="0"/>
          <a:chExt cx="0" cy="0"/>
        </a:xfrm>
      </p:grpSpPr>
      <p:sp>
        <p:nvSpPr>
          <p:cNvPr id="1111" name="Image"/>
          <p:cNvSpPr>
            <a:spLocks noGrp="1"/>
          </p:cNvSpPr>
          <p:nvPr>
            <p:ph type="pic" idx="21"/>
          </p:nvPr>
        </p:nvSpPr>
        <p:spPr>
          <a:xfrm>
            <a:off x="324933" y="-190365"/>
            <a:ext cx="6205214" cy="3102411"/>
          </a:xfrm>
          <a:prstGeom prst="rect">
            <a:avLst/>
          </a:prstGeom>
        </p:spPr>
        <p:txBody>
          <a:bodyPr lIns="91439" tIns="45719" rIns="91439" bIns="45719"/>
          <a:lstStyle/>
          <a:p>
            <a:endParaRPr/>
          </a:p>
        </p:txBody>
      </p:sp>
      <p:sp>
        <p:nvSpPr>
          <p:cNvPr id="1112" name="Image"/>
          <p:cNvSpPr>
            <a:spLocks noGrp="1"/>
          </p:cNvSpPr>
          <p:nvPr>
            <p:ph type="pic" idx="22"/>
          </p:nvPr>
        </p:nvSpPr>
        <p:spPr>
          <a:xfrm>
            <a:off x="-1961068" y="-190365"/>
            <a:ext cx="6205214" cy="3102411"/>
          </a:xfrm>
          <a:prstGeom prst="rect">
            <a:avLst/>
          </a:prstGeom>
        </p:spPr>
        <p:txBody>
          <a:bodyPr lIns="91439" tIns="45719" rIns="91439" bIns="45719"/>
          <a:lstStyle/>
          <a:p>
            <a:endParaRPr/>
          </a:p>
        </p:txBody>
      </p:sp>
      <p:sp>
        <p:nvSpPr>
          <p:cNvPr id="1113" name="Body Level One…"/>
          <p:cNvSpPr txBox="1">
            <a:spLocks noGrp="1"/>
          </p:cNvSpPr>
          <p:nvPr>
            <p:ph type="body" sz="quarter" idx="1"/>
          </p:nvPr>
        </p:nvSpPr>
        <p:spPr>
          <a:xfrm>
            <a:off x="217593" y="2809525"/>
            <a:ext cx="725489" cy="42677"/>
          </a:xfrm>
          <a:prstGeom prst="rect">
            <a:avLst/>
          </a:prstGeom>
          <a:solidFill>
            <a:srgbClr val="9855D4"/>
          </a:solidFill>
        </p:spPr>
        <p:txBody>
          <a:bodyPr lIns="71435" tIns="71435" rIns="71435" bIns="71435" anchor="ctr">
            <a:normAutofit/>
          </a:bodyPr>
          <a:lstStyle/>
          <a:p>
            <a:r>
              <a:t>Body Level One</a:t>
            </a:r>
          </a:p>
          <a:p>
            <a:pPr lvl="1"/>
            <a:r>
              <a:t>Body Level Two</a:t>
            </a:r>
          </a:p>
          <a:p>
            <a:pPr lvl="2"/>
            <a:r>
              <a:t>Body Level Three</a:t>
            </a:r>
          </a:p>
          <a:p>
            <a:pPr lvl="3"/>
            <a:r>
              <a:t>Body Level Four</a:t>
            </a:r>
          </a:p>
          <a:p>
            <a:pPr lvl="4"/>
            <a:r>
              <a:t>Body Level Five</a:t>
            </a:r>
          </a:p>
        </p:txBody>
      </p:sp>
      <p:sp>
        <p:nvSpPr>
          <p:cNvPr id="1114" name="Rectangle"/>
          <p:cNvSpPr>
            <a:spLocks noGrp="1"/>
          </p:cNvSpPr>
          <p:nvPr>
            <p:ph type="body" sz="quarter" idx="23"/>
          </p:nvPr>
        </p:nvSpPr>
        <p:spPr>
          <a:xfrm>
            <a:off x="2503594" y="2809525"/>
            <a:ext cx="725489" cy="42677"/>
          </a:xfrm>
          <a:prstGeom prst="rect">
            <a:avLst/>
          </a:prstGeom>
          <a:solidFill>
            <a:srgbClr val="478DE4"/>
          </a:solidFill>
        </p:spPr>
        <p:txBody>
          <a:bodyPr lIns="71435" tIns="71435" rIns="71435" bIns="71435" anchor="ctr">
            <a:normAutofit/>
          </a:bodyPr>
          <a:lstStyle/>
          <a:p>
            <a:pPr>
              <a:defRPr spc="100"/>
            </a:pPr>
            <a:endParaRPr/>
          </a:p>
        </p:txBody>
      </p:sp>
      <p:sp>
        <p:nvSpPr>
          <p:cNvPr id="1115" name="Image"/>
          <p:cNvSpPr>
            <a:spLocks noGrp="1"/>
          </p:cNvSpPr>
          <p:nvPr>
            <p:ph type="pic" idx="24"/>
          </p:nvPr>
        </p:nvSpPr>
        <p:spPr>
          <a:xfrm>
            <a:off x="2614108" y="-191954"/>
            <a:ext cx="6205214" cy="3102411"/>
          </a:xfrm>
          <a:prstGeom prst="rect">
            <a:avLst/>
          </a:prstGeom>
        </p:spPr>
        <p:txBody>
          <a:bodyPr lIns="91439" tIns="45719" rIns="91439" bIns="45719"/>
          <a:lstStyle/>
          <a:p>
            <a:endParaRPr/>
          </a:p>
        </p:txBody>
      </p:sp>
      <p:sp>
        <p:nvSpPr>
          <p:cNvPr id="1116" name="Rectangle"/>
          <p:cNvSpPr>
            <a:spLocks noGrp="1"/>
          </p:cNvSpPr>
          <p:nvPr>
            <p:ph type="body" sz="quarter" idx="25"/>
          </p:nvPr>
        </p:nvSpPr>
        <p:spPr>
          <a:xfrm>
            <a:off x="4792768" y="2812704"/>
            <a:ext cx="725489" cy="42677"/>
          </a:xfrm>
          <a:prstGeom prst="rect">
            <a:avLst/>
          </a:prstGeom>
          <a:solidFill>
            <a:srgbClr val="01B6CB"/>
          </a:solidFill>
        </p:spPr>
        <p:txBody>
          <a:bodyPr lIns="71435" tIns="71435" rIns="71435" bIns="71435" anchor="ctr">
            <a:normAutofit/>
          </a:bodyPr>
          <a:lstStyle/>
          <a:p>
            <a:pPr>
              <a:defRPr spc="100"/>
            </a:pPr>
            <a:endParaRPr/>
          </a:p>
        </p:txBody>
      </p:sp>
      <p:sp>
        <p:nvSpPr>
          <p:cNvPr id="1117" name="Image"/>
          <p:cNvSpPr>
            <a:spLocks noGrp="1"/>
          </p:cNvSpPr>
          <p:nvPr>
            <p:ph type="pic" idx="26"/>
          </p:nvPr>
        </p:nvSpPr>
        <p:spPr>
          <a:xfrm>
            <a:off x="4898394" y="-190365"/>
            <a:ext cx="6205214" cy="3102411"/>
          </a:xfrm>
          <a:prstGeom prst="rect">
            <a:avLst/>
          </a:prstGeom>
        </p:spPr>
        <p:txBody>
          <a:bodyPr lIns="91439" tIns="45719" rIns="91439" bIns="45719"/>
          <a:lstStyle/>
          <a:p>
            <a:endParaRPr/>
          </a:p>
        </p:txBody>
      </p:sp>
      <p:sp>
        <p:nvSpPr>
          <p:cNvPr id="1118" name="Rectangle"/>
          <p:cNvSpPr>
            <a:spLocks noGrp="1"/>
          </p:cNvSpPr>
          <p:nvPr>
            <p:ph type="body" sz="quarter" idx="27"/>
          </p:nvPr>
        </p:nvSpPr>
        <p:spPr>
          <a:xfrm>
            <a:off x="7075594" y="2809525"/>
            <a:ext cx="725489" cy="42677"/>
          </a:xfrm>
          <a:prstGeom prst="rect">
            <a:avLst/>
          </a:prstGeom>
          <a:solidFill>
            <a:srgbClr val="D5346D"/>
          </a:solidFill>
        </p:spPr>
        <p:txBody>
          <a:bodyPr lIns="71435" tIns="71435" rIns="71435" bIns="71435" anchor="ctr">
            <a:normAutofit/>
          </a:bodyPr>
          <a:lstStyle/>
          <a:p>
            <a:pPr>
              <a:defRPr spc="100"/>
            </a:pPr>
            <a:endParaRPr/>
          </a:p>
        </p:txBody>
      </p:sp>
      <p:sp>
        <p:nvSpPr>
          <p:cNvPr id="1119" name="Philosophical debates have arisen over the present and future use of technology"/>
          <p:cNvSpPr txBox="1">
            <a:spLocks noGrp="1"/>
          </p:cNvSpPr>
          <p:nvPr>
            <p:ph type="body" sz="quarter" idx="28"/>
          </p:nvPr>
        </p:nvSpPr>
        <p:spPr>
          <a:xfrm>
            <a:off x="197134" y="3357005"/>
            <a:ext cx="1774646" cy="556776"/>
          </a:xfrm>
          <a:prstGeom prst="rect">
            <a:avLst/>
          </a:prstGeom>
        </p:spPr>
        <p:txBody>
          <a:bodyPr lIns="50800" tIns="50800" rIns="50800" bIns="50800">
            <a:normAutofit/>
          </a:bodyPr>
          <a:lstStyle>
            <a:lvl1pPr indent="47625" defTabSz="1372027">
              <a:lnSpc>
                <a:spcPct val="110000"/>
              </a:lnSpc>
              <a:spcBef>
                <a:spcPts val="0"/>
              </a:spcBef>
              <a:defRPr sz="2600" b="0" spc="100">
                <a:solidFill>
                  <a:srgbClr val="595959"/>
                </a:solidFill>
              </a:defRPr>
            </a:lvl1pPr>
          </a:lstStyle>
          <a:p>
            <a:pPr indent="63500" defTabSz="1829369">
              <a:lnSpc>
                <a:spcPct val="110000"/>
              </a:lnSpc>
              <a:spcBef>
                <a:spcPts val="0"/>
              </a:spcBef>
              <a:defRPr sz="2600" b="0" spc="100">
                <a:solidFill>
                  <a:srgbClr val="595959"/>
                </a:solidFill>
              </a:defRPr>
            </a:pPr>
            <a:endParaRPr/>
          </a:p>
        </p:txBody>
      </p:sp>
      <p:sp>
        <p:nvSpPr>
          <p:cNvPr id="1120" name="Gallery Card Headline"/>
          <p:cNvSpPr txBox="1">
            <a:spLocks noGrp="1"/>
          </p:cNvSpPr>
          <p:nvPr>
            <p:ph type="body" sz="quarter" idx="29"/>
          </p:nvPr>
        </p:nvSpPr>
        <p:spPr>
          <a:xfrm>
            <a:off x="208069" y="2949310"/>
            <a:ext cx="1876465" cy="233579"/>
          </a:xfrm>
          <a:prstGeom prst="rect">
            <a:avLst/>
          </a:prstGeom>
        </p:spPr>
        <p:txBody>
          <a:bodyPr>
            <a:normAutofit/>
          </a:bodyPr>
          <a:lstStyle>
            <a:lvl1pPr indent="47625" defTabSz="1372027">
              <a:lnSpc>
                <a:spcPct val="150000"/>
              </a:lnSpc>
              <a:spcBef>
                <a:spcPts val="0"/>
              </a:spcBef>
              <a:defRPr sz="3800" b="0" spc="0">
                <a:solidFill>
                  <a:srgbClr val="595959"/>
                </a:solidFill>
              </a:defRPr>
            </a:lvl1pPr>
          </a:lstStyle>
          <a:p>
            <a:pPr indent="63500" defTabSz="1829369">
              <a:lnSpc>
                <a:spcPct val="150000"/>
              </a:lnSpc>
              <a:spcBef>
                <a:spcPts val="0"/>
              </a:spcBef>
              <a:defRPr sz="3800" b="0" spc="0">
                <a:solidFill>
                  <a:srgbClr val="595959"/>
                </a:solidFill>
              </a:defRPr>
            </a:pPr>
            <a:endParaRPr/>
          </a:p>
        </p:txBody>
      </p:sp>
      <p:sp>
        <p:nvSpPr>
          <p:cNvPr id="1121" name="Read more"/>
          <p:cNvSpPr txBox="1">
            <a:spLocks noGrp="1"/>
          </p:cNvSpPr>
          <p:nvPr>
            <p:ph type="body" sz="quarter" idx="30"/>
          </p:nvPr>
        </p:nvSpPr>
        <p:spPr>
          <a:xfrm>
            <a:off x="170021" y="4802491"/>
            <a:ext cx="617359" cy="166843"/>
          </a:xfrm>
          <a:prstGeom prst="rect">
            <a:avLst/>
          </a:prstGeom>
        </p:spPr>
        <p:txBody>
          <a:bodyPr lIns="50800" tIns="50800" rIns="50800" bIns="50800">
            <a:normAutofit/>
          </a:bodyPr>
          <a:lstStyle>
            <a:lvl1pPr indent="47625" defTabSz="1372027">
              <a:lnSpc>
                <a:spcPct val="110000"/>
              </a:lnSpc>
              <a:spcBef>
                <a:spcPts val="0"/>
              </a:spcBef>
              <a:defRPr sz="2000" b="0" u="sng" spc="0">
                <a:solidFill>
                  <a:srgbClr val="595959"/>
                </a:solidFill>
              </a:defRPr>
            </a:lvl1pPr>
          </a:lstStyle>
          <a:p>
            <a:pPr indent="63500" defTabSz="1829369">
              <a:lnSpc>
                <a:spcPct val="110000"/>
              </a:lnSpc>
              <a:spcBef>
                <a:spcPts val="0"/>
              </a:spcBef>
              <a:defRPr sz="2000" b="0" u="sng" spc="0">
                <a:solidFill>
                  <a:srgbClr val="595959"/>
                </a:solidFill>
              </a:defRPr>
            </a:pPr>
            <a:endParaRPr/>
          </a:p>
        </p:txBody>
      </p:sp>
      <p:sp>
        <p:nvSpPr>
          <p:cNvPr id="1122" name="Philosophical debates have arisen over the present and future use of technology"/>
          <p:cNvSpPr txBox="1">
            <a:spLocks noGrp="1"/>
          </p:cNvSpPr>
          <p:nvPr>
            <p:ph type="body" sz="quarter" idx="31"/>
          </p:nvPr>
        </p:nvSpPr>
        <p:spPr>
          <a:xfrm>
            <a:off x="2478373" y="3340798"/>
            <a:ext cx="1774646" cy="589191"/>
          </a:xfrm>
          <a:prstGeom prst="rect">
            <a:avLst/>
          </a:prstGeom>
        </p:spPr>
        <p:txBody>
          <a:bodyPr lIns="50800" tIns="50800" rIns="50800" bIns="50800">
            <a:normAutofit/>
          </a:bodyPr>
          <a:lstStyle>
            <a:lvl1pPr indent="47625" defTabSz="1372027">
              <a:lnSpc>
                <a:spcPct val="120000"/>
              </a:lnSpc>
              <a:spcBef>
                <a:spcPts val="0"/>
              </a:spcBef>
              <a:defRPr sz="2600" b="0" spc="100">
                <a:solidFill>
                  <a:srgbClr val="595959"/>
                </a:solidFill>
              </a:defRPr>
            </a:lvl1pPr>
          </a:lstStyle>
          <a:p>
            <a:pPr indent="63500" defTabSz="1829369">
              <a:lnSpc>
                <a:spcPct val="120000"/>
              </a:lnSpc>
              <a:spcBef>
                <a:spcPts val="0"/>
              </a:spcBef>
              <a:defRPr sz="2600" b="0" spc="100">
                <a:solidFill>
                  <a:srgbClr val="595959"/>
                </a:solidFill>
              </a:defRPr>
            </a:pPr>
            <a:endParaRPr/>
          </a:p>
        </p:txBody>
      </p:sp>
      <p:sp>
        <p:nvSpPr>
          <p:cNvPr id="1123" name="Gallery Card Headline"/>
          <p:cNvSpPr txBox="1">
            <a:spLocks noGrp="1"/>
          </p:cNvSpPr>
          <p:nvPr>
            <p:ph type="body" sz="quarter" idx="32"/>
          </p:nvPr>
        </p:nvSpPr>
        <p:spPr>
          <a:xfrm>
            <a:off x="2489306" y="2949310"/>
            <a:ext cx="1876466" cy="233579"/>
          </a:xfrm>
          <a:prstGeom prst="rect">
            <a:avLst/>
          </a:prstGeom>
        </p:spPr>
        <p:txBody>
          <a:bodyPr>
            <a:normAutofit/>
          </a:bodyPr>
          <a:lstStyle>
            <a:lvl1pPr indent="47625" defTabSz="1372027">
              <a:lnSpc>
                <a:spcPct val="150000"/>
              </a:lnSpc>
              <a:spcBef>
                <a:spcPts val="0"/>
              </a:spcBef>
              <a:defRPr sz="3800" b="0" spc="0">
                <a:solidFill>
                  <a:srgbClr val="595959"/>
                </a:solidFill>
              </a:defRPr>
            </a:lvl1pPr>
          </a:lstStyle>
          <a:p>
            <a:pPr indent="63500" defTabSz="1829369">
              <a:lnSpc>
                <a:spcPct val="150000"/>
              </a:lnSpc>
              <a:spcBef>
                <a:spcPts val="0"/>
              </a:spcBef>
              <a:defRPr sz="3800" b="0" spc="0">
                <a:solidFill>
                  <a:srgbClr val="595959"/>
                </a:solidFill>
              </a:defRPr>
            </a:pPr>
            <a:endParaRPr/>
          </a:p>
        </p:txBody>
      </p:sp>
      <p:sp>
        <p:nvSpPr>
          <p:cNvPr id="1124" name="Read more"/>
          <p:cNvSpPr txBox="1">
            <a:spLocks noGrp="1"/>
          </p:cNvSpPr>
          <p:nvPr>
            <p:ph type="body" sz="quarter" idx="33"/>
          </p:nvPr>
        </p:nvSpPr>
        <p:spPr>
          <a:xfrm>
            <a:off x="2451258" y="4802491"/>
            <a:ext cx="617359" cy="166843"/>
          </a:xfrm>
          <a:prstGeom prst="rect">
            <a:avLst/>
          </a:prstGeom>
        </p:spPr>
        <p:txBody>
          <a:bodyPr lIns="50800" tIns="50800" rIns="50800" bIns="50800">
            <a:normAutofit/>
          </a:bodyPr>
          <a:lstStyle>
            <a:lvl1pPr indent="47625" defTabSz="1372027">
              <a:lnSpc>
                <a:spcPct val="110000"/>
              </a:lnSpc>
              <a:spcBef>
                <a:spcPts val="0"/>
              </a:spcBef>
              <a:defRPr sz="2000" b="0" u="sng" spc="0">
                <a:solidFill>
                  <a:srgbClr val="595959"/>
                </a:solidFill>
              </a:defRPr>
            </a:lvl1pPr>
          </a:lstStyle>
          <a:p>
            <a:pPr indent="63500" defTabSz="1829369">
              <a:lnSpc>
                <a:spcPct val="110000"/>
              </a:lnSpc>
              <a:spcBef>
                <a:spcPts val="0"/>
              </a:spcBef>
              <a:defRPr sz="2000" b="0" u="sng" spc="0">
                <a:solidFill>
                  <a:srgbClr val="595959"/>
                </a:solidFill>
              </a:defRPr>
            </a:pPr>
            <a:endParaRPr/>
          </a:p>
        </p:txBody>
      </p:sp>
      <p:sp>
        <p:nvSpPr>
          <p:cNvPr id="1125" name="Philosophical debates have arisen over the present and future use of technology"/>
          <p:cNvSpPr txBox="1">
            <a:spLocks noGrp="1"/>
          </p:cNvSpPr>
          <p:nvPr>
            <p:ph type="body" sz="quarter" idx="34"/>
          </p:nvPr>
        </p:nvSpPr>
        <p:spPr>
          <a:xfrm>
            <a:off x="4767547" y="3340798"/>
            <a:ext cx="1774646" cy="589191"/>
          </a:xfrm>
          <a:prstGeom prst="rect">
            <a:avLst/>
          </a:prstGeom>
        </p:spPr>
        <p:txBody>
          <a:bodyPr lIns="50800" tIns="50800" rIns="50800" bIns="50800">
            <a:normAutofit/>
          </a:bodyPr>
          <a:lstStyle>
            <a:lvl1pPr indent="47625" defTabSz="1372027">
              <a:lnSpc>
                <a:spcPct val="120000"/>
              </a:lnSpc>
              <a:spcBef>
                <a:spcPts val="0"/>
              </a:spcBef>
              <a:defRPr sz="2600" b="0" spc="100">
                <a:solidFill>
                  <a:srgbClr val="595959"/>
                </a:solidFill>
              </a:defRPr>
            </a:lvl1pPr>
          </a:lstStyle>
          <a:p>
            <a:pPr indent="63500" defTabSz="1829369">
              <a:lnSpc>
                <a:spcPct val="120000"/>
              </a:lnSpc>
              <a:spcBef>
                <a:spcPts val="0"/>
              </a:spcBef>
              <a:defRPr sz="2600" b="0" spc="100">
                <a:solidFill>
                  <a:srgbClr val="595959"/>
                </a:solidFill>
              </a:defRPr>
            </a:pPr>
            <a:endParaRPr/>
          </a:p>
        </p:txBody>
      </p:sp>
      <p:sp>
        <p:nvSpPr>
          <p:cNvPr id="1126" name="Gallery Card Headline"/>
          <p:cNvSpPr txBox="1">
            <a:spLocks noGrp="1"/>
          </p:cNvSpPr>
          <p:nvPr>
            <p:ph type="body" sz="quarter" idx="35"/>
          </p:nvPr>
        </p:nvSpPr>
        <p:spPr>
          <a:xfrm>
            <a:off x="4778482" y="2949310"/>
            <a:ext cx="1876465" cy="233579"/>
          </a:xfrm>
          <a:prstGeom prst="rect">
            <a:avLst/>
          </a:prstGeom>
        </p:spPr>
        <p:txBody>
          <a:bodyPr>
            <a:normAutofit/>
          </a:bodyPr>
          <a:lstStyle>
            <a:lvl1pPr indent="47625" defTabSz="1372027">
              <a:lnSpc>
                <a:spcPct val="150000"/>
              </a:lnSpc>
              <a:spcBef>
                <a:spcPts val="0"/>
              </a:spcBef>
              <a:defRPr sz="3800" b="0" spc="0">
                <a:solidFill>
                  <a:srgbClr val="595959"/>
                </a:solidFill>
              </a:defRPr>
            </a:lvl1pPr>
          </a:lstStyle>
          <a:p>
            <a:pPr indent="63500" defTabSz="1829369">
              <a:lnSpc>
                <a:spcPct val="150000"/>
              </a:lnSpc>
              <a:spcBef>
                <a:spcPts val="0"/>
              </a:spcBef>
              <a:defRPr sz="3800" b="0" spc="0">
                <a:solidFill>
                  <a:srgbClr val="595959"/>
                </a:solidFill>
              </a:defRPr>
            </a:pPr>
            <a:endParaRPr/>
          </a:p>
        </p:txBody>
      </p:sp>
      <p:sp>
        <p:nvSpPr>
          <p:cNvPr id="1127" name="Read more"/>
          <p:cNvSpPr txBox="1">
            <a:spLocks noGrp="1"/>
          </p:cNvSpPr>
          <p:nvPr>
            <p:ph type="body" sz="quarter" idx="36"/>
          </p:nvPr>
        </p:nvSpPr>
        <p:spPr>
          <a:xfrm>
            <a:off x="4740433" y="4802491"/>
            <a:ext cx="617359" cy="166843"/>
          </a:xfrm>
          <a:prstGeom prst="rect">
            <a:avLst/>
          </a:prstGeom>
        </p:spPr>
        <p:txBody>
          <a:bodyPr lIns="50800" tIns="50800" rIns="50800" bIns="50800">
            <a:normAutofit/>
          </a:bodyPr>
          <a:lstStyle>
            <a:lvl1pPr indent="47625" defTabSz="1372027">
              <a:lnSpc>
                <a:spcPct val="110000"/>
              </a:lnSpc>
              <a:spcBef>
                <a:spcPts val="0"/>
              </a:spcBef>
              <a:defRPr sz="2000" b="0" u="sng" spc="0">
                <a:solidFill>
                  <a:srgbClr val="595959"/>
                </a:solidFill>
              </a:defRPr>
            </a:lvl1pPr>
          </a:lstStyle>
          <a:p>
            <a:pPr indent="63500" defTabSz="1829369">
              <a:lnSpc>
                <a:spcPct val="110000"/>
              </a:lnSpc>
              <a:spcBef>
                <a:spcPts val="0"/>
              </a:spcBef>
              <a:defRPr sz="2000" b="0" u="sng" spc="0">
                <a:solidFill>
                  <a:srgbClr val="595959"/>
                </a:solidFill>
              </a:defRPr>
            </a:pPr>
            <a:endParaRPr/>
          </a:p>
        </p:txBody>
      </p:sp>
      <p:sp>
        <p:nvSpPr>
          <p:cNvPr id="1128" name="Philosophical debates have arisen over the present and future use of technology"/>
          <p:cNvSpPr txBox="1">
            <a:spLocks noGrp="1"/>
          </p:cNvSpPr>
          <p:nvPr>
            <p:ph type="body" sz="quarter" idx="37"/>
          </p:nvPr>
        </p:nvSpPr>
        <p:spPr>
          <a:xfrm>
            <a:off x="7056724" y="3340798"/>
            <a:ext cx="1774646" cy="589191"/>
          </a:xfrm>
          <a:prstGeom prst="rect">
            <a:avLst/>
          </a:prstGeom>
        </p:spPr>
        <p:txBody>
          <a:bodyPr lIns="50800" tIns="50800" rIns="50800" bIns="50800">
            <a:normAutofit/>
          </a:bodyPr>
          <a:lstStyle>
            <a:lvl1pPr indent="47625" defTabSz="1372027">
              <a:lnSpc>
                <a:spcPct val="120000"/>
              </a:lnSpc>
              <a:spcBef>
                <a:spcPts val="0"/>
              </a:spcBef>
              <a:defRPr sz="2600" b="0" spc="100">
                <a:solidFill>
                  <a:srgbClr val="595959"/>
                </a:solidFill>
              </a:defRPr>
            </a:lvl1pPr>
          </a:lstStyle>
          <a:p>
            <a:pPr indent="63500" defTabSz="1829369">
              <a:lnSpc>
                <a:spcPct val="120000"/>
              </a:lnSpc>
              <a:spcBef>
                <a:spcPts val="0"/>
              </a:spcBef>
              <a:defRPr sz="2600" b="0" spc="100">
                <a:solidFill>
                  <a:srgbClr val="595959"/>
                </a:solidFill>
              </a:defRPr>
            </a:pPr>
            <a:endParaRPr/>
          </a:p>
        </p:txBody>
      </p:sp>
      <p:sp>
        <p:nvSpPr>
          <p:cNvPr id="1129" name="Gallery Card Headline"/>
          <p:cNvSpPr txBox="1">
            <a:spLocks noGrp="1"/>
          </p:cNvSpPr>
          <p:nvPr>
            <p:ph type="body" sz="quarter" idx="38"/>
          </p:nvPr>
        </p:nvSpPr>
        <p:spPr>
          <a:xfrm>
            <a:off x="7067658" y="2949310"/>
            <a:ext cx="1876465" cy="233579"/>
          </a:xfrm>
          <a:prstGeom prst="rect">
            <a:avLst/>
          </a:prstGeom>
        </p:spPr>
        <p:txBody>
          <a:bodyPr>
            <a:normAutofit/>
          </a:bodyPr>
          <a:lstStyle>
            <a:lvl1pPr indent="47625" defTabSz="1372027">
              <a:lnSpc>
                <a:spcPct val="150000"/>
              </a:lnSpc>
              <a:spcBef>
                <a:spcPts val="0"/>
              </a:spcBef>
              <a:defRPr sz="3800" b="0" spc="0">
                <a:solidFill>
                  <a:srgbClr val="595959"/>
                </a:solidFill>
              </a:defRPr>
            </a:lvl1pPr>
          </a:lstStyle>
          <a:p>
            <a:pPr indent="63500" defTabSz="1829369">
              <a:lnSpc>
                <a:spcPct val="150000"/>
              </a:lnSpc>
              <a:spcBef>
                <a:spcPts val="0"/>
              </a:spcBef>
              <a:defRPr sz="3800" b="0" spc="0">
                <a:solidFill>
                  <a:srgbClr val="595959"/>
                </a:solidFill>
              </a:defRPr>
            </a:pPr>
            <a:endParaRPr/>
          </a:p>
        </p:txBody>
      </p:sp>
      <p:sp>
        <p:nvSpPr>
          <p:cNvPr id="1130" name="Read more"/>
          <p:cNvSpPr txBox="1">
            <a:spLocks noGrp="1"/>
          </p:cNvSpPr>
          <p:nvPr>
            <p:ph type="body" sz="quarter" idx="39"/>
          </p:nvPr>
        </p:nvSpPr>
        <p:spPr>
          <a:xfrm>
            <a:off x="7029609" y="4802491"/>
            <a:ext cx="617359" cy="166843"/>
          </a:xfrm>
          <a:prstGeom prst="rect">
            <a:avLst/>
          </a:prstGeom>
        </p:spPr>
        <p:txBody>
          <a:bodyPr lIns="50800" tIns="50800" rIns="50800" bIns="50800">
            <a:normAutofit/>
          </a:bodyPr>
          <a:lstStyle>
            <a:lvl1pPr indent="47625" defTabSz="1372027">
              <a:lnSpc>
                <a:spcPct val="110000"/>
              </a:lnSpc>
              <a:spcBef>
                <a:spcPts val="0"/>
              </a:spcBef>
              <a:defRPr sz="2000" b="0" u="sng" spc="0">
                <a:solidFill>
                  <a:srgbClr val="595959"/>
                </a:solidFill>
              </a:defRPr>
            </a:lvl1pPr>
          </a:lstStyle>
          <a:p>
            <a:pPr indent="63500" defTabSz="1829369">
              <a:lnSpc>
                <a:spcPct val="110000"/>
              </a:lnSpc>
              <a:spcBef>
                <a:spcPts val="0"/>
              </a:spcBef>
              <a:defRPr sz="2000" b="0" u="sng" spc="0">
                <a:solidFill>
                  <a:srgbClr val="595959"/>
                </a:solidFill>
              </a:defRPr>
            </a:pPr>
            <a:endParaRPr/>
          </a:p>
        </p:txBody>
      </p:sp>
      <p:sp>
        <p:nvSpPr>
          <p:cNvPr id="1131" name="Slide Number"/>
          <p:cNvSpPr txBox="1">
            <a:spLocks noGrp="1"/>
          </p:cNvSpPr>
          <p:nvPr>
            <p:ph type="sldNum" sz="quarter" idx="2"/>
          </p:nvPr>
        </p:nvSpPr>
        <p:spPr>
          <a:xfrm>
            <a:off x="4568652" y="4880125"/>
            <a:ext cx="470124" cy="332265"/>
          </a:xfrm>
          <a:prstGeom prst="rect">
            <a:avLst/>
          </a:prstGeom>
        </p:spPr>
        <p:txBody>
          <a:bodyPr lIns="71435" tIns="71435" rIns="71435" bIns="71435" anchor="t"/>
          <a:lstStyle>
            <a:lvl1pPr algn="l">
              <a:defRPr sz="1350" spc="297">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941004796"/>
      </p:ext>
    </p:extLst>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type="tx">
  <p:cSld name="Centered smart watch slide">
    <p:bg>
      <p:bgPr>
        <a:solidFill>
          <a:srgbClr val="000000"/>
        </a:solidFill>
        <a:effectLst/>
      </p:bgPr>
    </p:bg>
    <p:spTree>
      <p:nvGrpSpPr>
        <p:cNvPr id="1" name=""/>
        <p:cNvGrpSpPr/>
        <p:nvPr/>
      </p:nvGrpSpPr>
      <p:grpSpPr>
        <a:xfrm>
          <a:off x="0" y="0"/>
          <a:ext cx="0" cy="0"/>
          <a:chOff x="0" y="0"/>
          <a:chExt cx="0" cy="0"/>
        </a:xfrm>
      </p:grpSpPr>
      <p:sp>
        <p:nvSpPr>
          <p:cNvPr id="1138" name="Confidential"/>
          <p:cNvSpPr txBox="1"/>
          <p:nvPr/>
        </p:nvSpPr>
        <p:spPr>
          <a:xfrm>
            <a:off x="429736" y="4815167"/>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nSpc>
                <a:spcPct val="110000"/>
              </a:lnSpc>
              <a:defRPr sz="1800">
                <a:solidFill>
                  <a:srgbClr val="A9A9A9"/>
                </a:solidFill>
              </a:defRPr>
            </a:lvl1pPr>
          </a:lstStyle>
          <a:p>
            <a:r>
              <a:rPr sz="675"/>
              <a:t>IBM Confidential</a:t>
            </a:r>
          </a:p>
        </p:txBody>
      </p:sp>
      <p:sp>
        <p:nvSpPr>
          <p:cNvPr id="1139" name="Body Level One…"/>
          <p:cNvSpPr txBox="1">
            <a:spLocks noGrp="1"/>
          </p:cNvSpPr>
          <p:nvPr>
            <p:ph type="body" sz="quarter" idx="1"/>
          </p:nvPr>
        </p:nvSpPr>
        <p:spPr>
          <a:xfrm>
            <a:off x="8603889" y="4803688"/>
            <a:ext cx="220029" cy="166843"/>
          </a:xfrm>
          <a:prstGeom prst="rect">
            <a:avLst/>
          </a:prstGeom>
        </p:spPr>
        <p:txBody>
          <a:bodyPr lIns="50800" tIns="50800" rIns="50800" bIns="50800" anchor="ctr">
            <a:normAutofit/>
          </a:bodyPr>
          <a:lstStyle>
            <a:lvl1pPr defTabSz="309563">
              <a:lnSpc>
                <a:spcPct val="110000"/>
              </a:lnSpc>
              <a:spcBef>
                <a:spcPts val="0"/>
              </a:spcBef>
              <a:defRPr sz="750" b="0" spc="0"/>
            </a:lvl1pPr>
            <a:lvl2pPr marL="92699" indent="-92699" defTabSz="309563">
              <a:lnSpc>
                <a:spcPct val="110000"/>
              </a:lnSpc>
              <a:spcBef>
                <a:spcPts val="0"/>
              </a:spcBef>
              <a:defRPr sz="750" b="0" spc="0"/>
            </a:lvl2pPr>
            <a:lvl3pPr marL="176638" indent="-92699" defTabSz="309563">
              <a:lnSpc>
                <a:spcPct val="110000"/>
              </a:lnSpc>
              <a:spcBef>
                <a:spcPts val="0"/>
              </a:spcBef>
              <a:defRPr sz="750" b="0" spc="0"/>
            </a:lvl3pPr>
            <a:lvl4pPr marL="261597" indent="-90147" defTabSz="309563">
              <a:lnSpc>
                <a:spcPct val="110000"/>
              </a:lnSpc>
              <a:spcBef>
                <a:spcPts val="0"/>
              </a:spcBef>
              <a:defRPr sz="750" b="0" spc="0"/>
            </a:lvl4pPr>
            <a:lvl5pPr marL="329038" indent="-92699" defTabSz="309563">
              <a:lnSpc>
                <a:spcPct val="110000"/>
              </a:lnSpc>
              <a:spcBef>
                <a:spcPts val="0"/>
              </a:spcBef>
              <a:defRPr sz="750" b="0" spc="0"/>
            </a:lvl5pPr>
          </a:lstStyle>
          <a:p>
            <a:r>
              <a:t>Body Level One</a:t>
            </a:r>
          </a:p>
          <a:p>
            <a:pPr lvl="1"/>
            <a:r>
              <a:t>Body Level Two</a:t>
            </a:r>
          </a:p>
          <a:p>
            <a:pPr lvl="2"/>
            <a:r>
              <a:t>Body Level Three</a:t>
            </a:r>
          </a:p>
          <a:p>
            <a:pPr lvl="3"/>
            <a:r>
              <a:t>Body Level Four</a:t>
            </a:r>
          </a:p>
          <a:p>
            <a:pPr lvl="4"/>
            <a:r>
              <a:t>Body Level Five</a:t>
            </a:r>
          </a:p>
        </p:txBody>
      </p:sp>
      <p:sp>
        <p:nvSpPr>
          <p:cNvPr id="1140" name="Centered Smart watch slide"/>
          <p:cNvSpPr txBox="1">
            <a:spLocks noGrp="1"/>
          </p:cNvSpPr>
          <p:nvPr>
            <p:ph type="body" sz="quarter" idx="21"/>
          </p:nvPr>
        </p:nvSpPr>
        <p:spPr>
          <a:xfrm>
            <a:off x="742486" y="1034471"/>
            <a:ext cx="2390816" cy="1288974"/>
          </a:xfrm>
          <a:prstGeom prst="rect">
            <a:avLst/>
          </a:prstGeom>
        </p:spPr>
        <p:txBody>
          <a:bodyPr>
            <a:normAutofit/>
          </a:bodyPr>
          <a:lstStyle>
            <a:lvl1pPr indent="47625" defTabSz="1372027">
              <a:lnSpc>
                <a:spcPct val="80000"/>
              </a:lnSpc>
              <a:spcBef>
                <a:spcPts val="0"/>
              </a:spcBef>
              <a:defRPr sz="8000" b="0" spc="0"/>
            </a:lvl1pPr>
          </a:lstStyle>
          <a:p>
            <a:pPr indent="63500" defTabSz="1829369">
              <a:lnSpc>
                <a:spcPct val="80000"/>
              </a:lnSpc>
              <a:spcBef>
                <a:spcPts val="0"/>
              </a:spcBef>
              <a:defRPr sz="8000" b="0" spc="0"/>
            </a:pPr>
            <a:endParaRPr/>
          </a:p>
        </p:txBody>
      </p:sp>
      <p:sp>
        <p:nvSpPr>
          <p:cNvPr id="1141" name="Philosophical debates have arisen over the present and future use of technology"/>
          <p:cNvSpPr txBox="1">
            <a:spLocks noGrp="1"/>
          </p:cNvSpPr>
          <p:nvPr>
            <p:ph type="body" sz="quarter" idx="22"/>
          </p:nvPr>
        </p:nvSpPr>
        <p:spPr>
          <a:xfrm>
            <a:off x="729248" y="2819531"/>
            <a:ext cx="2307975" cy="781774"/>
          </a:xfrm>
          <a:prstGeom prst="rect">
            <a:avLst/>
          </a:prstGeom>
        </p:spPr>
        <p:txBody>
          <a:bodyPr lIns="50800" tIns="50800" rIns="50800" bIns="50800">
            <a:normAutofit/>
          </a:bodyPr>
          <a:lstStyle>
            <a:lvl1pPr indent="47625" defTabSz="1372027">
              <a:spcBef>
                <a:spcPts val="0"/>
              </a:spcBef>
              <a:defRPr sz="3000" b="0" cap="all" spc="100"/>
            </a:lvl1pPr>
          </a:lstStyle>
          <a:p>
            <a:pPr indent="63500" defTabSz="1829369">
              <a:spcBef>
                <a:spcPts val="0"/>
              </a:spcBef>
              <a:defRPr sz="3000" b="0" cap="all" spc="100"/>
            </a:pPr>
            <a:endParaRPr/>
          </a:p>
        </p:txBody>
      </p:sp>
      <p:sp>
        <p:nvSpPr>
          <p:cNvPr id="1142" name="Philosophical debates have arisen over the present and future use of technology in society, with disagreements over whether technology improves the human condition or worsens it. Neo-Luddism, anarcho-primitivism, and similar movements criticise the perva"/>
          <p:cNvSpPr txBox="1">
            <a:spLocks noGrp="1"/>
          </p:cNvSpPr>
          <p:nvPr>
            <p:ph type="body" sz="quarter" idx="23"/>
          </p:nvPr>
        </p:nvSpPr>
        <p:spPr>
          <a:xfrm>
            <a:off x="756773" y="3663809"/>
            <a:ext cx="2124077" cy="695016"/>
          </a:xfrm>
          <a:prstGeom prst="rect">
            <a:avLst/>
          </a:prstGeom>
        </p:spPr>
        <p:txBody>
          <a:bodyPr>
            <a:normAutofit/>
          </a:bodyPr>
          <a:lstStyle>
            <a:lvl1pPr indent="47625" defTabSz="1372027">
              <a:lnSpc>
                <a:spcPct val="110000"/>
              </a:lnSpc>
              <a:spcBef>
                <a:spcPts val="0"/>
              </a:spcBef>
              <a:defRPr sz="2000" b="0" spc="0"/>
            </a:lvl1pPr>
          </a:lstStyle>
          <a:p>
            <a:pPr indent="63500" defTabSz="1829369">
              <a:lnSpc>
                <a:spcPct val="110000"/>
              </a:lnSpc>
              <a:spcBef>
                <a:spcPts val="0"/>
              </a:spcBef>
              <a:defRPr sz="2000" b="0" spc="0"/>
            </a:pPr>
            <a:endParaRPr/>
          </a:p>
        </p:txBody>
      </p:sp>
      <p:sp>
        <p:nvSpPr>
          <p:cNvPr id="1143" name="Image"/>
          <p:cNvSpPr>
            <a:spLocks noGrp="1"/>
          </p:cNvSpPr>
          <p:nvPr>
            <p:ph type="pic" sz="half" idx="24"/>
          </p:nvPr>
        </p:nvSpPr>
        <p:spPr>
          <a:xfrm>
            <a:off x="2105277" y="1263472"/>
            <a:ext cx="4933477" cy="2745734"/>
          </a:xfrm>
          <a:prstGeom prst="rect">
            <a:avLst/>
          </a:prstGeom>
        </p:spPr>
        <p:txBody>
          <a:bodyPr lIns="91439" tIns="45719" rIns="91439" bIns="45719"/>
          <a:lstStyle/>
          <a:p>
            <a:endParaRPr/>
          </a:p>
        </p:txBody>
      </p:sp>
      <p:sp>
        <p:nvSpPr>
          <p:cNvPr id="1144" name="pasted-image.pdf"/>
          <p:cNvSpPr>
            <a:spLocks noGrp="1"/>
          </p:cNvSpPr>
          <p:nvPr>
            <p:ph type="pic" sz="half" idx="25"/>
          </p:nvPr>
        </p:nvSpPr>
        <p:spPr>
          <a:xfrm>
            <a:off x="3540358" y="-957821"/>
            <a:ext cx="2063286" cy="7063905"/>
          </a:xfrm>
          <a:prstGeom prst="rect">
            <a:avLst/>
          </a:prstGeom>
        </p:spPr>
        <p:txBody>
          <a:bodyPr lIns="91439" tIns="45719" rIns="91439" bIns="45719"/>
          <a:lstStyle/>
          <a:p>
            <a:endParaRPr/>
          </a:p>
        </p:txBody>
      </p:sp>
      <p:sp>
        <p:nvSpPr>
          <p:cNvPr id="1145" name="Rounded Rectangle"/>
          <p:cNvSpPr>
            <a:spLocks noGrp="1"/>
          </p:cNvSpPr>
          <p:nvPr>
            <p:ph type="body" sz="quarter" idx="26"/>
          </p:nvPr>
        </p:nvSpPr>
        <p:spPr>
          <a:xfrm>
            <a:off x="6206118" y="3728214"/>
            <a:ext cx="336763" cy="337075"/>
          </a:xfrm>
          <a:prstGeom prst="rect">
            <a:avLst/>
          </a:prstGeom>
          <a:ln w="25400">
            <a:solidFill>
              <a:srgbClr val="FFFFFF"/>
            </a:solidFill>
          </a:ln>
        </p:spPr>
        <p:txBody>
          <a:bodyPr lIns="71435" tIns="71435" rIns="71435" bIns="71435" anchor="ctr">
            <a:normAutofit/>
          </a:bodyPr>
          <a:lstStyle/>
          <a:p>
            <a:pPr>
              <a:defRPr spc="100"/>
            </a:pPr>
            <a:endParaRPr/>
          </a:p>
        </p:txBody>
      </p:sp>
      <p:sp>
        <p:nvSpPr>
          <p:cNvPr id="1146" name="Rounded Rectangle"/>
          <p:cNvSpPr>
            <a:spLocks noGrp="1"/>
          </p:cNvSpPr>
          <p:nvPr>
            <p:ph type="body" sz="quarter" idx="27"/>
          </p:nvPr>
        </p:nvSpPr>
        <p:spPr>
          <a:xfrm>
            <a:off x="6206118" y="2410446"/>
            <a:ext cx="336763" cy="337075"/>
          </a:xfrm>
          <a:prstGeom prst="rect">
            <a:avLst/>
          </a:prstGeom>
          <a:ln w="25400">
            <a:solidFill>
              <a:srgbClr val="FFFFFF"/>
            </a:solidFill>
          </a:ln>
        </p:spPr>
        <p:txBody>
          <a:bodyPr lIns="71435" tIns="71435" rIns="71435" bIns="71435" anchor="ctr">
            <a:normAutofit/>
          </a:bodyPr>
          <a:lstStyle/>
          <a:p>
            <a:pPr>
              <a:defRPr spc="100"/>
            </a:pPr>
            <a:endParaRPr/>
          </a:p>
        </p:txBody>
      </p:sp>
      <p:sp>
        <p:nvSpPr>
          <p:cNvPr id="1147" name="Rounded Rectangle"/>
          <p:cNvSpPr>
            <a:spLocks noGrp="1"/>
          </p:cNvSpPr>
          <p:nvPr>
            <p:ph type="body" sz="quarter" idx="28"/>
          </p:nvPr>
        </p:nvSpPr>
        <p:spPr>
          <a:xfrm>
            <a:off x="6206118" y="1097446"/>
            <a:ext cx="336763" cy="337075"/>
          </a:xfrm>
          <a:prstGeom prst="rect">
            <a:avLst/>
          </a:prstGeom>
          <a:ln w="25400">
            <a:solidFill>
              <a:srgbClr val="FFFFFF"/>
            </a:solidFill>
          </a:ln>
        </p:spPr>
        <p:txBody>
          <a:bodyPr lIns="71435" tIns="71435" rIns="71435" bIns="71435" anchor="ctr">
            <a:normAutofit/>
          </a:bodyPr>
          <a:lstStyle/>
          <a:p>
            <a:pPr>
              <a:defRPr spc="100"/>
            </a:pPr>
            <a:endParaRPr/>
          </a:p>
        </p:txBody>
      </p:sp>
      <p:cxnSp>
        <p:nvCxnSpPr>
          <p:cNvPr id="1148" name="Connection Line"/>
          <p:cNvCxnSpPr>
            <a:stCxn id="1146" idx="0"/>
            <a:endCxn id="1147" idx="0"/>
          </p:cNvCxnSpPr>
          <p:nvPr/>
        </p:nvCxnSpPr>
        <p:spPr>
          <a:xfrm flipV="1">
            <a:off x="6374499" y="1265983"/>
            <a:ext cx="1" cy="1313001"/>
          </a:xfrm>
          <a:prstGeom prst="straightConnector1">
            <a:avLst/>
          </a:prstGeom>
          <a:ln w="25400">
            <a:solidFill>
              <a:srgbClr val="FFFFFF"/>
            </a:solidFill>
            <a:miter lim="400000"/>
          </a:ln>
        </p:spPr>
      </p:cxnSp>
      <p:cxnSp>
        <p:nvCxnSpPr>
          <p:cNvPr id="1149" name="Connection Line"/>
          <p:cNvCxnSpPr>
            <a:stCxn id="1145" idx="0"/>
            <a:endCxn id="1146" idx="0"/>
          </p:cNvCxnSpPr>
          <p:nvPr/>
        </p:nvCxnSpPr>
        <p:spPr>
          <a:xfrm flipV="1">
            <a:off x="6374499" y="2578984"/>
            <a:ext cx="1" cy="1317768"/>
          </a:xfrm>
          <a:prstGeom prst="straightConnector1">
            <a:avLst/>
          </a:prstGeom>
          <a:ln w="25400">
            <a:solidFill>
              <a:srgbClr val="FFFFFF"/>
            </a:solidFill>
            <a:miter lim="400000"/>
          </a:ln>
        </p:spPr>
      </p:cxnSp>
      <p:sp>
        <p:nvSpPr>
          <p:cNvPr id="1150" name="Circle"/>
          <p:cNvSpPr>
            <a:spLocks noGrp="1"/>
          </p:cNvSpPr>
          <p:nvPr>
            <p:ph type="body" sz="quarter" idx="29"/>
          </p:nvPr>
        </p:nvSpPr>
        <p:spPr>
          <a:xfrm>
            <a:off x="6316773" y="1161510"/>
            <a:ext cx="115453" cy="115560"/>
          </a:xfrm>
          <a:prstGeom prst="rect">
            <a:avLst/>
          </a:prstGeom>
          <a:solidFill>
            <a:srgbClr val="FFFFFF"/>
          </a:solidFill>
        </p:spPr>
        <p:txBody>
          <a:bodyPr lIns="71435" tIns="71435" rIns="71435" bIns="71435" anchor="ctr">
            <a:normAutofit/>
          </a:bodyPr>
          <a:lstStyle/>
          <a:p>
            <a:pPr>
              <a:defRPr spc="100"/>
            </a:pPr>
            <a:endParaRPr/>
          </a:p>
        </p:txBody>
      </p:sp>
      <p:sp>
        <p:nvSpPr>
          <p:cNvPr id="1151" name="Shape"/>
          <p:cNvSpPr>
            <a:spLocks noGrp="1"/>
          </p:cNvSpPr>
          <p:nvPr>
            <p:ph type="body" sz="quarter" idx="30"/>
          </p:nvPr>
        </p:nvSpPr>
        <p:spPr>
          <a:xfrm>
            <a:off x="6269537" y="1324348"/>
            <a:ext cx="209923" cy="70041"/>
          </a:xfrm>
          <a:prstGeom prst="rect">
            <a:avLst/>
          </a:prstGeom>
          <a:solidFill>
            <a:srgbClr val="FFFFFF"/>
          </a:solidFill>
        </p:spPr>
        <p:txBody>
          <a:bodyPr lIns="71435" tIns="71435" rIns="71435" bIns="71435" anchor="ctr">
            <a:normAutofit/>
          </a:bodyPr>
          <a:lstStyle/>
          <a:p>
            <a:pPr>
              <a:defRPr spc="100"/>
            </a:pPr>
            <a:endParaRPr/>
          </a:p>
        </p:txBody>
      </p:sp>
      <p:sp>
        <p:nvSpPr>
          <p:cNvPr id="1152" name="Shape"/>
          <p:cNvSpPr>
            <a:spLocks noGrp="1"/>
          </p:cNvSpPr>
          <p:nvPr>
            <p:ph type="body" sz="quarter" idx="31"/>
          </p:nvPr>
        </p:nvSpPr>
        <p:spPr>
          <a:xfrm>
            <a:off x="6309338" y="2513763"/>
            <a:ext cx="130320" cy="130441"/>
          </a:xfrm>
          <a:prstGeom prst="rect">
            <a:avLst/>
          </a:prstGeom>
          <a:solidFill>
            <a:srgbClr val="FFFFFF"/>
          </a:solidFill>
        </p:spPr>
        <p:txBody>
          <a:bodyPr lIns="71435" tIns="71435" rIns="71435" bIns="71435" anchor="ctr">
            <a:normAutofit/>
          </a:bodyPr>
          <a:lstStyle/>
          <a:p>
            <a:pPr>
              <a:defRPr spc="100"/>
            </a:pPr>
            <a:endParaRPr/>
          </a:p>
        </p:txBody>
      </p:sp>
      <p:sp>
        <p:nvSpPr>
          <p:cNvPr id="1153" name="Shape"/>
          <p:cNvSpPr>
            <a:spLocks noGrp="1"/>
          </p:cNvSpPr>
          <p:nvPr>
            <p:ph type="body" sz="quarter" idx="32"/>
          </p:nvPr>
        </p:nvSpPr>
        <p:spPr>
          <a:xfrm>
            <a:off x="6211597" y="2481153"/>
            <a:ext cx="325799" cy="195661"/>
          </a:xfrm>
          <a:prstGeom prst="rect">
            <a:avLst/>
          </a:prstGeom>
          <a:solidFill>
            <a:srgbClr val="FFFFFF"/>
          </a:solidFill>
        </p:spPr>
        <p:txBody>
          <a:bodyPr lIns="71435" tIns="71435" rIns="71435" bIns="71435" anchor="ctr">
            <a:normAutofit/>
          </a:bodyPr>
          <a:lstStyle/>
          <a:p>
            <a:pPr>
              <a:defRPr spc="100"/>
            </a:pPr>
            <a:endParaRPr/>
          </a:p>
        </p:txBody>
      </p:sp>
      <p:sp>
        <p:nvSpPr>
          <p:cNvPr id="1154" name="Shape"/>
          <p:cNvSpPr>
            <a:spLocks noGrp="1"/>
          </p:cNvSpPr>
          <p:nvPr>
            <p:ph type="body" sz="quarter" idx="33"/>
          </p:nvPr>
        </p:nvSpPr>
        <p:spPr>
          <a:xfrm>
            <a:off x="6246212" y="3771941"/>
            <a:ext cx="256573" cy="256810"/>
          </a:xfrm>
          <a:prstGeom prst="rect">
            <a:avLst/>
          </a:prstGeom>
          <a:solidFill>
            <a:srgbClr val="FFFFFF"/>
          </a:solidFill>
        </p:spPr>
        <p:txBody>
          <a:bodyPr lIns="71435" tIns="71435" rIns="71435" bIns="71435" anchor="ctr">
            <a:normAutofit/>
          </a:bodyPr>
          <a:lstStyle/>
          <a:p>
            <a:pPr>
              <a:defRPr spc="100"/>
            </a:pPr>
            <a:endParaRPr/>
          </a:p>
        </p:txBody>
      </p:sp>
      <p:sp>
        <p:nvSpPr>
          <p:cNvPr id="1155" name="1st point"/>
          <p:cNvSpPr txBox="1">
            <a:spLocks noGrp="1"/>
          </p:cNvSpPr>
          <p:nvPr>
            <p:ph type="body" sz="quarter" idx="34"/>
          </p:nvPr>
        </p:nvSpPr>
        <p:spPr>
          <a:xfrm>
            <a:off x="6871868" y="1030421"/>
            <a:ext cx="1143002" cy="162076"/>
          </a:xfrm>
          <a:prstGeom prst="rect">
            <a:avLst/>
          </a:prstGeom>
        </p:spPr>
        <p:txBody>
          <a:bodyPr>
            <a:normAutofit/>
          </a:bodyPr>
          <a:lstStyle>
            <a:lvl1pPr indent="47625" defTabSz="1372027">
              <a:lnSpc>
                <a:spcPct val="110000"/>
              </a:lnSpc>
              <a:spcBef>
                <a:spcPts val="0"/>
              </a:spcBef>
              <a:defRPr sz="2600" b="0" spc="100"/>
            </a:lvl1pPr>
          </a:lstStyle>
          <a:p>
            <a:pPr indent="63500" defTabSz="1829369">
              <a:lnSpc>
                <a:spcPct val="110000"/>
              </a:lnSpc>
              <a:spcBef>
                <a:spcPts val="0"/>
              </a:spcBef>
              <a:defRPr sz="2600" b="0" spc="100"/>
            </a:pPr>
            <a:endParaRPr/>
          </a:p>
        </p:txBody>
      </p:sp>
      <p:sp>
        <p:nvSpPr>
          <p:cNvPr id="1156" name="Philosophical debates have arisen over the present and future use of technology Philosophical debates have arisen over the present and future use of technology"/>
          <p:cNvSpPr txBox="1">
            <a:spLocks noGrp="1"/>
          </p:cNvSpPr>
          <p:nvPr>
            <p:ph type="body" sz="quarter" idx="35"/>
          </p:nvPr>
        </p:nvSpPr>
        <p:spPr>
          <a:xfrm>
            <a:off x="6871869" y="1264077"/>
            <a:ext cx="1647826" cy="553439"/>
          </a:xfrm>
          <a:prstGeom prst="rect">
            <a:avLst/>
          </a:prstGeom>
        </p:spPr>
        <p:txBody>
          <a:bodyPr>
            <a:normAutofit/>
          </a:bodyPr>
          <a:lstStyle>
            <a:lvl1pPr indent="47625" defTabSz="1372027">
              <a:lnSpc>
                <a:spcPct val="110000"/>
              </a:lnSpc>
              <a:spcBef>
                <a:spcPts val="0"/>
              </a:spcBef>
              <a:defRPr sz="2000" b="0" spc="0"/>
            </a:lvl1pPr>
          </a:lstStyle>
          <a:p>
            <a:pPr indent="63500" defTabSz="1829369">
              <a:lnSpc>
                <a:spcPct val="110000"/>
              </a:lnSpc>
              <a:spcBef>
                <a:spcPts val="0"/>
              </a:spcBef>
              <a:defRPr sz="2000" b="0" spc="0"/>
            </a:pPr>
            <a:endParaRPr/>
          </a:p>
        </p:txBody>
      </p:sp>
      <p:sp>
        <p:nvSpPr>
          <p:cNvPr id="1157" name="3rd point"/>
          <p:cNvSpPr txBox="1">
            <a:spLocks noGrp="1"/>
          </p:cNvSpPr>
          <p:nvPr>
            <p:ph type="body" sz="quarter" idx="36"/>
          </p:nvPr>
        </p:nvSpPr>
        <p:spPr>
          <a:xfrm>
            <a:off x="6871868" y="3651732"/>
            <a:ext cx="1143002" cy="162076"/>
          </a:xfrm>
          <a:prstGeom prst="rect">
            <a:avLst/>
          </a:prstGeom>
        </p:spPr>
        <p:txBody>
          <a:bodyPr>
            <a:normAutofit/>
          </a:bodyPr>
          <a:lstStyle>
            <a:lvl1pPr indent="47625" defTabSz="1372027">
              <a:lnSpc>
                <a:spcPct val="110000"/>
              </a:lnSpc>
              <a:spcBef>
                <a:spcPts val="0"/>
              </a:spcBef>
              <a:defRPr sz="2600" b="0" spc="100"/>
            </a:lvl1pPr>
          </a:lstStyle>
          <a:p>
            <a:pPr indent="63500" defTabSz="1829369">
              <a:lnSpc>
                <a:spcPct val="110000"/>
              </a:lnSpc>
              <a:spcBef>
                <a:spcPts val="0"/>
              </a:spcBef>
              <a:defRPr sz="2600" b="0" spc="100"/>
            </a:pPr>
            <a:endParaRPr/>
          </a:p>
        </p:txBody>
      </p:sp>
      <p:sp>
        <p:nvSpPr>
          <p:cNvPr id="1158" name="2nd point"/>
          <p:cNvSpPr txBox="1">
            <a:spLocks noGrp="1"/>
          </p:cNvSpPr>
          <p:nvPr>
            <p:ph type="body" sz="quarter" idx="37"/>
          </p:nvPr>
        </p:nvSpPr>
        <p:spPr>
          <a:xfrm>
            <a:off x="6871868" y="2330695"/>
            <a:ext cx="1143002" cy="162076"/>
          </a:xfrm>
          <a:prstGeom prst="rect">
            <a:avLst/>
          </a:prstGeom>
        </p:spPr>
        <p:txBody>
          <a:bodyPr>
            <a:normAutofit/>
          </a:bodyPr>
          <a:lstStyle>
            <a:lvl1pPr indent="47625" defTabSz="1372027">
              <a:lnSpc>
                <a:spcPct val="110000"/>
              </a:lnSpc>
              <a:spcBef>
                <a:spcPts val="0"/>
              </a:spcBef>
              <a:defRPr sz="2600" b="0" spc="100"/>
            </a:lvl1pPr>
          </a:lstStyle>
          <a:p>
            <a:pPr indent="63500" defTabSz="1829369">
              <a:lnSpc>
                <a:spcPct val="110000"/>
              </a:lnSpc>
              <a:spcBef>
                <a:spcPts val="0"/>
              </a:spcBef>
              <a:defRPr sz="2600" b="0" spc="100"/>
            </a:pPr>
            <a:endParaRPr/>
          </a:p>
        </p:txBody>
      </p:sp>
      <p:sp>
        <p:nvSpPr>
          <p:cNvPr id="1159" name="Philosophical debates have arisen over the present and future use of technology Philosophical debates have arisen over the present and future use of technology"/>
          <p:cNvSpPr txBox="1">
            <a:spLocks noGrp="1"/>
          </p:cNvSpPr>
          <p:nvPr>
            <p:ph type="body" sz="quarter" idx="38"/>
          </p:nvPr>
        </p:nvSpPr>
        <p:spPr>
          <a:xfrm>
            <a:off x="6871869" y="2558967"/>
            <a:ext cx="1647826" cy="553439"/>
          </a:xfrm>
          <a:prstGeom prst="rect">
            <a:avLst/>
          </a:prstGeom>
        </p:spPr>
        <p:txBody>
          <a:bodyPr>
            <a:normAutofit/>
          </a:bodyPr>
          <a:lstStyle>
            <a:lvl1pPr indent="47625" defTabSz="1372027">
              <a:lnSpc>
                <a:spcPct val="110000"/>
              </a:lnSpc>
              <a:spcBef>
                <a:spcPts val="0"/>
              </a:spcBef>
              <a:defRPr sz="2000" b="0" spc="0"/>
            </a:lvl1pPr>
          </a:lstStyle>
          <a:p>
            <a:pPr indent="63500" defTabSz="1829369">
              <a:lnSpc>
                <a:spcPct val="110000"/>
              </a:lnSpc>
              <a:spcBef>
                <a:spcPts val="0"/>
              </a:spcBef>
              <a:defRPr sz="2000" b="0" spc="0"/>
            </a:pPr>
            <a:endParaRPr/>
          </a:p>
        </p:txBody>
      </p:sp>
      <p:sp>
        <p:nvSpPr>
          <p:cNvPr id="1160" name="Philosophical debates have arisen over the present and future use of technology Philosophical debates have arisen over the present and future use of technology"/>
          <p:cNvSpPr txBox="1">
            <a:spLocks noGrp="1"/>
          </p:cNvSpPr>
          <p:nvPr>
            <p:ph type="body" sz="quarter" idx="39"/>
          </p:nvPr>
        </p:nvSpPr>
        <p:spPr>
          <a:xfrm>
            <a:off x="6871869" y="3896975"/>
            <a:ext cx="1647826" cy="553440"/>
          </a:xfrm>
          <a:prstGeom prst="rect">
            <a:avLst/>
          </a:prstGeom>
        </p:spPr>
        <p:txBody>
          <a:bodyPr>
            <a:normAutofit/>
          </a:bodyPr>
          <a:lstStyle>
            <a:lvl1pPr indent="47625" defTabSz="1372027">
              <a:lnSpc>
                <a:spcPct val="110000"/>
              </a:lnSpc>
              <a:spcBef>
                <a:spcPts val="0"/>
              </a:spcBef>
              <a:defRPr sz="2000" b="0" spc="0"/>
            </a:lvl1pPr>
          </a:lstStyle>
          <a:p>
            <a:pPr indent="63500" defTabSz="1829369">
              <a:lnSpc>
                <a:spcPct val="110000"/>
              </a:lnSpc>
              <a:spcBef>
                <a:spcPts val="0"/>
              </a:spcBef>
              <a:defRPr sz="2000" b="0" spc="0"/>
            </a:pPr>
            <a:endParaRPr/>
          </a:p>
        </p:txBody>
      </p:sp>
      <p:sp>
        <p:nvSpPr>
          <p:cNvPr id="1161" name="Rectangle"/>
          <p:cNvSpPr>
            <a:spLocks noGrp="1"/>
          </p:cNvSpPr>
          <p:nvPr>
            <p:ph type="body" sz="quarter" idx="40"/>
          </p:nvPr>
        </p:nvSpPr>
        <p:spPr>
          <a:xfrm>
            <a:off x="782278" y="904220"/>
            <a:ext cx="1320800" cy="61745"/>
          </a:xfrm>
          <a:prstGeom prst="rect">
            <a:avLst/>
          </a:prstGeom>
          <a:solidFill>
            <a:srgbClr val="F4A900"/>
          </a:solidFill>
        </p:spPr>
        <p:txBody>
          <a:bodyPr lIns="71435" tIns="71435" rIns="71435" bIns="71435" anchor="ctr">
            <a:normAutofit/>
          </a:bodyPr>
          <a:lstStyle/>
          <a:p>
            <a:pPr>
              <a:defRPr spc="100"/>
            </a:pPr>
            <a:endParaRPr/>
          </a:p>
        </p:txBody>
      </p:sp>
      <p:sp>
        <p:nvSpPr>
          <p:cNvPr id="1162"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067548434"/>
      </p:ext>
    </p:extLst>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type="tx">
  <p:cSld name="Centered smart watch slide Light">
    <p:bg>
      <p:bgPr>
        <a:solidFill>
          <a:srgbClr val="FFFFFF"/>
        </a:solidFill>
        <a:effectLst/>
      </p:bgPr>
    </p:bg>
    <p:spTree>
      <p:nvGrpSpPr>
        <p:cNvPr id="1" name=""/>
        <p:cNvGrpSpPr/>
        <p:nvPr/>
      </p:nvGrpSpPr>
      <p:grpSpPr>
        <a:xfrm>
          <a:off x="0" y="0"/>
          <a:ext cx="0" cy="0"/>
          <a:chOff x="0" y="0"/>
          <a:chExt cx="0" cy="0"/>
        </a:xfrm>
      </p:grpSpPr>
      <p:sp>
        <p:nvSpPr>
          <p:cNvPr id="1169" name="Confidential"/>
          <p:cNvSpPr txBox="1"/>
          <p:nvPr/>
        </p:nvSpPr>
        <p:spPr>
          <a:xfrm>
            <a:off x="429736" y="4815167"/>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nSpc>
                <a:spcPct val="110000"/>
              </a:lnSpc>
              <a:defRPr sz="1800">
                <a:solidFill>
                  <a:srgbClr val="26475B"/>
                </a:solidFill>
              </a:defRPr>
            </a:lvl1pPr>
          </a:lstStyle>
          <a:p>
            <a:r>
              <a:rPr sz="675"/>
              <a:t>IBM Confidential</a:t>
            </a:r>
          </a:p>
        </p:txBody>
      </p:sp>
      <p:sp>
        <p:nvSpPr>
          <p:cNvPr id="1170" name="Body Level One…"/>
          <p:cNvSpPr txBox="1">
            <a:spLocks noGrp="1"/>
          </p:cNvSpPr>
          <p:nvPr>
            <p:ph type="body" sz="quarter" idx="1"/>
          </p:nvPr>
        </p:nvSpPr>
        <p:spPr>
          <a:xfrm>
            <a:off x="8603889" y="4803688"/>
            <a:ext cx="220029" cy="166843"/>
          </a:xfrm>
          <a:prstGeom prst="rect">
            <a:avLst/>
          </a:prstGeom>
        </p:spPr>
        <p:txBody>
          <a:bodyPr lIns="50800" tIns="50800" rIns="50800" bIns="50800" anchor="ctr">
            <a:normAutofit/>
          </a:bodyPr>
          <a:lstStyle>
            <a:lvl1pPr defTabSz="309563">
              <a:lnSpc>
                <a:spcPct val="110000"/>
              </a:lnSpc>
              <a:spcBef>
                <a:spcPts val="0"/>
              </a:spcBef>
              <a:defRPr sz="750" b="0" spc="0">
                <a:solidFill>
                  <a:srgbClr val="26475B"/>
                </a:solidFill>
              </a:defRPr>
            </a:lvl1pPr>
            <a:lvl2pPr marL="92699" indent="-92699" defTabSz="309563">
              <a:lnSpc>
                <a:spcPct val="110000"/>
              </a:lnSpc>
              <a:spcBef>
                <a:spcPts val="0"/>
              </a:spcBef>
              <a:defRPr sz="750" b="0" spc="0">
                <a:solidFill>
                  <a:srgbClr val="26475B"/>
                </a:solidFill>
              </a:defRPr>
            </a:lvl2pPr>
            <a:lvl3pPr marL="176638" indent="-92699" defTabSz="309563">
              <a:lnSpc>
                <a:spcPct val="110000"/>
              </a:lnSpc>
              <a:spcBef>
                <a:spcPts val="0"/>
              </a:spcBef>
              <a:defRPr sz="750" b="0" spc="0">
                <a:solidFill>
                  <a:srgbClr val="26475B"/>
                </a:solidFill>
              </a:defRPr>
            </a:lvl3pPr>
            <a:lvl4pPr marL="261597" indent="-90147" defTabSz="309563">
              <a:lnSpc>
                <a:spcPct val="110000"/>
              </a:lnSpc>
              <a:spcBef>
                <a:spcPts val="0"/>
              </a:spcBef>
              <a:defRPr sz="750" b="0" spc="0">
                <a:solidFill>
                  <a:srgbClr val="26475B"/>
                </a:solidFill>
              </a:defRPr>
            </a:lvl4pPr>
            <a:lvl5pPr marL="329038" indent="-92699" defTabSz="309563">
              <a:lnSpc>
                <a:spcPct val="110000"/>
              </a:lnSpc>
              <a:spcBef>
                <a:spcPts val="0"/>
              </a:spcBef>
              <a:defRPr sz="750" b="0" spc="0">
                <a:solidFill>
                  <a:srgbClr val="26475B"/>
                </a:solidFill>
              </a:defRPr>
            </a:lvl5pPr>
          </a:lstStyle>
          <a:p>
            <a:r>
              <a:t>Body Level One</a:t>
            </a:r>
          </a:p>
          <a:p>
            <a:pPr lvl="1"/>
            <a:r>
              <a:t>Body Level Two</a:t>
            </a:r>
          </a:p>
          <a:p>
            <a:pPr lvl="2"/>
            <a:r>
              <a:t>Body Level Three</a:t>
            </a:r>
          </a:p>
          <a:p>
            <a:pPr lvl="3"/>
            <a:r>
              <a:t>Body Level Four</a:t>
            </a:r>
          </a:p>
          <a:p>
            <a:pPr lvl="4"/>
            <a:r>
              <a:t>Body Level Five</a:t>
            </a:r>
          </a:p>
        </p:txBody>
      </p:sp>
      <p:sp>
        <p:nvSpPr>
          <p:cNvPr id="1171" name="Centered Smart watch slide"/>
          <p:cNvSpPr txBox="1">
            <a:spLocks noGrp="1"/>
          </p:cNvSpPr>
          <p:nvPr>
            <p:ph type="body" sz="quarter" idx="21"/>
          </p:nvPr>
        </p:nvSpPr>
        <p:spPr>
          <a:xfrm>
            <a:off x="742486" y="1034471"/>
            <a:ext cx="2390816" cy="1288974"/>
          </a:xfrm>
          <a:prstGeom prst="rect">
            <a:avLst/>
          </a:prstGeom>
        </p:spPr>
        <p:txBody>
          <a:bodyPr>
            <a:normAutofit/>
          </a:bodyPr>
          <a:lstStyle>
            <a:lvl1pPr indent="47625" defTabSz="1372027">
              <a:lnSpc>
                <a:spcPct val="80000"/>
              </a:lnSpc>
              <a:spcBef>
                <a:spcPts val="0"/>
              </a:spcBef>
              <a:defRPr sz="8000" b="0" spc="0">
                <a:solidFill>
                  <a:srgbClr val="26475B"/>
                </a:solidFill>
              </a:defRPr>
            </a:lvl1pPr>
          </a:lstStyle>
          <a:p>
            <a:pPr indent="63500" defTabSz="1829369">
              <a:lnSpc>
                <a:spcPct val="80000"/>
              </a:lnSpc>
              <a:spcBef>
                <a:spcPts val="0"/>
              </a:spcBef>
              <a:defRPr sz="8000" b="0" spc="0">
                <a:solidFill>
                  <a:srgbClr val="26475B"/>
                </a:solidFill>
              </a:defRPr>
            </a:pPr>
            <a:endParaRPr/>
          </a:p>
        </p:txBody>
      </p:sp>
      <p:sp>
        <p:nvSpPr>
          <p:cNvPr id="1172" name="Philosophical debates have arisen over the present and future use of technology"/>
          <p:cNvSpPr txBox="1">
            <a:spLocks noGrp="1"/>
          </p:cNvSpPr>
          <p:nvPr>
            <p:ph type="body" sz="quarter" idx="22"/>
          </p:nvPr>
        </p:nvSpPr>
        <p:spPr>
          <a:xfrm>
            <a:off x="729248" y="2819531"/>
            <a:ext cx="2307975" cy="781774"/>
          </a:xfrm>
          <a:prstGeom prst="rect">
            <a:avLst/>
          </a:prstGeom>
        </p:spPr>
        <p:txBody>
          <a:bodyPr lIns="50800" tIns="50800" rIns="50800" bIns="50800">
            <a:normAutofit/>
          </a:bodyPr>
          <a:lstStyle>
            <a:lvl1pPr indent="47625" defTabSz="1372027">
              <a:spcBef>
                <a:spcPts val="0"/>
              </a:spcBef>
              <a:defRPr sz="3000" b="0" cap="all" spc="100">
                <a:solidFill>
                  <a:srgbClr val="26475B"/>
                </a:solidFill>
              </a:defRPr>
            </a:lvl1pPr>
          </a:lstStyle>
          <a:p>
            <a:pPr indent="63500" defTabSz="1829369">
              <a:spcBef>
                <a:spcPts val="0"/>
              </a:spcBef>
              <a:defRPr sz="3000" b="0" cap="all" spc="100">
                <a:solidFill>
                  <a:srgbClr val="26475B"/>
                </a:solidFill>
              </a:defRPr>
            </a:pPr>
            <a:endParaRPr/>
          </a:p>
        </p:txBody>
      </p:sp>
      <p:sp>
        <p:nvSpPr>
          <p:cNvPr id="1173" name="Philosophical debates have arisen over the present and future use of technology in society, with disagreements over whether technology improves the human condition or worsens it. Neo-Luddism, anarcho-primitivism, and similar movements criticise the perva"/>
          <p:cNvSpPr txBox="1">
            <a:spLocks noGrp="1"/>
          </p:cNvSpPr>
          <p:nvPr>
            <p:ph type="body" sz="quarter" idx="23"/>
          </p:nvPr>
        </p:nvSpPr>
        <p:spPr>
          <a:xfrm>
            <a:off x="756773" y="3663809"/>
            <a:ext cx="2124077" cy="695016"/>
          </a:xfrm>
          <a:prstGeom prst="rect">
            <a:avLst/>
          </a:prstGeom>
        </p:spPr>
        <p:txBody>
          <a:bodyPr>
            <a:normAutofit/>
          </a:bodyPr>
          <a:lstStyle>
            <a:lvl1pPr indent="47625" defTabSz="1372027">
              <a:lnSpc>
                <a:spcPct val="110000"/>
              </a:lnSpc>
              <a:spcBef>
                <a:spcPts val="0"/>
              </a:spcBef>
              <a:defRPr sz="2000" b="0" spc="0">
                <a:solidFill>
                  <a:srgbClr val="26475B"/>
                </a:solidFill>
              </a:defRPr>
            </a:lvl1pPr>
          </a:lstStyle>
          <a:p>
            <a:pPr indent="63500" defTabSz="1829369">
              <a:lnSpc>
                <a:spcPct val="110000"/>
              </a:lnSpc>
              <a:spcBef>
                <a:spcPts val="0"/>
              </a:spcBef>
              <a:defRPr sz="2000" b="0" spc="0">
                <a:solidFill>
                  <a:srgbClr val="26475B"/>
                </a:solidFill>
              </a:defRPr>
            </a:pPr>
            <a:endParaRPr/>
          </a:p>
        </p:txBody>
      </p:sp>
      <p:sp>
        <p:nvSpPr>
          <p:cNvPr id="1174" name="Image"/>
          <p:cNvSpPr>
            <a:spLocks noGrp="1"/>
          </p:cNvSpPr>
          <p:nvPr>
            <p:ph type="pic" sz="half" idx="24"/>
          </p:nvPr>
        </p:nvSpPr>
        <p:spPr>
          <a:xfrm>
            <a:off x="2105277" y="1263472"/>
            <a:ext cx="4933477" cy="2745734"/>
          </a:xfrm>
          <a:prstGeom prst="rect">
            <a:avLst/>
          </a:prstGeom>
        </p:spPr>
        <p:txBody>
          <a:bodyPr lIns="91439" tIns="45719" rIns="91439" bIns="45719"/>
          <a:lstStyle/>
          <a:p>
            <a:endParaRPr/>
          </a:p>
        </p:txBody>
      </p:sp>
      <p:sp>
        <p:nvSpPr>
          <p:cNvPr id="1175" name="Rounded Rectangle"/>
          <p:cNvSpPr>
            <a:spLocks noGrp="1"/>
          </p:cNvSpPr>
          <p:nvPr>
            <p:ph type="body" sz="quarter" idx="25"/>
          </p:nvPr>
        </p:nvSpPr>
        <p:spPr>
          <a:xfrm>
            <a:off x="6206118" y="3728214"/>
            <a:ext cx="336763" cy="337075"/>
          </a:xfrm>
          <a:prstGeom prst="rect">
            <a:avLst/>
          </a:prstGeom>
          <a:ln w="25400">
            <a:solidFill>
              <a:srgbClr val="26475B"/>
            </a:solidFill>
          </a:ln>
        </p:spPr>
        <p:txBody>
          <a:bodyPr lIns="71435" tIns="71435" rIns="71435" bIns="71435" anchor="ctr">
            <a:normAutofit/>
          </a:bodyPr>
          <a:lstStyle/>
          <a:p>
            <a:pPr>
              <a:defRPr spc="100"/>
            </a:pPr>
            <a:endParaRPr/>
          </a:p>
        </p:txBody>
      </p:sp>
      <p:sp>
        <p:nvSpPr>
          <p:cNvPr id="1176" name="Rounded Rectangle"/>
          <p:cNvSpPr>
            <a:spLocks noGrp="1"/>
          </p:cNvSpPr>
          <p:nvPr>
            <p:ph type="body" sz="quarter" idx="26"/>
          </p:nvPr>
        </p:nvSpPr>
        <p:spPr>
          <a:xfrm>
            <a:off x="6206118" y="2410446"/>
            <a:ext cx="336763" cy="337075"/>
          </a:xfrm>
          <a:prstGeom prst="rect">
            <a:avLst/>
          </a:prstGeom>
          <a:ln w="25400">
            <a:solidFill>
              <a:srgbClr val="26475B"/>
            </a:solidFill>
          </a:ln>
        </p:spPr>
        <p:txBody>
          <a:bodyPr lIns="71435" tIns="71435" rIns="71435" bIns="71435" anchor="ctr">
            <a:normAutofit/>
          </a:bodyPr>
          <a:lstStyle/>
          <a:p>
            <a:pPr>
              <a:defRPr spc="100"/>
            </a:pPr>
            <a:endParaRPr/>
          </a:p>
        </p:txBody>
      </p:sp>
      <p:sp>
        <p:nvSpPr>
          <p:cNvPr id="1177" name="Rounded Rectangle"/>
          <p:cNvSpPr>
            <a:spLocks noGrp="1"/>
          </p:cNvSpPr>
          <p:nvPr>
            <p:ph type="body" sz="quarter" idx="27"/>
          </p:nvPr>
        </p:nvSpPr>
        <p:spPr>
          <a:xfrm>
            <a:off x="6206118" y="1097446"/>
            <a:ext cx="336763" cy="337075"/>
          </a:xfrm>
          <a:prstGeom prst="rect">
            <a:avLst/>
          </a:prstGeom>
          <a:ln w="25400">
            <a:solidFill>
              <a:srgbClr val="26475B"/>
            </a:solidFill>
          </a:ln>
        </p:spPr>
        <p:txBody>
          <a:bodyPr lIns="71435" tIns="71435" rIns="71435" bIns="71435" anchor="ctr">
            <a:normAutofit/>
          </a:bodyPr>
          <a:lstStyle/>
          <a:p>
            <a:pPr>
              <a:defRPr spc="100"/>
            </a:pPr>
            <a:endParaRPr/>
          </a:p>
        </p:txBody>
      </p:sp>
      <p:cxnSp>
        <p:nvCxnSpPr>
          <p:cNvPr id="1178" name="Connection Line"/>
          <p:cNvCxnSpPr>
            <a:stCxn id="1176" idx="0"/>
            <a:endCxn id="1177" idx="0"/>
          </p:cNvCxnSpPr>
          <p:nvPr/>
        </p:nvCxnSpPr>
        <p:spPr>
          <a:xfrm flipV="1">
            <a:off x="6374499" y="1265983"/>
            <a:ext cx="1" cy="1313001"/>
          </a:xfrm>
          <a:prstGeom prst="straightConnector1">
            <a:avLst/>
          </a:prstGeom>
          <a:ln w="25400">
            <a:solidFill>
              <a:srgbClr val="26475B"/>
            </a:solidFill>
            <a:miter lim="400000"/>
          </a:ln>
        </p:spPr>
      </p:cxnSp>
      <p:cxnSp>
        <p:nvCxnSpPr>
          <p:cNvPr id="1179" name="Connection Line"/>
          <p:cNvCxnSpPr>
            <a:stCxn id="1175" idx="0"/>
            <a:endCxn id="1176" idx="0"/>
          </p:cNvCxnSpPr>
          <p:nvPr/>
        </p:nvCxnSpPr>
        <p:spPr>
          <a:xfrm flipV="1">
            <a:off x="6374499" y="2578984"/>
            <a:ext cx="1" cy="1317768"/>
          </a:xfrm>
          <a:prstGeom prst="straightConnector1">
            <a:avLst/>
          </a:prstGeom>
          <a:ln w="25400">
            <a:solidFill>
              <a:srgbClr val="26475B"/>
            </a:solidFill>
            <a:miter lim="400000"/>
          </a:ln>
        </p:spPr>
      </p:cxnSp>
      <p:sp>
        <p:nvSpPr>
          <p:cNvPr id="1180" name="Circle"/>
          <p:cNvSpPr>
            <a:spLocks noGrp="1"/>
          </p:cNvSpPr>
          <p:nvPr>
            <p:ph type="body" sz="quarter" idx="28"/>
          </p:nvPr>
        </p:nvSpPr>
        <p:spPr>
          <a:xfrm>
            <a:off x="6316773" y="1161510"/>
            <a:ext cx="115453" cy="115560"/>
          </a:xfrm>
          <a:prstGeom prst="rect">
            <a:avLst/>
          </a:prstGeom>
          <a:solidFill>
            <a:srgbClr val="26475B"/>
          </a:solidFill>
        </p:spPr>
        <p:txBody>
          <a:bodyPr lIns="71435" tIns="71435" rIns="71435" bIns="71435" anchor="ctr">
            <a:normAutofit/>
          </a:bodyPr>
          <a:lstStyle/>
          <a:p>
            <a:pPr>
              <a:defRPr spc="100"/>
            </a:pPr>
            <a:endParaRPr/>
          </a:p>
        </p:txBody>
      </p:sp>
      <p:sp>
        <p:nvSpPr>
          <p:cNvPr id="1181" name="Shape"/>
          <p:cNvSpPr>
            <a:spLocks noGrp="1"/>
          </p:cNvSpPr>
          <p:nvPr>
            <p:ph type="body" sz="quarter" idx="29"/>
          </p:nvPr>
        </p:nvSpPr>
        <p:spPr>
          <a:xfrm>
            <a:off x="6269537" y="1324348"/>
            <a:ext cx="209923" cy="70041"/>
          </a:xfrm>
          <a:prstGeom prst="rect">
            <a:avLst/>
          </a:prstGeom>
          <a:solidFill>
            <a:srgbClr val="26475B"/>
          </a:solidFill>
        </p:spPr>
        <p:txBody>
          <a:bodyPr lIns="71435" tIns="71435" rIns="71435" bIns="71435" anchor="ctr">
            <a:normAutofit/>
          </a:bodyPr>
          <a:lstStyle/>
          <a:p>
            <a:pPr>
              <a:defRPr spc="100"/>
            </a:pPr>
            <a:endParaRPr/>
          </a:p>
        </p:txBody>
      </p:sp>
      <p:sp>
        <p:nvSpPr>
          <p:cNvPr id="1182" name="Shape"/>
          <p:cNvSpPr>
            <a:spLocks noGrp="1"/>
          </p:cNvSpPr>
          <p:nvPr>
            <p:ph type="body" sz="quarter" idx="30"/>
          </p:nvPr>
        </p:nvSpPr>
        <p:spPr>
          <a:xfrm>
            <a:off x="6309338" y="2513763"/>
            <a:ext cx="130320" cy="130441"/>
          </a:xfrm>
          <a:prstGeom prst="rect">
            <a:avLst/>
          </a:prstGeom>
          <a:solidFill>
            <a:srgbClr val="26475B"/>
          </a:solidFill>
        </p:spPr>
        <p:txBody>
          <a:bodyPr lIns="71435" tIns="71435" rIns="71435" bIns="71435" anchor="ctr">
            <a:normAutofit/>
          </a:bodyPr>
          <a:lstStyle/>
          <a:p>
            <a:pPr>
              <a:defRPr spc="100"/>
            </a:pPr>
            <a:endParaRPr/>
          </a:p>
        </p:txBody>
      </p:sp>
      <p:sp>
        <p:nvSpPr>
          <p:cNvPr id="1183" name="Shape"/>
          <p:cNvSpPr>
            <a:spLocks noGrp="1"/>
          </p:cNvSpPr>
          <p:nvPr>
            <p:ph type="body" sz="quarter" idx="31"/>
          </p:nvPr>
        </p:nvSpPr>
        <p:spPr>
          <a:xfrm>
            <a:off x="6211597" y="2481153"/>
            <a:ext cx="325799" cy="195661"/>
          </a:xfrm>
          <a:prstGeom prst="rect">
            <a:avLst/>
          </a:prstGeom>
          <a:solidFill>
            <a:srgbClr val="26475B"/>
          </a:solidFill>
        </p:spPr>
        <p:txBody>
          <a:bodyPr lIns="71435" tIns="71435" rIns="71435" bIns="71435" anchor="ctr">
            <a:normAutofit/>
          </a:bodyPr>
          <a:lstStyle/>
          <a:p>
            <a:pPr>
              <a:defRPr spc="100"/>
            </a:pPr>
            <a:endParaRPr/>
          </a:p>
        </p:txBody>
      </p:sp>
      <p:sp>
        <p:nvSpPr>
          <p:cNvPr id="1184" name="Shape"/>
          <p:cNvSpPr>
            <a:spLocks noGrp="1"/>
          </p:cNvSpPr>
          <p:nvPr>
            <p:ph type="body" sz="quarter" idx="32"/>
          </p:nvPr>
        </p:nvSpPr>
        <p:spPr>
          <a:xfrm>
            <a:off x="6246212" y="3771941"/>
            <a:ext cx="256573" cy="256810"/>
          </a:xfrm>
          <a:prstGeom prst="rect">
            <a:avLst/>
          </a:prstGeom>
          <a:solidFill>
            <a:srgbClr val="26475B"/>
          </a:solidFill>
        </p:spPr>
        <p:txBody>
          <a:bodyPr lIns="71435" tIns="71435" rIns="71435" bIns="71435" anchor="ctr">
            <a:normAutofit/>
          </a:bodyPr>
          <a:lstStyle/>
          <a:p>
            <a:pPr>
              <a:defRPr spc="100"/>
            </a:pPr>
            <a:endParaRPr/>
          </a:p>
        </p:txBody>
      </p:sp>
      <p:sp>
        <p:nvSpPr>
          <p:cNvPr id="1185" name="1st point"/>
          <p:cNvSpPr txBox="1">
            <a:spLocks noGrp="1"/>
          </p:cNvSpPr>
          <p:nvPr>
            <p:ph type="body" sz="quarter" idx="33"/>
          </p:nvPr>
        </p:nvSpPr>
        <p:spPr>
          <a:xfrm>
            <a:off x="6871868" y="1030421"/>
            <a:ext cx="1143002" cy="162076"/>
          </a:xfrm>
          <a:prstGeom prst="rect">
            <a:avLst/>
          </a:prstGeom>
        </p:spPr>
        <p:txBody>
          <a:bodyPr>
            <a:normAutofit/>
          </a:bodyPr>
          <a:lstStyle>
            <a:lvl1pPr indent="47625" defTabSz="1372027">
              <a:lnSpc>
                <a:spcPct val="110000"/>
              </a:lnSpc>
              <a:spcBef>
                <a:spcPts val="0"/>
              </a:spcBef>
              <a:defRPr sz="2600" b="0" spc="100">
                <a:solidFill>
                  <a:srgbClr val="26475B"/>
                </a:solidFill>
              </a:defRPr>
            </a:lvl1pPr>
          </a:lstStyle>
          <a:p>
            <a:pPr indent="63500" defTabSz="1829369">
              <a:lnSpc>
                <a:spcPct val="110000"/>
              </a:lnSpc>
              <a:spcBef>
                <a:spcPts val="0"/>
              </a:spcBef>
              <a:defRPr sz="2600" b="0" spc="100">
                <a:solidFill>
                  <a:srgbClr val="26475B"/>
                </a:solidFill>
              </a:defRPr>
            </a:pPr>
            <a:endParaRPr/>
          </a:p>
        </p:txBody>
      </p:sp>
      <p:sp>
        <p:nvSpPr>
          <p:cNvPr id="1186" name="Philosophical debates have arisen over the present and future use of technology Philosophical debates have arisen over the present and future use of technology"/>
          <p:cNvSpPr txBox="1">
            <a:spLocks noGrp="1"/>
          </p:cNvSpPr>
          <p:nvPr>
            <p:ph type="body" sz="quarter" idx="34"/>
          </p:nvPr>
        </p:nvSpPr>
        <p:spPr>
          <a:xfrm>
            <a:off x="6871869" y="1264077"/>
            <a:ext cx="1647826" cy="553439"/>
          </a:xfrm>
          <a:prstGeom prst="rect">
            <a:avLst/>
          </a:prstGeom>
        </p:spPr>
        <p:txBody>
          <a:bodyPr>
            <a:normAutofit/>
          </a:bodyPr>
          <a:lstStyle>
            <a:lvl1pPr indent="47625" defTabSz="1372027">
              <a:lnSpc>
                <a:spcPct val="110000"/>
              </a:lnSpc>
              <a:spcBef>
                <a:spcPts val="0"/>
              </a:spcBef>
              <a:defRPr sz="2000" b="0" spc="0">
                <a:solidFill>
                  <a:srgbClr val="26475B"/>
                </a:solidFill>
              </a:defRPr>
            </a:lvl1pPr>
          </a:lstStyle>
          <a:p>
            <a:pPr indent="63500" defTabSz="1829369">
              <a:lnSpc>
                <a:spcPct val="110000"/>
              </a:lnSpc>
              <a:spcBef>
                <a:spcPts val="0"/>
              </a:spcBef>
              <a:defRPr sz="2000" b="0" spc="0">
                <a:solidFill>
                  <a:srgbClr val="26475B"/>
                </a:solidFill>
              </a:defRPr>
            </a:pPr>
            <a:endParaRPr/>
          </a:p>
        </p:txBody>
      </p:sp>
      <p:sp>
        <p:nvSpPr>
          <p:cNvPr id="1187" name="3rd point"/>
          <p:cNvSpPr txBox="1">
            <a:spLocks noGrp="1"/>
          </p:cNvSpPr>
          <p:nvPr>
            <p:ph type="body" sz="quarter" idx="35"/>
          </p:nvPr>
        </p:nvSpPr>
        <p:spPr>
          <a:xfrm>
            <a:off x="6871868" y="3651732"/>
            <a:ext cx="1143002" cy="162076"/>
          </a:xfrm>
          <a:prstGeom prst="rect">
            <a:avLst/>
          </a:prstGeom>
        </p:spPr>
        <p:txBody>
          <a:bodyPr>
            <a:normAutofit/>
          </a:bodyPr>
          <a:lstStyle>
            <a:lvl1pPr indent="47625" defTabSz="1372027">
              <a:lnSpc>
                <a:spcPct val="110000"/>
              </a:lnSpc>
              <a:spcBef>
                <a:spcPts val="0"/>
              </a:spcBef>
              <a:defRPr sz="2600" b="0" spc="100">
                <a:solidFill>
                  <a:srgbClr val="26475B"/>
                </a:solidFill>
              </a:defRPr>
            </a:lvl1pPr>
          </a:lstStyle>
          <a:p>
            <a:pPr indent="63500" defTabSz="1829369">
              <a:lnSpc>
                <a:spcPct val="110000"/>
              </a:lnSpc>
              <a:spcBef>
                <a:spcPts val="0"/>
              </a:spcBef>
              <a:defRPr sz="2600" b="0" spc="100">
                <a:solidFill>
                  <a:srgbClr val="26475B"/>
                </a:solidFill>
              </a:defRPr>
            </a:pPr>
            <a:endParaRPr/>
          </a:p>
        </p:txBody>
      </p:sp>
      <p:sp>
        <p:nvSpPr>
          <p:cNvPr id="1188" name="2nd point"/>
          <p:cNvSpPr txBox="1">
            <a:spLocks noGrp="1"/>
          </p:cNvSpPr>
          <p:nvPr>
            <p:ph type="body" sz="quarter" idx="36"/>
          </p:nvPr>
        </p:nvSpPr>
        <p:spPr>
          <a:xfrm>
            <a:off x="6871868" y="2330695"/>
            <a:ext cx="1143002" cy="162076"/>
          </a:xfrm>
          <a:prstGeom prst="rect">
            <a:avLst/>
          </a:prstGeom>
        </p:spPr>
        <p:txBody>
          <a:bodyPr>
            <a:normAutofit/>
          </a:bodyPr>
          <a:lstStyle>
            <a:lvl1pPr indent="47625" defTabSz="1372027">
              <a:lnSpc>
                <a:spcPct val="110000"/>
              </a:lnSpc>
              <a:spcBef>
                <a:spcPts val="0"/>
              </a:spcBef>
              <a:defRPr sz="2600" b="0" spc="100">
                <a:solidFill>
                  <a:srgbClr val="26475B"/>
                </a:solidFill>
              </a:defRPr>
            </a:lvl1pPr>
          </a:lstStyle>
          <a:p>
            <a:pPr indent="63500" defTabSz="1829369">
              <a:lnSpc>
                <a:spcPct val="110000"/>
              </a:lnSpc>
              <a:spcBef>
                <a:spcPts val="0"/>
              </a:spcBef>
              <a:defRPr sz="2600" b="0" spc="100">
                <a:solidFill>
                  <a:srgbClr val="26475B"/>
                </a:solidFill>
              </a:defRPr>
            </a:pPr>
            <a:endParaRPr/>
          </a:p>
        </p:txBody>
      </p:sp>
      <p:sp>
        <p:nvSpPr>
          <p:cNvPr id="1189" name="Philosophical debates have arisen over the present and future use of technology Philosophical debates have arisen over the present and future use of technology"/>
          <p:cNvSpPr txBox="1">
            <a:spLocks noGrp="1"/>
          </p:cNvSpPr>
          <p:nvPr>
            <p:ph type="body" sz="quarter" idx="37"/>
          </p:nvPr>
        </p:nvSpPr>
        <p:spPr>
          <a:xfrm>
            <a:off x="6871869" y="2558967"/>
            <a:ext cx="1647826" cy="553439"/>
          </a:xfrm>
          <a:prstGeom prst="rect">
            <a:avLst/>
          </a:prstGeom>
        </p:spPr>
        <p:txBody>
          <a:bodyPr>
            <a:normAutofit/>
          </a:bodyPr>
          <a:lstStyle>
            <a:lvl1pPr indent="47625" defTabSz="1372027">
              <a:lnSpc>
                <a:spcPct val="110000"/>
              </a:lnSpc>
              <a:spcBef>
                <a:spcPts val="0"/>
              </a:spcBef>
              <a:defRPr sz="2000" b="0" spc="0">
                <a:solidFill>
                  <a:srgbClr val="26475B"/>
                </a:solidFill>
              </a:defRPr>
            </a:lvl1pPr>
          </a:lstStyle>
          <a:p>
            <a:pPr indent="63500" defTabSz="1829369">
              <a:lnSpc>
                <a:spcPct val="110000"/>
              </a:lnSpc>
              <a:spcBef>
                <a:spcPts val="0"/>
              </a:spcBef>
              <a:defRPr sz="2000" b="0" spc="0">
                <a:solidFill>
                  <a:srgbClr val="26475B"/>
                </a:solidFill>
              </a:defRPr>
            </a:pPr>
            <a:endParaRPr/>
          </a:p>
        </p:txBody>
      </p:sp>
      <p:sp>
        <p:nvSpPr>
          <p:cNvPr id="1190" name="Philosophical debates have arisen over the present and future use of technology Philosophical debates have arisen over the present and future use of technology"/>
          <p:cNvSpPr txBox="1">
            <a:spLocks noGrp="1"/>
          </p:cNvSpPr>
          <p:nvPr>
            <p:ph type="body" sz="quarter" idx="38"/>
          </p:nvPr>
        </p:nvSpPr>
        <p:spPr>
          <a:xfrm>
            <a:off x="6871869" y="3896975"/>
            <a:ext cx="1647826" cy="553440"/>
          </a:xfrm>
          <a:prstGeom prst="rect">
            <a:avLst/>
          </a:prstGeom>
        </p:spPr>
        <p:txBody>
          <a:bodyPr>
            <a:normAutofit/>
          </a:bodyPr>
          <a:lstStyle>
            <a:lvl1pPr indent="47625" defTabSz="1372027">
              <a:lnSpc>
                <a:spcPct val="110000"/>
              </a:lnSpc>
              <a:spcBef>
                <a:spcPts val="0"/>
              </a:spcBef>
              <a:defRPr sz="2000" b="0" spc="0">
                <a:solidFill>
                  <a:srgbClr val="26475B"/>
                </a:solidFill>
              </a:defRPr>
            </a:lvl1pPr>
          </a:lstStyle>
          <a:p>
            <a:pPr indent="63500" defTabSz="1829369">
              <a:lnSpc>
                <a:spcPct val="110000"/>
              </a:lnSpc>
              <a:spcBef>
                <a:spcPts val="0"/>
              </a:spcBef>
              <a:defRPr sz="2000" b="0" spc="0">
                <a:solidFill>
                  <a:srgbClr val="26475B"/>
                </a:solidFill>
              </a:defRPr>
            </a:pPr>
            <a:endParaRPr/>
          </a:p>
        </p:txBody>
      </p:sp>
      <p:sp>
        <p:nvSpPr>
          <p:cNvPr id="1191" name="Rectangle"/>
          <p:cNvSpPr>
            <a:spLocks noGrp="1"/>
          </p:cNvSpPr>
          <p:nvPr>
            <p:ph type="body" sz="quarter" idx="39"/>
          </p:nvPr>
        </p:nvSpPr>
        <p:spPr>
          <a:xfrm>
            <a:off x="782278" y="904220"/>
            <a:ext cx="1320800" cy="61745"/>
          </a:xfrm>
          <a:prstGeom prst="rect">
            <a:avLst/>
          </a:prstGeom>
          <a:solidFill>
            <a:srgbClr val="F4A900"/>
          </a:solidFill>
        </p:spPr>
        <p:txBody>
          <a:bodyPr lIns="71435" tIns="71435" rIns="71435" bIns="71435" anchor="ctr">
            <a:normAutofit/>
          </a:bodyPr>
          <a:lstStyle/>
          <a:p>
            <a:pPr>
              <a:defRPr spc="100"/>
            </a:pPr>
            <a:endParaRPr/>
          </a:p>
        </p:txBody>
      </p:sp>
      <p:sp>
        <p:nvSpPr>
          <p:cNvPr id="1192" name="pasted-image.pdf"/>
          <p:cNvSpPr>
            <a:spLocks noGrp="1"/>
          </p:cNvSpPr>
          <p:nvPr>
            <p:ph type="pic" sz="half" idx="40"/>
          </p:nvPr>
        </p:nvSpPr>
        <p:spPr>
          <a:xfrm>
            <a:off x="3540358" y="-957821"/>
            <a:ext cx="2063286" cy="7063905"/>
          </a:xfrm>
          <a:prstGeom prst="rect">
            <a:avLst/>
          </a:prstGeom>
        </p:spPr>
        <p:txBody>
          <a:bodyPr lIns="91439" tIns="45719" rIns="91439" bIns="45719"/>
          <a:lstStyle/>
          <a:p>
            <a:endParaRPr/>
          </a:p>
        </p:txBody>
      </p:sp>
      <p:sp>
        <p:nvSpPr>
          <p:cNvPr id="1193"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900396428"/>
      </p:ext>
    </p:extLst>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tx">
  <p:cSld name="Left smart watch slide">
    <p:bg>
      <p:bgPr>
        <a:solidFill>
          <a:srgbClr val="000000"/>
        </a:solidFill>
        <a:effectLst/>
      </p:bgPr>
    </p:bg>
    <p:spTree>
      <p:nvGrpSpPr>
        <p:cNvPr id="1" name=""/>
        <p:cNvGrpSpPr/>
        <p:nvPr/>
      </p:nvGrpSpPr>
      <p:grpSpPr>
        <a:xfrm>
          <a:off x="0" y="0"/>
          <a:ext cx="0" cy="0"/>
          <a:chOff x="0" y="0"/>
          <a:chExt cx="0" cy="0"/>
        </a:xfrm>
      </p:grpSpPr>
      <p:sp>
        <p:nvSpPr>
          <p:cNvPr id="1200" name="Confidential"/>
          <p:cNvSpPr txBox="1"/>
          <p:nvPr/>
        </p:nvSpPr>
        <p:spPr>
          <a:xfrm>
            <a:off x="4139723" y="4813222"/>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gn="ctr">
              <a:lnSpc>
                <a:spcPct val="110000"/>
              </a:lnSpc>
              <a:defRPr sz="1800">
                <a:solidFill>
                  <a:srgbClr val="A9A9A9"/>
                </a:solidFill>
              </a:defRPr>
            </a:lvl1pPr>
          </a:lstStyle>
          <a:p>
            <a:r>
              <a:rPr sz="675"/>
              <a:t>IBM Confidential</a:t>
            </a:r>
          </a:p>
        </p:txBody>
      </p:sp>
      <p:sp>
        <p:nvSpPr>
          <p:cNvPr id="1201" name="Body Level One…"/>
          <p:cNvSpPr txBox="1">
            <a:spLocks noGrp="1"/>
          </p:cNvSpPr>
          <p:nvPr>
            <p:ph type="body" sz="quarter" idx="1"/>
          </p:nvPr>
        </p:nvSpPr>
        <p:spPr>
          <a:xfrm>
            <a:off x="8603889" y="4803688"/>
            <a:ext cx="220029" cy="166843"/>
          </a:xfrm>
          <a:prstGeom prst="rect">
            <a:avLst/>
          </a:prstGeom>
        </p:spPr>
        <p:txBody>
          <a:bodyPr lIns="50800" tIns="50800" rIns="50800" bIns="50800" anchor="ctr">
            <a:normAutofit/>
          </a:bodyPr>
          <a:lstStyle>
            <a:lvl1pPr defTabSz="309563">
              <a:lnSpc>
                <a:spcPct val="110000"/>
              </a:lnSpc>
              <a:spcBef>
                <a:spcPts val="0"/>
              </a:spcBef>
              <a:defRPr sz="750" b="0" spc="0"/>
            </a:lvl1pPr>
            <a:lvl2pPr marL="92699" indent="-92699" defTabSz="309563">
              <a:lnSpc>
                <a:spcPct val="110000"/>
              </a:lnSpc>
              <a:spcBef>
                <a:spcPts val="0"/>
              </a:spcBef>
              <a:defRPr sz="750" b="0" spc="0"/>
            </a:lvl2pPr>
            <a:lvl3pPr marL="176638" indent="-92699" defTabSz="309563">
              <a:lnSpc>
                <a:spcPct val="110000"/>
              </a:lnSpc>
              <a:spcBef>
                <a:spcPts val="0"/>
              </a:spcBef>
              <a:defRPr sz="750" b="0" spc="0"/>
            </a:lvl3pPr>
            <a:lvl4pPr marL="261597" indent="-90147" defTabSz="309563">
              <a:lnSpc>
                <a:spcPct val="110000"/>
              </a:lnSpc>
              <a:spcBef>
                <a:spcPts val="0"/>
              </a:spcBef>
              <a:defRPr sz="750" b="0" spc="0"/>
            </a:lvl4pPr>
            <a:lvl5pPr marL="329038" indent="-92699" defTabSz="309563">
              <a:lnSpc>
                <a:spcPct val="110000"/>
              </a:lnSpc>
              <a:spcBef>
                <a:spcPts val="0"/>
              </a:spcBef>
              <a:defRPr sz="750" b="0" spc="0"/>
            </a:lvl5pPr>
          </a:lstStyle>
          <a:p>
            <a:r>
              <a:t>Body Level One</a:t>
            </a:r>
          </a:p>
          <a:p>
            <a:pPr lvl="1"/>
            <a:r>
              <a:t>Body Level Two</a:t>
            </a:r>
          </a:p>
          <a:p>
            <a:pPr lvl="2"/>
            <a:r>
              <a:t>Body Level Three</a:t>
            </a:r>
          </a:p>
          <a:p>
            <a:pPr lvl="3"/>
            <a:r>
              <a:t>Body Level Four</a:t>
            </a:r>
          </a:p>
          <a:p>
            <a:pPr lvl="4"/>
            <a:r>
              <a:t>Body Level Five</a:t>
            </a:r>
          </a:p>
        </p:txBody>
      </p:sp>
      <p:grpSp>
        <p:nvGrpSpPr>
          <p:cNvPr id="1204" name="Group"/>
          <p:cNvGrpSpPr/>
          <p:nvPr/>
        </p:nvGrpSpPr>
        <p:grpSpPr>
          <a:xfrm>
            <a:off x="6517373" y="1223080"/>
            <a:ext cx="4763" cy="2569103"/>
            <a:chOff x="0" y="0"/>
            <a:chExt cx="12700" cy="6844601"/>
          </a:xfrm>
        </p:grpSpPr>
        <p:sp>
          <p:nvSpPr>
            <p:cNvPr id="1202" name="Connection Line"/>
            <p:cNvSpPr/>
            <p:nvPr/>
          </p:nvSpPr>
          <p:spPr>
            <a:xfrm>
              <a:off x="-1" y="0"/>
              <a:ext cx="12702" cy="3332999"/>
            </a:xfrm>
            <a:custGeom>
              <a:avLst/>
              <a:gdLst/>
              <a:ahLst/>
              <a:cxnLst>
                <a:cxn ang="0">
                  <a:pos x="wd2" y="hd2"/>
                </a:cxn>
                <a:cxn ang="5400000">
                  <a:pos x="wd2" y="hd2"/>
                </a:cxn>
                <a:cxn ang="10800000">
                  <a:pos x="wd2" y="hd2"/>
                </a:cxn>
                <a:cxn ang="16200000">
                  <a:pos x="wd2" y="hd2"/>
                </a:cxn>
              </a:cxnLst>
              <a:rect l="0" t="0" r="r" b="b"/>
              <a:pathLst>
                <a:path w="16200" h="21600" extrusionOk="0">
                  <a:moveTo>
                    <a:pt x="16200" y="21600"/>
                  </a:moveTo>
                  <a:cubicBezTo>
                    <a:pt x="-5400" y="14400"/>
                    <a:pt x="-5400" y="7200"/>
                    <a:pt x="16200" y="0"/>
                  </a:cubicBezTo>
                </a:path>
              </a:pathLst>
            </a:custGeom>
            <a:noFill/>
            <a:ln w="25400" cap="flat">
              <a:solidFill>
                <a:srgbClr val="FFFFFF"/>
              </a:solidFill>
              <a:prstDash val="solid"/>
              <a:miter lim="400000"/>
            </a:ln>
            <a:effectLst/>
          </p:spPr>
          <p:txBody>
            <a:bodyPr wrap="square" lIns="53576" tIns="53576" rIns="53576" bIns="53576" numCol="1" anchor="t">
              <a:noAutofit/>
            </a:bodyPr>
            <a:lstStyle/>
            <a:p>
              <a:pPr indent="0" defTabSz="309563">
                <a:lnSpc>
                  <a:spcPct val="90000"/>
                </a:lnSpc>
                <a:defRPr sz="15000" b="1" spc="750">
                  <a:solidFill>
                    <a:srgbClr val="FFFFFF"/>
                  </a:solidFill>
                </a:defRPr>
              </a:pPr>
              <a:endParaRPr sz="5625"/>
            </a:p>
          </p:txBody>
        </p:sp>
        <p:sp>
          <p:nvSpPr>
            <p:cNvPr id="1203" name="Connection Line"/>
            <p:cNvSpPr/>
            <p:nvPr/>
          </p:nvSpPr>
          <p:spPr>
            <a:xfrm flipV="1">
              <a:off x="-1" y="3332996"/>
              <a:ext cx="2" cy="3511606"/>
            </a:xfrm>
            <a:prstGeom prst="line">
              <a:avLst/>
            </a:prstGeom>
            <a:noFill/>
            <a:ln w="25400" cap="flat">
              <a:solidFill>
                <a:srgbClr val="FFFFFF"/>
              </a:solidFill>
              <a:prstDash val="solid"/>
              <a:miter lim="400000"/>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sp>
        <p:nvSpPr>
          <p:cNvPr id="1205" name="Rounded Rectangle"/>
          <p:cNvSpPr>
            <a:spLocks noGrp="1"/>
          </p:cNvSpPr>
          <p:nvPr>
            <p:ph type="body" sz="quarter" idx="21"/>
          </p:nvPr>
        </p:nvSpPr>
        <p:spPr>
          <a:xfrm>
            <a:off x="6348993" y="1006874"/>
            <a:ext cx="336763" cy="337075"/>
          </a:xfrm>
          <a:prstGeom prst="rect">
            <a:avLst/>
          </a:prstGeom>
          <a:solidFill>
            <a:srgbClr val="FFFFFF"/>
          </a:solidFill>
          <a:ln w="25400">
            <a:solidFill>
              <a:srgbClr val="FFFFFF"/>
            </a:solidFill>
          </a:ln>
        </p:spPr>
        <p:txBody>
          <a:bodyPr lIns="71435" tIns="71435" rIns="71435" bIns="71435" anchor="ctr">
            <a:normAutofit/>
          </a:bodyPr>
          <a:lstStyle/>
          <a:p>
            <a:pPr>
              <a:defRPr spc="100"/>
            </a:pPr>
            <a:endParaRPr/>
          </a:p>
        </p:txBody>
      </p:sp>
      <p:sp>
        <p:nvSpPr>
          <p:cNvPr id="1206" name="Circle"/>
          <p:cNvSpPr>
            <a:spLocks noGrp="1"/>
          </p:cNvSpPr>
          <p:nvPr>
            <p:ph type="body" sz="quarter" idx="22"/>
          </p:nvPr>
        </p:nvSpPr>
        <p:spPr>
          <a:xfrm>
            <a:off x="6459647" y="1070939"/>
            <a:ext cx="115452" cy="115559"/>
          </a:xfrm>
          <a:prstGeom prst="rect">
            <a:avLst/>
          </a:prstGeom>
          <a:solidFill>
            <a:srgbClr val="232D3F"/>
          </a:solidFill>
        </p:spPr>
        <p:txBody>
          <a:bodyPr lIns="71435" tIns="71435" rIns="71435" bIns="71435" anchor="ctr">
            <a:normAutofit/>
          </a:bodyPr>
          <a:lstStyle/>
          <a:p>
            <a:pPr>
              <a:defRPr spc="100"/>
            </a:pPr>
            <a:endParaRPr/>
          </a:p>
        </p:txBody>
      </p:sp>
      <p:sp>
        <p:nvSpPr>
          <p:cNvPr id="1207" name="Shape"/>
          <p:cNvSpPr>
            <a:spLocks noGrp="1"/>
          </p:cNvSpPr>
          <p:nvPr>
            <p:ph type="body" sz="quarter" idx="23"/>
          </p:nvPr>
        </p:nvSpPr>
        <p:spPr>
          <a:xfrm>
            <a:off x="6412412" y="1233776"/>
            <a:ext cx="209923" cy="70040"/>
          </a:xfrm>
          <a:prstGeom prst="rect">
            <a:avLst/>
          </a:prstGeom>
          <a:solidFill>
            <a:srgbClr val="232D3F"/>
          </a:solidFill>
        </p:spPr>
        <p:txBody>
          <a:bodyPr lIns="71435" tIns="71435" rIns="71435" bIns="71435" anchor="ctr">
            <a:normAutofit/>
          </a:bodyPr>
          <a:lstStyle/>
          <a:p>
            <a:pPr>
              <a:defRPr spc="100"/>
            </a:pPr>
            <a:endParaRPr/>
          </a:p>
        </p:txBody>
      </p:sp>
      <p:sp>
        <p:nvSpPr>
          <p:cNvPr id="1208" name="Rounded Rectangle"/>
          <p:cNvSpPr>
            <a:spLocks noGrp="1"/>
          </p:cNvSpPr>
          <p:nvPr>
            <p:ph type="body" sz="quarter" idx="24"/>
          </p:nvPr>
        </p:nvSpPr>
        <p:spPr>
          <a:xfrm>
            <a:off x="6348993" y="3642713"/>
            <a:ext cx="336763" cy="337075"/>
          </a:xfrm>
          <a:prstGeom prst="rect">
            <a:avLst/>
          </a:prstGeom>
          <a:solidFill>
            <a:srgbClr val="FFFFFF"/>
          </a:solidFill>
          <a:ln w="25400">
            <a:solidFill>
              <a:srgbClr val="FFFFFF"/>
            </a:solidFill>
          </a:ln>
        </p:spPr>
        <p:txBody>
          <a:bodyPr lIns="71435" tIns="71435" rIns="71435" bIns="71435" anchor="ctr">
            <a:normAutofit/>
          </a:bodyPr>
          <a:lstStyle/>
          <a:p>
            <a:pPr>
              <a:defRPr spc="100"/>
            </a:pPr>
            <a:endParaRPr/>
          </a:p>
        </p:txBody>
      </p:sp>
      <p:sp>
        <p:nvSpPr>
          <p:cNvPr id="1209" name="Shape"/>
          <p:cNvSpPr>
            <a:spLocks noGrp="1"/>
          </p:cNvSpPr>
          <p:nvPr>
            <p:ph type="body" sz="quarter" idx="25"/>
          </p:nvPr>
        </p:nvSpPr>
        <p:spPr>
          <a:xfrm>
            <a:off x="6393849" y="3695973"/>
            <a:ext cx="247048" cy="247277"/>
          </a:xfrm>
          <a:prstGeom prst="rect">
            <a:avLst/>
          </a:prstGeom>
          <a:solidFill>
            <a:srgbClr val="232D3F"/>
          </a:solidFill>
        </p:spPr>
        <p:txBody>
          <a:bodyPr lIns="71435" tIns="71435" rIns="71435" bIns="71435" anchor="ctr">
            <a:normAutofit/>
          </a:bodyPr>
          <a:lstStyle/>
          <a:p>
            <a:pPr>
              <a:defRPr spc="100"/>
            </a:pPr>
            <a:endParaRPr/>
          </a:p>
        </p:txBody>
      </p:sp>
      <p:sp>
        <p:nvSpPr>
          <p:cNvPr id="1210" name="Rounded Rectangle"/>
          <p:cNvSpPr>
            <a:spLocks noGrp="1"/>
          </p:cNvSpPr>
          <p:nvPr>
            <p:ph type="body" sz="quarter" idx="26"/>
          </p:nvPr>
        </p:nvSpPr>
        <p:spPr>
          <a:xfrm>
            <a:off x="6348993" y="2305574"/>
            <a:ext cx="336763" cy="337075"/>
          </a:xfrm>
          <a:prstGeom prst="rect">
            <a:avLst/>
          </a:prstGeom>
          <a:solidFill>
            <a:srgbClr val="FFFFFF"/>
          </a:solidFill>
          <a:ln w="25400">
            <a:solidFill>
              <a:srgbClr val="FFFFFF"/>
            </a:solidFill>
          </a:ln>
        </p:spPr>
        <p:txBody>
          <a:bodyPr lIns="71435" tIns="71435" rIns="71435" bIns="71435" anchor="ctr">
            <a:normAutofit/>
          </a:bodyPr>
          <a:lstStyle/>
          <a:p>
            <a:pPr>
              <a:defRPr spc="100"/>
            </a:pPr>
            <a:endParaRPr/>
          </a:p>
        </p:txBody>
      </p:sp>
      <p:sp>
        <p:nvSpPr>
          <p:cNvPr id="1211" name="Shape"/>
          <p:cNvSpPr>
            <a:spLocks noGrp="1"/>
          </p:cNvSpPr>
          <p:nvPr>
            <p:ph type="body" sz="quarter" idx="27"/>
          </p:nvPr>
        </p:nvSpPr>
        <p:spPr>
          <a:xfrm>
            <a:off x="6354474" y="2376281"/>
            <a:ext cx="325798" cy="195661"/>
          </a:xfrm>
          <a:prstGeom prst="rect">
            <a:avLst/>
          </a:prstGeom>
          <a:solidFill>
            <a:srgbClr val="232D3F"/>
          </a:solidFill>
        </p:spPr>
        <p:txBody>
          <a:bodyPr lIns="71435" tIns="71435" rIns="71435" bIns="71435" anchor="ctr">
            <a:normAutofit/>
          </a:bodyPr>
          <a:lstStyle/>
          <a:p>
            <a:pPr>
              <a:defRPr spc="100"/>
            </a:pPr>
            <a:endParaRPr/>
          </a:p>
        </p:txBody>
      </p:sp>
      <p:sp>
        <p:nvSpPr>
          <p:cNvPr id="1212" name="Shape"/>
          <p:cNvSpPr>
            <a:spLocks noGrp="1"/>
          </p:cNvSpPr>
          <p:nvPr>
            <p:ph type="body" sz="quarter" idx="28"/>
          </p:nvPr>
        </p:nvSpPr>
        <p:spPr>
          <a:xfrm>
            <a:off x="6452214" y="2408891"/>
            <a:ext cx="130320" cy="130441"/>
          </a:xfrm>
          <a:prstGeom prst="rect">
            <a:avLst/>
          </a:prstGeom>
          <a:solidFill>
            <a:srgbClr val="232D3F"/>
          </a:solidFill>
        </p:spPr>
        <p:txBody>
          <a:bodyPr lIns="71435" tIns="71435" rIns="71435" bIns="71435" anchor="ctr">
            <a:normAutofit/>
          </a:bodyPr>
          <a:lstStyle/>
          <a:p>
            <a:pPr>
              <a:defRPr spc="100"/>
            </a:pPr>
            <a:endParaRPr/>
          </a:p>
        </p:txBody>
      </p:sp>
      <p:sp>
        <p:nvSpPr>
          <p:cNvPr id="1213" name="Centered Smart watch slide"/>
          <p:cNvSpPr txBox="1">
            <a:spLocks noGrp="1"/>
          </p:cNvSpPr>
          <p:nvPr>
            <p:ph type="body" sz="quarter" idx="29"/>
          </p:nvPr>
        </p:nvSpPr>
        <p:spPr>
          <a:xfrm>
            <a:off x="3503026" y="1034471"/>
            <a:ext cx="2390816" cy="892367"/>
          </a:xfrm>
          <a:prstGeom prst="rect">
            <a:avLst/>
          </a:prstGeom>
        </p:spPr>
        <p:txBody>
          <a:bodyPr>
            <a:normAutofit/>
          </a:bodyPr>
          <a:lstStyle>
            <a:lvl1pPr indent="47625" defTabSz="1372027">
              <a:lnSpc>
                <a:spcPct val="80000"/>
              </a:lnSpc>
              <a:spcBef>
                <a:spcPts val="0"/>
              </a:spcBef>
              <a:defRPr sz="8000" b="0" spc="0"/>
            </a:lvl1pPr>
          </a:lstStyle>
          <a:p>
            <a:pPr indent="63500" defTabSz="1829369">
              <a:lnSpc>
                <a:spcPct val="80000"/>
              </a:lnSpc>
              <a:spcBef>
                <a:spcPts val="0"/>
              </a:spcBef>
              <a:defRPr sz="8000" b="0" spc="0"/>
            </a:pPr>
            <a:endParaRPr/>
          </a:p>
        </p:txBody>
      </p:sp>
      <p:sp>
        <p:nvSpPr>
          <p:cNvPr id="1214" name="Philosophical debates have arisen over the present and future use of technology"/>
          <p:cNvSpPr txBox="1">
            <a:spLocks noGrp="1"/>
          </p:cNvSpPr>
          <p:nvPr>
            <p:ph type="body" sz="quarter" idx="30"/>
          </p:nvPr>
        </p:nvSpPr>
        <p:spPr>
          <a:xfrm>
            <a:off x="3489787" y="2819531"/>
            <a:ext cx="2307975" cy="781774"/>
          </a:xfrm>
          <a:prstGeom prst="rect">
            <a:avLst/>
          </a:prstGeom>
        </p:spPr>
        <p:txBody>
          <a:bodyPr lIns="50800" tIns="50800" rIns="50800" bIns="50800">
            <a:normAutofit/>
          </a:bodyPr>
          <a:lstStyle>
            <a:lvl1pPr indent="47625" defTabSz="1372027">
              <a:spcBef>
                <a:spcPts val="0"/>
              </a:spcBef>
              <a:defRPr sz="3000" b="0" cap="all" spc="100"/>
            </a:lvl1pPr>
          </a:lstStyle>
          <a:p>
            <a:pPr indent="63500" defTabSz="1829369">
              <a:spcBef>
                <a:spcPts val="0"/>
              </a:spcBef>
              <a:defRPr sz="3000" b="0" cap="all" spc="100"/>
            </a:pPr>
            <a:endParaRPr/>
          </a:p>
        </p:txBody>
      </p:sp>
      <p:sp>
        <p:nvSpPr>
          <p:cNvPr id="1215" name="Philosophical debates have arisen over the present and future use of technology in society, with disagreements over whether technology improves the human condition or worsens it. Neo-Luddism, anarcho-primitivism, and similar movements criticise the perva"/>
          <p:cNvSpPr txBox="1">
            <a:spLocks noGrp="1"/>
          </p:cNvSpPr>
          <p:nvPr>
            <p:ph type="body" sz="quarter" idx="31"/>
          </p:nvPr>
        </p:nvSpPr>
        <p:spPr>
          <a:xfrm>
            <a:off x="3517314" y="3663809"/>
            <a:ext cx="2124077" cy="695016"/>
          </a:xfrm>
          <a:prstGeom prst="rect">
            <a:avLst/>
          </a:prstGeom>
        </p:spPr>
        <p:txBody>
          <a:bodyPr>
            <a:normAutofit/>
          </a:bodyPr>
          <a:lstStyle>
            <a:lvl1pPr indent="47625" defTabSz="1372027">
              <a:lnSpc>
                <a:spcPct val="110000"/>
              </a:lnSpc>
              <a:spcBef>
                <a:spcPts val="0"/>
              </a:spcBef>
              <a:defRPr sz="2000" b="0" spc="0"/>
            </a:lvl1pPr>
          </a:lstStyle>
          <a:p>
            <a:pPr indent="63500" defTabSz="1829369">
              <a:lnSpc>
                <a:spcPct val="110000"/>
              </a:lnSpc>
              <a:spcBef>
                <a:spcPts val="0"/>
              </a:spcBef>
              <a:defRPr sz="2000" b="0" spc="0"/>
            </a:pPr>
            <a:endParaRPr/>
          </a:p>
        </p:txBody>
      </p:sp>
      <p:sp>
        <p:nvSpPr>
          <p:cNvPr id="1216" name="1st point"/>
          <p:cNvSpPr txBox="1">
            <a:spLocks noGrp="1"/>
          </p:cNvSpPr>
          <p:nvPr>
            <p:ph type="body" sz="quarter" idx="32"/>
          </p:nvPr>
        </p:nvSpPr>
        <p:spPr>
          <a:xfrm>
            <a:off x="6967118" y="935083"/>
            <a:ext cx="1143002" cy="162076"/>
          </a:xfrm>
          <a:prstGeom prst="rect">
            <a:avLst/>
          </a:prstGeom>
        </p:spPr>
        <p:txBody>
          <a:bodyPr>
            <a:normAutofit/>
          </a:bodyPr>
          <a:lstStyle>
            <a:lvl1pPr indent="47625" defTabSz="1372027">
              <a:lnSpc>
                <a:spcPct val="110000"/>
              </a:lnSpc>
              <a:spcBef>
                <a:spcPts val="0"/>
              </a:spcBef>
              <a:defRPr sz="2600" b="0" spc="100"/>
            </a:lvl1pPr>
          </a:lstStyle>
          <a:p>
            <a:pPr indent="63500" defTabSz="1829369">
              <a:lnSpc>
                <a:spcPct val="110000"/>
              </a:lnSpc>
              <a:spcBef>
                <a:spcPts val="0"/>
              </a:spcBef>
              <a:defRPr sz="2600" b="0" spc="100"/>
            </a:pPr>
            <a:endParaRPr/>
          </a:p>
        </p:txBody>
      </p:sp>
      <p:sp>
        <p:nvSpPr>
          <p:cNvPr id="1217" name="Philosophical debates have arisen over the present and future use of technology Philosophical debates have arisen over the present and future use of technology"/>
          <p:cNvSpPr txBox="1">
            <a:spLocks noGrp="1"/>
          </p:cNvSpPr>
          <p:nvPr>
            <p:ph type="body" sz="quarter" idx="33"/>
          </p:nvPr>
        </p:nvSpPr>
        <p:spPr>
          <a:xfrm>
            <a:off x="6967119" y="1168739"/>
            <a:ext cx="1647826" cy="553439"/>
          </a:xfrm>
          <a:prstGeom prst="rect">
            <a:avLst/>
          </a:prstGeom>
        </p:spPr>
        <p:txBody>
          <a:bodyPr>
            <a:normAutofit/>
          </a:bodyPr>
          <a:lstStyle>
            <a:lvl1pPr indent="47625" defTabSz="1372027">
              <a:lnSpc>
                <a:spcPct val="110000"/>
              </a:lnSpc>
              <a:spcBef>
                <a:spcPts val="0"/>
              </a:spcBef>
              <a:defRPr sz="2000" b="0" spc="0"/>
            </a:lvl1pPr>
          </a:lstStyle>
          <a:p>
            <a:pPr indent="63500" defTabSz="1829369">
              <a:lnSpc>
                <a:spcPct val="110000"/>
              </a:lnSpc>
              <a:spcBef>
                <a:spcPts val="0"/>
              </a:spcBef>
              <a:defRPr sz="2000" b="0" spc="0"/>
            </a:pPr>
            <a:endParaRPr/>
          </a:p>
        </p:txBody>
      </p:sp>
      <p:sp>
        <p:nvSpPr>
          <p:cNvPr id="1218" name="3rd point"/>
          <p:cNvSpPr txBox="1">
            <a:spLocks noGrp="1"/>
          </p:cNvSpPr>
          <p:nvPr>
            <p:ph type="body" sz="quarter" idx="34"/>
          </p:nvPr>
        </p:nvSpPr>
        <p:spPr>
          <a:xfrm>
            <a:off x="6967118" y="3556394"/>
            <a:ext cx="1143002" cy="162076"/>
          </a:xfrm>
          <a:prstGeom prst="rect">
            <a:avLst/>
          </a:prstGeom>
        </p:spPr>
        <p:txBody>
          <a:bodyPr>
            <a:normAutofit/>
          </a:bodyPr>
          <a:lstStyle>
            <a:lvl1pPr indent="47625" defTabSz="1372027">
              <a:lnSpc>
                <a:spcPct val="110000"/>
              </a:lnSpc>
              <a:spcBef>
                <a:spcPts val="0"/>
              </a:spcBef>
              <a:defRPr sz="2600" b="0" spc="100"/>
            </a:lvl1pPr>
          </a:lstStyle>
          <a:p>
            <a:pPr indent="63500" defTabSz="1829369">
              <a:lnSpc>
                <a:spcPct val="110000"/>
              </a:lnSpc>
              <a:spcBef>
                <a:spcPts val="0"/>
              </a:spcBef>
              <a:defRPr sz="2600" b="0" spc="100"/>
            </a:pPr>
            <a:endParaRPr/>
          </a:p>
        </p:txBody>
      </p:sp>
      <p:sp>
        <p:nvSpPr>
          <p:cNvPr id="1219" name="2nd point"/>
          <p:cNvSpPr txBox="1">
            <a:spLocks noGrp="1"/>
          </p:cNvSpPr>
          <p:nvPr>
            <p:ph type="body" sz="quarter" idx="35"/>
          </p:nvPr>
        </p:nvSpPr>
        <p:spPr>
          <a:xfrm>
            <a:off x="6967118" y="2235357"/>
            <a:ext cx="1143002" cy="162076"/>
          </a:xfrm>
          <a:prstGeom prst="rect">
            <a:avLst/>
          </a:prstGeom>
        </p:spPr>
        <p:txBody>
          <a:bodyPr>
            <a:normAutofit/>
          </a:bodyPr>
          <a:lstStyle>
            <a:lvl1pPr indent="47625" defTabSz="1372027">
              <a:lnSpc>
                <a:spcPct val="110000"/>
              </a:lnSpc>
              <a:spcBef>
                <a:spcPts val="0"/>
              </a:spcBef>
              <a:defRPr sz="2600" b="0" spc="100"/>
            </a:lvl1pPr>
          </a:lstStyle>
          <a:p>
            <a:pPr indent="63500" defTabSz="1829369">
              <a:lnSpc>
                <a:spcPct val="110000"/>
              </a:lnSpc>
              <a:spcBef>
                <a:spcPts val="0"/>
              </a:spcBef>
              <a:defRPr sz="2600" b="0" spc="100"/>
            </a:pPr>
            <a:endParaRPr/>
          </a:p>
        </p:txBody>
      </p:sp>
      <p:sp>
        <p:nvSpPr>
          <p:cNvPr id="1220" name="Philosophical debates have arisen over the present and future use of technology Philosophical debates have arisen over the present and future use of technology"/>
          <p:cNvSpPr txBox="1">
            <a:spLocks noGrp="1"/>
          </p:cNvSpPr>
          <p:nvPr>
            <p:ph type="body" sz="quarter" idx="36"/>
          </p:nvPr>
        </p:nvSpPr>
        <p:spPr>
          <a:xfrm>
            <a:off x="6967119" y="2463629"/>
            <a:ext cx="1647826" cy="553439"/>
          </a:xfrm>
          <a:prstGeom prst="rect">
            <a:avLst/>
          </a:prstGeom>
        </p:spPr>
        <p:txBody>
          <a:bodyPr>
            <a:normAutofit/>
          </a:bodyPr>
          <a:lstStyle>
            <a:lvl1pPr indent="47625" defTabSz="1372027">
              <a:lnSpc>
                <a:spcPct val="110000"/>
              </a:lnSpc>
              <a:spcBef>
                <a:spcPts val="0"/>
              </a:spcBef>
              <a:defRPr sz="2000" b="0" spc="0"/>
            </a:lvl1pPr>
          </a:lstStyle>
          <a:p>
            <a:pPr indent="63500" defTabSz="1829369">
              <a:lnSpc>
                <a:spcPct val="110000"/>
              </a:lnSpc>
              <a:spcBef>
                <a:spcPts val="0"/>
              </a:spcBef>
              <a:defRPr sz="2000" b="0" spc="0"/>
            </a:pPr>
            <a:endParaRPr/>
          </a:p>
        </p:txBody>
      </p:sp>
      <p:sp>
        <p:nvSpPr>
          <p:cNvPr id="1221" name="Philosophical debates have arisen over the present and future use of technology Philosophical debates have arisen over the present and future use of technology"/>
          <p:cNvSpPr txBox="1">
            <a:spLocks noGrp="1"/>
          </p:cNvSpPr>
          <p:nvPr>
            <p:ph type="body" sz="quarter" idx="37"/>
          </p:nvPr>
        </p:nvSpPr>
        <p:spPr>
          <a:xfrm>
            <a:off x="6967119" y="3801637"/>
            <a:ext cx="1647826" cy="553440"/>
          </a:xfrm>
          <a:prstGeom prst="rect">
            <a:avLst/>
          </a:prstGeom>
        </p:spPr>
        <p:txBody>
          <a:bodyPr>
            <a:normAutofit/>
          </a:bodyPr>
          <a:lstStyle>
            <a:lvl1pPr indent="47625" defTabSz="1372027">
              <a:lnSpc>
                <a:spcPct val="110000"/>
              </a:lnSpc>
              <a:spcBef>
                <a:spcPts val="0"/>
              </a:spcBef>
              <a:defRPr sz="2000" b="0" spc="0"/>
            </a:lvl1pPr>
          </a:lstStyle>
          <a:p>
            <a:pPr indent="63500" defTabSz="1829369">
              <a:lnSpc>
                <a:spcPct val="110000"/>
              </a:lnSpc>
              <a:spcBef>
                <a:spcPts val="0"/>
              </a:spcBef>
              <a:defRPr sz="2000" b="0" spc="0"/>
            </a:pPr>
            <a:endParaRPr/>
          </a:p>
        </p:txBody>
      </p:sp>
      <p:sp>
        <p:nvSpPr>
          <p:cNvPr id="1222" name="Rectangle"/>
          <p:cNvSpPr>
            <a:spLocks noGrp="1"/>
          </p:cNvSpPr>
          <p:nvPr>
            <p:ph type="body" sz="quarter" idx="38"/>
          </p:nvPr>
        </p:nvSpPr>
        <p:spPr>
          <a:xfrm>
            <a:off x="3525478" y="904220"/>
            <a:ext cx="1320800" cy="61745"/>
          </a:xfrm>
          <a:prstGeom prst="rect">
            <a:avLst/>
          </a:prstGeom>
          <a:solidFill>
            <a:srgbClr val="DC277F"/>
          </a:solidFill>
        </p:spPr>
        <p:txBody>
          <a:bodyPr lIns="71435" tIns="71435" rIns="71435" bIns="71435" anchor="ctr">
            <a:normAutofit/>
          </a:bodyPr>
          <a:lstStyle/>
          <a:p>
            <a:pPr>
              <a:defRPr spc="100"/>
            </a:pPr>
            <a:endParaRPr/>
          </a:p>
        </p:txBody>
      </p:sp>
      <p:sp>
        <p:nvSpPr>
          <p:cNvPr id="1223" name="Image"/>
          <p:cNvSpPr>
            <a:spLocks noGrp="1"/>
          </p:cNvSpPr>
          <p:nvPr>
            <p:ph type="pic" sz="half" idx="39"/>
          </p:nvPr>
        </p:nvSpPr>
        <p:spPr>
          <a:xfrm>
            <a:off x="-751825" y="1263472"/>
            <a:ext cx="4933477" cy="2745734"/>
          </a:xfrm>
          <a:prstGeom prst="rect">
            <a:avLst/>
          </a:prstGeom>
        </p:spPr>
        <p:txBody>
          <a:bodyPr lIns="91439" tIns="45719" rIns="91439" bIns="45719"/>
          <a:lstStyle/>
          <a:p>
            <a:endParaRPr/>
          </a:p>
        </p:txBody>
      </p:sp>
      <p:sp>
        <p:nvSpPr>
          <p:cNvPr id="1224" name="pasted-image.pdf"/>
          <p:cNvSpPr>
            <a:spLocks noGrp="1"/>
          </p:cNvSpPr>
          <p:nvPr>
            <p:ph type="pic" sz="half" idx="40"/>
          </p:nvPr>
        </p:nvSpPr>
        <p:spPr>
          <a:xfrm>
            <a:off x="683257" y="-957821"/>
            <a:ext cx="2063285" cy="7063905"/>
          </a:xfrm>
          <a:prstGeom prst="rect">
            <a:avLst/>
          </a:prstGeom>
        </p:spPr>
        <p:txBody>
          <a:bodyPr lIns="91439" tIns="45719" rIns="91439" bIns="45719"/>
          <a:lstStyle/>
          <a:p>
            <a:endParaRPr/>
          </a:p>
        </p:txBody>
      </p:sp>
      <p:sp>
        <p:nvSpPr>
          <p:cNvPr id="1225"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94768624"/>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type="tx">
  <p:cSld name="Left smart watch slide Light">
    <p:bg>
      <p:bgPr>
        <a:solidFill>
          <a:srgbClr val="FFFFFF"/>
        </a:solidFill>
        <a:effectLst/>
      </p:bgPr>
    </p:bg>
    <p:spTree>
      <p:nvGrpSpPr>
        <p:cNvPr id="1" name=""/>
        <p:cNvGrpSpPr/>
        <p:nvPr/>
      </p:nvGrpSpPr>
      <p:grpSpPr>
        <a:xfrm>
          <a:off x="0" y="0"/>
          <a:ext cx="0" cy="0"/>
          <a:chOff x="0" y="0"/>
          <a:chExt cx="0" cy="0"/>
        </a:xfrm>
      </p:grpSpPr>
      <p:sp>
        <p:nvSpPr>
          <p:cNvPr id="1232" name="Confidential"/>
          <p:cNvSpPr txBox="1"/>
          <p:nvPr/>
        </p:nvSpPr>
        <p:spPr>
          <a:xfrm>
            <a:off x="4139723" y="4813222"/>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gn="ctr">
              <a:lnSpc>
                <a:spcPct val="110000"/>
              </a:lnSpc>
              <a:defRPr sz="1800">
                <a:solidFill>
                  <a:srgbClr val="26475B"/>
                </a:solidFill>
              </a:defRPr>
            </a:lvl1pPr>
          </a:lstStyle>
          <a:p>
            <a:r>
              <a:rPr sz="675"/>
              <a:t>IBM Confidential</a:t>
            </a:r>
          </a:p>
        </p:txBody>
      </p:sp>
      <p:sp>
        <p:nvSpPr>
          <p:cNvPr id="1233" name="Body Level One…"/>
          <p:cNvSpPr txBox="1">
            <a:spLocks noGrp="1"/>
          </p:cNvSpPr>
          <p:nvPr>
            <p:ph type="body" sz="quarter" idx="1"/>
          </p:nvPr>
        </p:nvSpPr>
        <p:spPr>
          <a:xfrm>
            <a:off x="8603889" y="4803688"/>
            <a:ext cx="220029" cy="166843"/>
          </a:xfrm>
          <a:prstGeom prst="rect">
            <a:avLst/>
          </a:prstGeom>
        </p:spPr>
        <p:txBody>
          <a:bodyPr lIns="50800" tIns="50800" rIns="50800" bIns="50800" anchor="ctr">
            <a:normAutofit/>
          </a:bodyPr>
          <a:lstStyle>
            <a:lvl1pPr defTabSz="309563">
              <a:lnSpc>
                <a:spcPct val="110000"/>
              </a:lnSpc>
              <a:spcBef>
                <a:spcPts val="0"/>
              </a:spcBef>
              <a:defRPr sz="750" b="0" spc="0">
                <a:solidFill>
                  <a:srgbClr val="26475B"/>
                </a:solidFill>
              </a:defRPr>
            </a:lvl1pPr>
            <a:lvl2pPr marL="92699" indent="-92699" defTabSz="309563">
              <a:lnSpc>
                <a:spcPct val="110000"/>
              </a:lnSpc>
              <a:spcBef>
                <a:spcPts val="0"/>
              </a:spcBef>
              <a:defRPr sz="750" b="0" spc="0">
                <a:solidFill>
                  <a:srgbClr val="26475B"/>
                </a:solidFill>
              </a:defRPr>
            </a:lvl2pPr>
            <a:lvl3pPr marL="176638" indent="-92699" defTabSz="309563">
              <a:lnSpc>
                <a:spcPct val="110000"/>
              </a:lnSpc>
              <a:spcBef>
                <a:spcPts val="0"/>
              </a:spcBef>
              <a:defRPr sz="750" b="0" spc="0">
                <a:solidFill>
                  <a:srgbClr val="26475B"/>
                </a:solidFill>
              </a:defRPr>
            </a:lvl3pPr>
            <a:lvl4pPr marL="261597" indent="-90147" defTabSz="309563">
              <a:lnSpc>
                <a:spcPct val="110000"/>
              </a:lnSpc>
              <a:spcBef>
                <a:spcPts val="0"/>
              </a:spcBef>
              <a:defRPr sz="750" b="0" spc="0">
                <a:solidFill>
                  <a:srgbClr val="26475B"/>
                </a:solidFill>
              </a:defRPr>
            </a:lvl4pPr>
            <a:lvl5pPr marL="329038" indent="-92699" defTabSz="309563">
              <a:lnSpc>
                <a:spcPct val="110000"/>
              </a:lnSpc>
              <a:spcBef>
                <a:spcPts val="0"/>
              </a:spcBef>
              <a:defRPr sz="750" b="0" spc="0">
                <a:solidFill>
                  <a:srgbClr val="26475B"/>
                </a:solidFill>
              </a:defRPr>
            </a:lvl5pPr>
          </a:lstStyle>
          <a:p>
            <a:r>
              <a:t>Body Level One</a:t>
            </a:r>
          </a:p>
          <a:p>
            <a:pPr lvl="1"/>
            <a:r>
              <a:t>Body Level Two</a:t>
            </a:r>
          </a:p>
          <a:p>
            <a:pPr lvl="2"/>
            <a:r>
              <a:t>Body Level Three</a:t>
            </a:r>
          </a:p>
          <a:p>
            <a:pPr lvl="3"/>
            <a:r>
              <a:t>Body Level Four</a:t>
            </a:r>
          </a:p>
          <a:p>
            <a:pPr lvl="4"/>
            <a:r>
              <a:t>Body Level Five</a:t>
            </a:r>
          </a:p>
        </p:txBody>
      </p:sp>
      <p:sp>
        <p:nvSpPr>
          <p:cNvPr id="1234" name="Connection Line"/>
          <p:cNvSpPr/>
          <p:nvPr/>
        </p:nvSpPr>
        <p:spPr>
          <a:xfrm>
            <a:off x="6514992" y="1288300"/>
            <a:ext cx="4763" cy="1251032"/>
          </a:xfrm>
          <a:custGeom>
            <a:avLst/>
            <a:gdLst/>
            <a:ahLst/>
            <a:cxnLst>
              <a:cxn ang="0">
                <a:pos x="wd2" y="hd2"/>
              </a:cxn>
              <a:cxn ang="5400000">
                <a:pos x="wd2" y="hd2"/>
              </a:cxn>
              <a:cxn ang="10800000">
                <a:pos x="wd2" y="hd2"/>
              </a:cxn>
              <a:cxn ang="16200000">
                <a:pos x="wd2" y="hd2"/>
              </a:cxn>
            </a:cxnLst>
            <a:rect l="0" t="0" r="r" b="b"/>
            <a:pathLst>
              <a:path w="16200" h="21600" extrusionOk="0">
                <a:moveTo>
                  <a:pt x="16200" y="21600"/>
                </a:moveTo>
                <a:cubicBezTo>
                  <a:pt x="-5400" y="14400"/>
                  <a:pt x="-5400" y="7200"/>
                  <a:pt x="16200" y="0"/>
                </a:cubicBezTo>
              </a:path>
            </a:pathLst>
          </a:custGeom>
          <a:ln w="25400">
            <a:solidFill>
              <a:srgbClr val="26475B"/>
            </a:solidFill>
            <a:miter lim="400000"/>
          </a:ln>
        </p:spPr>
        <p:txBody>
          <a:bodyPr lIns="20091" tIns="20091" rIns="20091" bIns="20091"/>
          <a:lstStyle/>
          <a:p>
            <a:pPr indent="0" defTabSz="309563">
              <a:lnSpc>
                <a:spcPct val="90000"/>
              </a:lnSpc>
              <a:defRPr sz="15000" b="1" spc="750">
                <a:solidFill>
                  <a:srgbClr val="FFFFFF"/>
                </a:solidFill>
              </a:defRPr>
            </a:pPr>
            <a:endParaRPr sz="5625"/>
          </a:p>
        </p:txBody>
      </p:sp>
      <p:sp>
        <p:nvSpPr>
          <p:cNvPr id="1235" name="Connection Line"/>
          <p:cNvSpPr/>
          <p:nvPr/>
        </p:nvSpPr>
        <p:spPr>
          <a:xfrm flipV="1">
            <a:off x="6517373" y="2474111"/>
            <a:ext cx="1" cy="1318072"/>
          </a:xfrm>
          <a:prstGeom prst="line">
            <a:avLst/>
          </a:prstGeom>
          <a:ln w="25400">
            <a:solidFill>
              <a:srgbClr val="26475B"/>
            </a:solidFill>
            <a:miter lim="400000"/>
          </a:ln>
        </p:spPr>
        <p:txBody>
          <a:bodyPr lIns="17144" tIns="17144" rIns="17144" bIns="17144"/>
          <a:lstStyle/>
          <a:p>
            <a:pPr indent="0" defTabSz="309563">
              <a:lnSpc>
                <a:spcPct val="90000"/>
              </a:lnSpc>
              <a:defRPr sz="15000" b="1" spc="750">
                <a:solidFill>
                  <a:srgbClr val="FFFFFF"/>
                </a:solidFill>
              </a:defRPr>
            </a:pPr>
            <a:endParaRPr sz="5625"/>
          </a:p>
        </p:txBody>
      </p:sp>
      <p:sp>
        <p:nvSpPr>
          <p:cNvPr id="1236" name="Rounded Rectangle"/>
          <p:cNvSpPr>
            <a:spLocks noGrp="1"/>
          </p:cNvSpPr>
          <p:nvPr>
            <p:ph type="body" sz="quarter" idx="21"/>
          </p:nvPr>
        </p:nvSpPr>
        <p:spPr>
          <a:xfrm>
            <a:off x="6348993" y="1006874"/>
            <a:ext cx="336763" cy="337075"/>
          </a:xfrm>
          <a:prstGeom prst="rect">
            <a:avLst/>
          </a:prstGeom>
          <a:solidFill>
            <a:srgbClr val="26475B"/>
          </a:solidFill>
          <a:ln w="25400">
            <a:solidFill>
              <a:srgbClr val="FFFFFF"/>
            </a:solidFill>
          </a:ln>
        </p:spPr>
        <p:txBody>
          <a:bodyPr lIns="71435" tIns="71435" rIns="71435" bIns="71435" anchor="ctr">
            <a:normAutofit/>
          </a:bodyPr>
          <a:lstStyle/>
          <a:p>
            <a:pPr>
              <a:defRPr spc="100"/>
            </a:pPr>
            <a:endParaRPr/>
          </a:p>
        </p:txBody>
      </p:sp>
      <p:sp>
        <p:nvSpPr>
          <p:cNvPr id="1237" name="Circle"/>
          <p:cNvSpPr>
            <a:spLocks noGrp="1"/>
          </p:cNvSpPr>
          <p:nvPr>
            <p:ph type="body" sz="quarter" idx="22"/>
          </p:nvPr>
        </p:nvSpPr>
        <p:spPr>
          <a:xfrm>
            <a:off x="6459647" y="1070939"/>
            <a:ext cx="115452" cy="115559"/>
          </a:xfrm>
          <a:prstGeom prst="rect">
            <a:avLst/>
          </a:prstGeom>
          <a:solidFill>
            <a:srgbClr val="FFFFFF"/>
          </a:solidFill>
        </p:spPr>
        <p:txBody>
          <a:bodyPr lIns="71435" tIns="71435" rIns="71435" bIns="71435" anchor="ctr">
            <a:normAutofit/>
          </a:bodyPr>
          <a:lstStyle/>
          <a:p>
            <a:pPr>
              <a:defRPr spc="100"/>
            </a:pPr>
            <a:endParaRPr/>
          </a:p>
        </p:txBody>
      </p:sp>
      <p:sp>
        <p:nvSpPr>
          <p:cNvPr id="1238" name="Shape"/>
          <p:cNvSpPr>
            <a:spLocks noGrp="1"/>
          </p:cNvSpPr>
          <p:nvPr>
            <p:ph type="body" sz="quarter" idx="23"/>
          </p:nvPr>
        </p:nvSpPr>
        <p:spPr>
          <a:xfrm>
            <a:off x="6412412" y="1233776"/>
            <a:ext cx="209923" cy="70040"/>
          </a:xfrm>
          <a:prstGeom prst="rect">
            <a:avLst/>
          </a:prstGeom>
          <a:solidFill>
            <a:srgbClr val="FFFFFF"/>
          </a:solidFill>
        </p:spPr>
        <p:txBody>
          <a:bodyPr lIns="71435" tIns="71435" rIns="71435" bIns="71435" anchor="ctr">
            <a:normAutofit/>
          </a:bodyPr>
          <a:lstStyle/>
          <a:p>
            <a:pPr>
              <a:defRPr spc="100"/>
            </a:pPr>
            <a:endParaRPr/>
          </a:p>
        </p:txBody>
      </p:sp>
      <p:sp>
        <p:nvSpPr>
          <p:cNvPr id="1239" name="Rounded Rectangle"/>
          <p:cNvSpPr>
            <a:spLocks noGrp="1"/>
          </p:cNvSpPr>
          <p:nvPr>
            <p:ph type="body" sz="quarter" idx="24"/>
          </p:nvPr>
        </p:nvSpPr>
        <p:spPr>
          <a:xfrm>
            <a:off x="6348993" y="3642713"/>
            <a:ext cx="336763" cy="337075"/>
          </a:xfrm>
          <a:prstGeom prst="rect">
            <a:avLst/>
          </a:prstGeom>
          <a:solidFill>
            <a:srgbClr val="26475B"/>
          </a:solidFill>
          <a:ln w="25400">
            <a:solidFill>
              <a:srgbClr val="FFFFFF"/>
            </a:solidFill>
          </a:ln>
        </p:spPr>
        <p:txBody>
          <a:bodyPr lIns="71435" tIns="71435" rIns="71435" bIns="71435" anchor="ctr">
            <a:normAutofit/>
          </a:bodyPr>
          <a:lstStyle/>
          <a:p>
            <a:pPr>
              <a:defRPr spc="100"/>
            </a:pPr>
            <a:endParaRPr/>
          </a:p>
        </p:txBody>
      </p:sp>
      <p:sp>
        <p:nvSpPr>
          <p:cNvPr id="1240" name="Shape"/>
          <p:cNvSpPr>
            <a:spLocks noGrp="1"/>
          </p:cNvSpPr>
          <p:nvPr>
            <p:ph type="body" sz="quarter" idx="25"/>
          </p:nvPr>
        </p:nvSpPr>
        <p:spPr>
          <a:xfrm>
            <a:off x="6393849" y="3695973"/>
            <a:ext cx="247048" cy="247277"/>
          </a:xfrm>
          <a:prstGeom prst="rect">
            <a:avLst/>
          </a:prstGeom>
          <a:solidFill>
            <a:srgbClr val="FFFFFF"/>
          </a:solidFill>
        </p:spPr>
        <p:txBody>
          <a:bodyPr lIns="71435" tIns="71435" rIns="71435" bIns="71435" anchor="ctr">
            <a:normAutofit/>
          </a:bodyPr>
          <a:lstStyle/>
          <a:p>
            <a:pPr>
              <a:defRPr spc="100"/>
            </a:pPr>
            <a:endParaRPr/>
          </a:p>
        </p:txBody>
      </p:sp>
      <p:sp>
        <p:nvSpPr>
          <p:cNvPr id="1241" name="Rounded Rectangle"/>
          <p:cNvSpPr>
            <a:spLocks noGrp="1"/>
          </p:cNvSpPr>
          <p:nvPr>
            <p:ph type="body" sz="quarter" idx="26"/>
          </p:nvPr>
        </p:nvSpPr>
        <p:spPr>
          <a:xfrm>
            <a:off x="6348993" y="2305574"/>
            <a:ext cx="336763" cy="337075"/>
          </a:xfrm>
          <a:prstGeom prst="rect">
            <a:avLst/>
          </a:prstGeom>
          <a:solidFill>
            <a:srgbClr val="26475B"/>
          </a:solidFill>
          <a:ln w="25400">
            <a:solidFill>
              <a:srgbClr val="FFFFFF"/>
            </a:solidFill>
          </a:ln>
        </p:spPr>
        <p:txBody>
          <a:bodyPr lIns="71435" tIns="71435" rIns="71435" bIns="71435" anchor="ctr">
            <a:normAutofit/>
          </a:bodyPr>
          <a:lstStyle/>
          <a:p>
            <a:pPr>
              <a:defRPr spc="100"/>
            </a:pPr>
            <a:endParaRPr/>
          </a:p>
        </p:txBody>
      </p:sp>
      <p:sp>
        <p:nvSpPr>
          <p:cNvPr id="1242" name="Shape"/>
          <p:cNvSpPr>
            <a:spLocks noGrp="1"/>
          </p:cNvSpPr>
          <p:nvPr>
            <p:ph type="body" sz="quarter" idx="27"/>
          </p:nvPr>
        </p:nvSpPr>
        <p:spPr>
          <a:xfrm>
            <a:off x="6354474" y="2376281"/>
            <a:ext cx="325798" cy="195661"/>
          </a:xfrm>
          <a:prstGeom prst="rect">
            <a:avLst/>
          </a:prstGeom>
          <a:solidFill>
            <a:srgbClr val="FFFFFF"/>
          </a:solidFill>
        </p:spPr>
        <p:txBody>
          <a:bodyPr lIns="71435" tIns="71435" rIns="71435" bIns="71435" anchor="ctr">
            <a:normAutofit/>
          </a:bodyPr>
          <a:lstStyle/>
          <a:p>
            <a:pPr>
              <a:defRPr spc="100"/>
            </a:pPr>
            <a:endParaRPr/>
          </a:p>
        </p:txBody>
      </p:sp>
      <p:sp>
        <p:nvSpPr>
          <p:cNvPr id="1243" name="Shape"/>
          <p:cNvSpPr>
            <a:spLocks noGrp="1"/>
          </p:cNvSpPr>
          <p:nvPr>
            <p:ph type="body" sz="quarter" idx="28"/>
          </p:nvPr>
        </p:nvSpPr>
        <p:spPr>
          <a:xfrm>
            <a:off x="6452214" y="2408891"/>
            <a:ext cx="130320" cy="130441"/>
          </a:xfrm>
          <a:prstGeom prst="rect">
            <a:avLst/>
          </a:prstGeom>
          <a:solidFill>
            <a:srgbClr val="FFFFFF"/>
          </a:solidFill>
        </p:spPr>
        <p:txBody>
          <a:bodyPr lIns="71435" tIns="71435" rIns="71435" bIns="71435" anchor="ctr">
            <a:normAutofit/>
          </a:bodyPr>
          <a:lstStyle/>
          <a:p>
            <a:pPr>
              <a:defRPr spc="100"/>
            </a:pPr>
            <a:endParaRPr/>
          </a:p>
        </p:txBody>
      </p:sp>
      <p:sp>
        <p:nvSpPr>
          <p:cNvPr id="1244" name="Centered Smart watch slide"/>
          <p:cNvSpPr txBox="1">
            <a:spLocks noGrp="1"/>
          </p:cNvSpPr>
          <p:nvPr>
            <p:ph type="body" sz="quarter" idx="29"/>
          </p:nvPr>
        </p:nvSpPr>
        <p:spPr>
          <a:xfrm>
            <a:off x="3503026" y="1034471"/>
            <a:ext cx="2390816" cy="892367"/>
          </a:xfrm>
          <a:prstGeom prst="rect">
            <a:avLst/>
          </a:prstGeom>
        </p:spPr>
        <p:txBody>
          <a:bodyPr>
            <a:normAutofit/>
          </a:bodyPr>
          <a:lstStyle>
            <a:lvl1pPr indent="47625" defTabSz="1372027">
              <a:lnSpc>
                <a:spcPct val="80000"/>
              </a:lnSpc>
              <a:spcBef>
                <a:spcPts val="0"/>
              </a:spcBef>
              <a:defRPr sz="8000" b="0" spc="0">
                <a:solidFill>
                  <a:srgbClr val="26475B"/>
                </a:solidFill>
              </a:defRPr>
            </a:lvl1pPr>
          </a:lstStyle>
          <a:p>
            <a:pPr indent="63500" defTabSz="1829369">
              <a:lnSpc>
                <a:spcPct val="80000"/>
              </a:lnSpc>
              <a:spcBef>
                <a:spcPts val="0"/>
              </a:spcBef>
              <a:defRPr sz="8000" b="0" spc="0">
                <a:solidFill>
                  <a:srgbClr val="26475B"/>
                </a:solidFill>
              </a:defRPr>
            </a:pPr>
            <a:endParaRPr/>
          </a:p>
        </p:txBody>
      </p:sp>
      <p:sp>
        <p:nvSpPr>
          <p:cNvPr id="1245" name="Philosophical debates have arisen over the present and future use of technology"/>
          <p:cNvSpPr txBox="1">
            <a:spLocks noGrp="1"/>
          </p:cNvSpPr>
          <p:nvPr>
            <p:ph type="body" sz="quarter" idx="30"/>
          </p:nvPr>
        </p:nvSpPr>
        <p:spPr>
          <a:xfrm>
            <a:off x="3489787" y="2819531"/>
            <a:ext cx="2307975" cy="781774"/>
          </a:xfrm>
          <a:prstGeom prst="rect">
            <a:avLst/>
          </a:prstGeom>
        </p:spPr>
        <p:txBody>
          <a:bodyPr lIns="50800" tIns="50800" rIns="50800" bIns="50800">
            <a:normAutofit/>
          </a:bodyPr>
          <a:lstStyle>
            <a:lvl1pPr indent="47625" defTabSz="1372027">
              <a:spcBef>
                <a:spcPts val="0"/>
              </a:spcBef>
              <a:defRPr sz="3000" b="0" cap="all" spc="100">
                <a:solidFill>
                  <a:srgbClr val="26475B"/>
                </a:solidFill>
              </a:defRPr>
            </a:lvl1pPr>
          </a:lstStyle>
          <a:p>
            <a:pPr indent="63500" defTabSz="1829369">
              <a:spcBef>
                <a:spcPts val="0"/>
              </a:spcBef>
              <a:defRPr sz="3000" b="0" cap="all" spc="100">
                <a:solidFill>
                  <a:srgbClr val="26475B"/>
                </a:solidFill>
              </a:defRPr>
            </a:pPr>
            <a:endParaRPr/>
          </a:p>
        </p:txBody>
      </p:sp>
      <p:sp>
        <p:nvSpPr>
          <p:cNvPr id="1246" name="Philosophical debates have arisen over the present and future use of technology in society, with disagreements over whether technology improves the human condition or worsens it. Neo-Luddism, anarcho-primitivism, and similar movements criticise the perva"/>
          <p:cNvSpPr txBox="1">
            <a:spLocks noGrp="1"/>
          </p:cNvSpPr>
          <p:nvPr>
            <p:ph type="body" sz="quarter" idx="31"/>
          </p:nvPr>
        </p:nvSpPr>
        <p:spPr>
          <a:xfrm>
            <a:off x="3517314" y="3663809"/>
            <a:ext cx="2124077" cy="695016"/>
          </a:xfrm>
          <a:prstGeom prst="rect">
            <a:avLst/>
          </a:prstGeom>
        </p:spPr>
        <p:txBody>
          <a:bodyPr>
            <a:normAutofit/>
          </a:bodyPr>
          <a:lstStyle>
            <a:lvl1pPr indent="47625" defTabSz="1372027">
              <a:lnSpc>
                <a:spcPct val="110000"/>
              </a:lnSpc>
              <a:spcBef>
                <a:spcPts val="0"/>
              </a:spcBef>
              <a:defRPr sz="2000" b="0" spc="0">
                <a:solidFill>
                  <a:srgbClr val="26475B"/>
                </a:solidFill>
              </a:defRPr>
            </a:lvl1pPr>
          </a:lstStyle>
          <a:p>
            <a:pPr indent="63500" defTabSz="1829369">
              <a:lnSpc>
                <a:spcPct val="110000"/>
              </a:lnSpc>
              <a:spcBef>
                <a:spcPts val="0"/>
              </a:spcBef>
              <a:defRPr sz="2000" b="0" spc="0">
                <a:solidFill>
                  <a:srgbClr val="26475B"/>
                </a:solidFill>
              </a:defRPr>
            </a:pPr>
            <a:endParaRPr/>
          </a:p>
        </p:txBody>
      </p:sp>
      <p:sp>
        <p:nvSpPr>
          <p:cNvPr id="1247" name="1st point"/>
          <p:cNvSpPr txBox="1">
            <a:spLocks noGrp="1"/>
          </p:cNvSpPr>
          <p:nvPr>
            <p:ph type="body" sz="quarter" idx="32"/>
          </p:nvPr>
        </p:nvSpPr>
        <p:spPr>
          <a:xfrm>
            <a:off x="6967118" y="935083"/>
            <a:ext cx="1143002" cy="162076"/>
          </a:xfrm>
          <a:prstGeom prst="rect">
            <a:avLst/>
          </a:prstGeom>
        </p:spPr>
        <p:txBody>
          <a:bodyPr>
            <a:normAutofit/>
          </a:bodyPr>
          <a:lstStyle>
            <a:lvl1pPr indent="47625" defTabSz="1372027">
              <a:lnSpc>
                <a:spcPct val="110000"/>
              </a:lnSpc>
              <a:spcBef>
                <a:spcPts val="0"/>
              </a:spcBef>
              <a:defRPr sz="2600" b="0" spc="100">
                <a:solidFill>
                  <a:srgbClr val="26475B"/>
                </a:solidFill>
              </a:defRPr>
            </a:lvl1pPr>
          </a:lstStyle>
          <a:p>
            <a:pPr indent="63500" defTabSz="1829369">
              <a:lnSpc>
                <a:spcPct val="110000"/>
              </a:lnSpc>
              <a:spcBef>
                <a:spcPts val="0"/>
              </a:spcBef>
              <a:defRPr sz="2600" b="0" spc="100">
                <a:solidFill>
                  <a:srgbClr val="26475B"/>
                </a:solidFill>
              </a:defRPr>
            </a:pPr>
            <a:endParaRPr/>
          </a:p>
        </p:txBody>
      </p:sp>
      <p:sp>
        <p:nvSpPr>
          <p:cNvPr id="1248" name="Philosophical debates have arisen over the present and future use of technology Philosophical debates have arisen over the present and future use of technology"/>
          <p:cNvSpPr txBox="1">
            <a:spLocks noGrp="1"/>
          </p:cNvSpPr>
          <p:nvPr>
            <p:ph type="body" sz="quarter" idx="33"/>
          </p:nvPr>
        </p:nvSpPr>
        <p:spPr>
          <a:xfrm>
            <a:off x="6967119" y="1168739"/>
            <a:ext cx="1647826" cy="553439"/>
          </a:xfrm>
          <a:prstGeom prst="rect">
            <a:avLst/>
          </a:prstGeom>
        </p:spPr>
        <p:txBody>
          <a:bodyPr>
            <a:normAutofit/>
          </a:bodyPr>
          <a:lstStyle>
            <a:lvl1pPr indent="47625" defTabSz="1372027">
              <a:lnSpc>
                <a:spcPct val="110000"/>
              </a:lnSpc>
              <a:spcBef>
                <a:spcPts val="0"/>
              </a:spcBef>
              <a:defRPr sz="2000" b="0" spc="0">
                <a:solidFill>
                  <a:srgbClr val="26475B"/>
                </a:solidFill>
              </a:defRPr>
            </a:lvl1pPr>
          </a:lstStyle>
          <a:p>
            <a:pPr indent="63500" defTabSz="1829369">
              <a:lnSpc>
                <a:spcPct val="110000"/>
              </a:lnSpc>
              <a:spcBef>
                <a:spcPts val="0"/>
              </a:spcBef>
              <a:defRPr sz="2000" b="0" spc="0">
                <a:solidFill>
                  <a:srgbClr val="26475B"/>
                </a:solidFill>
              </a:defRPr>
            </a:pPr>
            <a:endParaRPr/>
          </a:p>
        </p:txBody>
      </p:sp>
      <p:sp>
        <p:nvSpPr>
          <p:cNvPr id="1249" name="3rd point"/>
          <p:cNvSpPr txBox="1">
            <a:spLocks noGrp="1"/>
          </p:cNvSpPr>
          <p:nvPr>
            <p:ph type="body" sz="quarter" idx="34"/>
          </p:nvPr>
        </p:nvSpPr>
        <p:spPr>
          <a:xfrm>
            <a:off x="6967118" y="3556394"/>
            <a:ext cx="1143002" cy="162076"/>
          </a:xfrm>
          <a:prstGeom prst="rect">
            <a:avLst/>
          </a:prstGeom>
        </p:spPr>
        <p:txBody>
          <a:bodyPr>
            <a:normAutofit/>
          </a:bodyPr>
          <a:lstStyle>
            <a:lvl1pPr indent="47625" defTabSz="1372027">
              <a:lnSpc>
                <a:spcPct val="110000"/>
              </a:lnSpc>
              <a:spcBef>
                <a:spcPts val="0"/>
              </a:spcBef>
              <a:defRPr sz="2600" b="0" spc="100">
                <a:solidFill>
                  <a:srgbClr val="26475B"/>
                </a:solidFill>
              </a:defRPr>
            </a:lvl1pPr>
          </a:lstStyle>
          <a:p>
            <a:pPr indent="63500" defTabSz="1829369">
              <a:lnSpc>
                <a:spcPct val="110000"/>
              </a:lnSpc>
              <a:spcBef>
                <a:spcPts val="0"/>
              </a:spcBef>
              <a:defRPr sz="2600" b="0" spc="100">
                <a:solidFill>
                  <a:srgbClr val="26475B"/>
                </a:solidFill>
              </a:defRPr>
            </a:pPr>
            <a:endParaRPr/>
          </a:p>
        </p:txBody>
      </p:sp>
      <p:sp>
        <p:nvSpPr>
          <p:cNvPr id="1250" name="2nd point"/>
          <p:cNvSpPr txBox="1">
            <a:spLocks noGrp="1"/>
          </p:cNvSpPr>
          <p:nvPr>
            <p:ph type="body" sz="quarter" idx="35"/>
          </p:nvPr>
        </p:nvSpPr>
        <p:spPr>
          <a:xfrm>
            <a:off x="6967118" y="2235357"/>
            <a:ext cx="1143002" cy="162076"/>
          </a:xfrm>
          <a:prstGeom prst="rect">
            <a:avLst/>
          </a:prstGeom>
        </p:spPr>
        <p:txBody>
          <a:bodyPr>
            <a:normAutofit/>
          </a:bodyPr>
          <a:lstStyle>
            <a:lvl1pPr indent="47625" defTabSz="1372027">
              <a:lnSpc>
                <a:spcPct val="110000"/>
              </a:lnSpc>
              <a:spcBef>
                <a:spcPts val="0"/>
              </a:spcBef>
              <a:defRPr sz="2600" b="0" spc="100">
                <a:solidFill>
                  <a:srgbClr val="26475B"/>
                </a:solidFill>
              </a:defRPr>
            </a:lvl1pPr>
          </a:lstStyle>
          <a:p>
            <a:pPr indent="63500" defTabSz="1829369">
              <a:lnSpc>
                <a:spcPct val="110000"/>
              </a:lnSpc>
              <a:spcBef>
                <a:spcPts val="0"/>
              </a:spcBef>
              <a:defRPr sz="2600" b="0" spc="100">
                <a:solidFill>
                  <a:srgbClr val="26475B"/>
                </a:solidFill>
              </a:defRPr>
            </a:pPr>
            <a:endParaRPr/>
          </a:p>
        </p:txBody>
      </p:sp>
      <p:sp>
        <p:nvSpPr>
          <p:cNvPr id="1251" name="Philosophical debates have arisen over the present and future use of technology Philosophical debates have arisen over the present and future use of technology"/>
          <p:cNvSpPr txBox="1">
            <a:spLocks noGrp="1"/>
          </p:cNvSpPr>
          <p:nvPr>
            <p:ph type="body" sz="quarter" idx="36"/>
          </p:nvPr>
        </p:nvSpPr>
        <p:spPr>
          <a:xfrm>
            <a:off x="6967119" y="2463629"/>
            <a:ext cx="1647826" cy="553439"/>
          </a:xfrm>
          <a:prstGeom prst="rect">
            <a:avLst/>
          </a:prstGeom>
        </p:spPr>
        <p:txBody>
          <a:bodyPr>
            <a:normAutofit/>
          </a:bodyPr>
          <a:lstStyle>
            <a:lvl1pPr indent="47625" defTabSz="1372027">
              <a:lnSpc>
                <a:spcPct val="110000"/>
              </a:lnSpc>
              <a:spcBef>
                <a:spcPts val="0"/>
              </a:spcBef>
              <a:defRPr sz="2000" b="0" spc="0">
                <a:solidFill>
                  <a:srgbClr val="26475B"/>
                </a:solidFill>
              </a:defRPr>
            </a:lvl1pPr>
          </a:lstStyle>
          <a:p>
            <a:pPr indent="63500" defTabSz="1829369">
              <a:lnSpc>
                <a:spcPct val="110000"/>
              </a:lnSpc>
              <a:spcBef>
                <a:spcPts val="0"/>
              </a:spcBef>
              <a:defRPr sz="2000" b="0" spc="0">
                <a:solidFill>
                  <a:srgbClr val="26475B"/>
                </a:solidFill>
              </a:defRPr>
            </a:pPr>
            <a:endParaRPr/>
          </a:p>
        </p:txBody>
      </p:sp>
      <p:sp>
        <p:nvSpPr>
          <p:cNvPr id="1252" name="Philosophical debates have arisen over the present and future use of technology Philosophical debates have arisen over the present and future use of technology"/>
          <p:cNvSpPr txBox="1">
            <a:spLocks noGrp="1"/>
          </p:cNvSpPr>
          <p:nvPr>
            <p:ph type="body" sz="quarter" idx="37"/>
          </p:nvPr>
        </p:nvSpPr>
        <p:spPr>
          <a:xfrm>
            <a:off x="6967119" y="3801637"/>
            <a:ext cx="1647826" cy="553440"/>
          </a:xfrm>
          <a:prstGeom prst="rect">
            <a:avLst/>
          </a:prstGeom>
        </p:spPr>
        <p:txBody>
          <a:bodyPr>
            <a:normAutofit/>
          </a:bodyPr>
          <a:lstStyle>
            <a:lvl1pPr indent="47625" defTabSz="1372027">
              <a:lnSpc>
                <a:spcPct val="110000"/>
              </a:lnSpc>
              <a:spcBef>
                <a:spcPts val="0"/>
              </a:spcBef>
              <a:defRPr sz="2000" b="0" spc="0">
                <a:solidFill>
                  <a:srgbClr val="26475B"/>
                </a:solidFill>
              </a:defRPr>
            </a:lvl1pPr>
          </a:lstStyle>
          <a:p>
            <a:pPr indent="63500" defTabSz="1829369">
              <a:lnSpc>
                <a:spcPct val="110000"/>
              </a:lnSpc>
              <a:spcBef>
                <a:spcPts val="0"/>
              </a:spcBef>
              <a:defRPr sz="2000" b="0" spc="0">
                <a:solidFill>
                  <a:srgbClr val="26475B"/>
                </a:solidFill>
              </a:defRPr>
            </a:pPr>
            <a:endParaRPr/>
          </a:p>
        </p:txBody>
      </p:sp>
      <p:sp>
        <p:nvSpPr>
          <p:cNvPr id="1253" name="Rectangle"/>
          <p:cNvSpPr>
            <a:spLocks noGrp="1"/>
          </p:cNvSpPr>
          <p:nvPr>
            <p:ph type="body" sz="quarter" idx="38"/>
          </p:nvPr>
        </p:nvSpPr>
        <p:spPr>
          <a:xfrm>
            <a:off x="3525478" y="904220"/>
            <a:ext cx="1320800" cy="61745"/>
          </a:xfrm>
          <a:prstGeom prst="rect">
            <a:avLst/>
          </a:prstGeom>
          <a:solidFill>
            <a:srgbClr val="DC277F"/>
          </a:solidFill>
        </p:spPr>
        <p:txBody>
          <a:bodyPr lIns="71435" tIns="71435" rIns="71435" bIns="71435" anchor="ctr">
            <a:normAutofit/>
          </a:bodyPr>
          <a:lstStyle/>
          <a:p>
            <a:pPr>
              <a:defRPr spc="100"/>
            </a:pPr>
            <a:endParaRPr/>
          </a:p>
        </p:txBody>
      </p:sp>
      <p:sp>
        <p:nvSpPr>
          <p:cNvPr id="1254" name="Image"/>
          <p:cNvSpPr>
            <a:spLocks noGrp="1"/>
          </p:cNvSpPr>
          <p:nvPr>
            <p:ph type="pic" sz="half" idx="39"/>
          </p:nvPr>
        </p:nvSpPr>
        <p:spPr>
          <a:xfrm>
            <a:off x="-751825" y="1263472"/>
            <a:ext cx="4933477" cy="2745734"/>
          </a:xfrm>
          <a:prstGeom prst="rect">
            <a:avLst/>
          </a:prstGeom>
        </p:spPr>
        <p:txBody>
          <a:bodyPr lIns="91439" tIns="45719" rIns="91439" bIns="45719"/>
          <a:lstStyle/>
          <a:p>
            <a:endParaRPr/>
          </a:p>
        </p:txBody>
      </p:sp>
      <p:pic>
        <p:nvPicPr>
          <p:cNvPr id="1255" name="Image" descr="Image"/>
          <p:cNvPicPr>
            <a:picLocks noChangeAspect="1"/>
          </p:cNvPicPr>
          <p:nvPr/>
        </p:nvPicPr>
        <p:blipFill>
          <a:blip r:embed="rId2"/>
          <a:stretch>
            <a:fillRect/>
          </a:stretch>
        </p:blipFill>
        <p:spPr>
          <a:xfrm>
            <a:off x="682819" y="-958891"/>
            <a:ext cx="2063285" cy="7063905"/>
          </a:xfrm>
          <a:prstGeom prst="rect">
            <a:avLst/>
          </a:prstGeom>
          <a:ln w="12700">
            <a:miter lim="400000"/>
          </a:ln>
        </p:spPr>
      </p:pic>
      <p:sp>
        <p:nvSpPr>
          <p:cNvPr id="1256"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4053355805"/>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reserve="1">
  <p:cSld name="Light Thank You">
    <p:bg>
      <p:bgPr>
        <a:solidFill>
          <a:schemeClr val="accent2">
            <a:lumOff val="5588"/>
          </a:schemeClr>
        </a:solidFill>
        <a:effectLst/>
      </p:bgPr>
    </p:bg>
    <p:spTree>
      <p:nvGrpSpPr>
        <p:cNvPr id="1" name=""/>
        <p:cNvGrpSpPr/>
        <p:nvPr/>
      </p:nvGrpSpPr>
      <p:grpSpPr>
        <a:xfrm>
          <a:off x="0" y="0"/>
          <a:ext cx="0" cy="0"/>
          <a:chOff x="0" y="0"/>
          <a:chExt cx="0" cy="0"/>
        </a:xfrm>
      </p:grpSpPr>
      <p:pic>
        <p:nvPicPr>
          <p:cNvPr id="349" name="ibm_logo_dark blue-01.png" descr="ibm_logo_dark blue-01.png"/>
          <p:cNvPicPr>
            <a:picLocks noChangeAspect="1"/>
          </p:cNvPicPr>
          <p:nvPr/>
        </p:nvPicPr>
        <p:blipFill>
          <a:blip r:embed="rId2"/>
          <a:stretch>
            <a:fillRect/>
          </a:stretch>
        </p:blipFill>
        <p:spPr>
          <a:xfrm rot="5400000">
            <a:off x="8787923" y="4792099"/>
            <a:ext cx="143009" cy="378646"/>
          </a:xfrm>
          <a:prstGeom prst="rect">
            <a:avLst/>
          </a:prstGeom>
          <a:ln w="12700">
            <a:miter lim="400000"/>
          </a:ln>
        </p:spPr>
      </p:pic>
      <p:sp>
        <p:nvSpPr>
          <p:cNvPr id="353" name="Thank you"/>
          <p:cNvSpPr txBox="1">
            <a:spLocks noGrp="1"/>
          </p:cNvSpPr>
          <p:nvPr>
            <p:ph type="body" sz="quarter" idx="13"/>
          </p:nvPr>
        </p:nvSpPr>
        <p:spPr>
          <a:xfrm>
            <a:off x="190500" y="2574132"/>
            <a:ext cx="5586930" cy="1352279"/>
          </a:xfrm>
          <a:prstGeom prst="rect">
            <a:avLst/>
          </a:prstGeom>
        </p:spPr>
        <p:txBody>
          <a:bodyPr lIns="45718" tIns="45718" rIns="45718" bIns="45718"/>
          <a:lstStyle>
            <a:lvl1pPr defTabSz="685800">
              <a:lnSpc>
                <a:spcPct val="90000"/>
              </a:lnSpc>
              <a:defRPr sz="7200" b="1">
                <a:solidFill>
                  <a:schemeClr val="accent5"/>
                </a:solidFill>
              </a:defRPr>
            </a:lvl1pPr>
          </a:lstStyle>
          <a:p>
            <a:r>
              <a:t>Thank you</a:t>
            </a:r>
          </a:p>
        </p:txBody>
      </p:sp>
    </p:spTree>
    <p:extLst>
      <p:ext uri="{BB962C8B-B14F-4D97-AF65-F5344CB8AC3E}">
        <p14:creationId xmlns:p14="http://schemas.microsoft.com/office/powerpoint/2010/main" val="2875887004"/>
      </p:ext>
    </p:extLst>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tx">
  <p:cSld name="Centered smart phone slide ">
    <p:bg>
      <p:bgPr>
        <a:solidFill>
          <a:srgbClr val="000000"/>
        </a:solidFill>
        <a:effectLst/>
      </p:bgPr>
    </p:bg>
    <p:spTree>
      <p:nvGrpSpPr>
        <p:cNvPr id="1" name=""/>
        <p:cNvGrpSpPr/>
        <p:nvPr/>
      </p:nvGrpSpPr>
      <p:grpSpPr>
        <a:xfrm>
          <a:off x="0" y="0"/>
          <a:ext cx="0" cy="0"/>
          <a:chOff x="0" y="0"/>
          <a:chExt cx="0" cy="0"/>
        </a:xfrm>
      </p:grpSpPr>
      <p:sp>
        <p:nvSpPr>
          <p:cNvPr id="1263" name="Confidential"/>
          <p:cNvSpPr txBox="1"/>
          <p:nvPr/>
        </p:nvSpPr>
        <p:spPr>
          <a:xfrm>
            <a:off x="429736" y="4815167"/>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nSpc>
                <a:spcPct val="110000"/>
              </a:lnSpc>
              <a:defRPr sz="1800">
                <a:solidFill>
                  <a:srgbClr val="A9A9A9"/>
                </a:solidFill>
              </a:defRPr>
            </a:lvl1pPr>
          </a:lstStyle>
          <a:p>
            <a:r>
              <a:rPr sz="675"/>
              <a:t>IBM Confidential</a:t>
            </a:r>
          </a:p>
        </p:txBody>
      </p:sp>
      <p:sp>
        <p:nvSpPr>
          <p:cNvPr id="1264" name="Body Level One…"/>
          <p:cNvSpPr txBox="1">
            <a:spLocks noGrp="1"/>
          </p:cNvSpPr>
          <p:nvPr>
            <p:ph type="body" sz="quarter" idx="1"/>
          </p:nvPr>
        </p:nvSpPr>
        <p:spPr>
          <a:xfrm>
            <a:off x="8603889" y="4803688"/>
            <a:ext cx="220029" cy="166843"/>
          </a:xfrm>
          <a:prstGeom prst="rect">
            <a:avLst/>
          </a:prstGeom>
        </p:spPr>
        <p:txBody>
          <a:bodyPr lIns="50800" tIns="50800" rIns="50800" bIns="50800" anchor="ctr">
            <a:normAutofit/>
          </a:bodyPr>
          <a:lstStyle>
            <a:lvl1pPr defTabSz="309563">
              <a:lnSpc>
                <a:spcPct val="110000"/>
              </a:lnSpc>
              <a:spcBef>
                <a:spcPts val="0"/>
              </a:spcBef>
              <a:defRPr sz="750" b="0" spc="0"/>
            </a:lvl1pPr>
            <a:lvl2pPr marL="92699" indent="-92699" defTabSz="309563">
              <a:lnSpc>
                <a:spcPct val="110000"/>
              </a:lnSpc>
              <a:spcBef>
                <a:spcPts val="0"/>
              </a:spcBef>
              <a:defRPr sz="750" b="0" spc="0"/>
            </a:lvl2pPr>
            <a:lvl3pPr marL="176638" indent="-92699" defTabSz="309563">
              <a:lnSpc>
                <a:spcPct val="110000"/>
              </a:lnSpc>
              <a:spcBef>
                <a:spcPts val="0"/>
              </a:spcBef>
              <a:defRPr sz="750" b="0" spc="0"/>
            </a:lvl3pPr>
            <a:lvl4pPr marL="261597" indent="-90147" defTabSz="309563">
              <a:lnSpc>
                <a:spcPct val="110000"/>
              </a:lnSpc>
              <a:spcBef>
                <a:spcPts val="0"/>
              </a:spcBef>
              <a:defRPr sz="750" b="0" spc="0"/>
            </a:lvl4pPr>
            <a:lvl5pPr marL="329038" indent="-92699" defTabSz="309563">
              <a:lnSpc>
                <a:spcPct val="110000"/>
              </a:lnSpc>
              <a:spcBef>
                <a:spcPts val="0"/>
              </a:spcBef>
              <a:defRPr sz="750" b="0" spc="0"/>
            </a:lvl5pPr>
          </a:lstStyle>
          <a:p>
            <a:r>
              <a:t>Body Level One</a:t>
            </a:r>
          </a:p>
          <a:p>
            <a:pPr lvl="1"/>
            <a:r>
              <a:t>Body Level Two</a:t>
            </a:r>
          </a:p>
          <a:p>
            <a:pPr lvl="2"/>
            <a:r>
              <a:t>Body Level Three</a:t>
            </a:r>
          </a:p>
          <a:p>
            <a:pPr lvl="3"/>
            <a:r>
              <a:t>Body Level Four</a:t>
            </a:r>
          </a:p>
          <a:p>
            <a:pPr lvl="4"/>
            <a:r>
              <a:t>Body Level Five</a:t>
            </a:r>
          </a:p>
        </p:txBody>
      </p:sp>
      <p:sp>
        <p:nvSpPr>
          <p:cNvPr id="1265" name="Rounded Rectangle"/>
          <p:cNvSpPr>
            <a:spLocks noGrp="1"/>
          </p:cNvSpPr>
          <p:nvPr>
            <p:ph type="body" sz="quarter" idx="21"/>
          </p:nvPr>
        </p:nvSpPr>
        <p:spPr>
          <a:xfrm>
            <a:off x="6206118" y="3728214"/>
            <a:ext cx="336763" cy="337075"/>
          </a:xfrm>
          <a:prstGeom prst="rect">
            <a:avLst/>
          </a:prstGeom>
          <a:ln w="25400">
            <a:solidFill>
              <a:srgbClr val="FFFFFF"/>
            </a:solidFill>
          </a:ln>
        </p:spPr>
        <p:txBody>
          <a:bodyPr lIns="71435" tIns="71435" rIns="71435" bIns="71435" anchor="ctr">
            <a:normAutofit/>
          </a:bodyPr>
          <a:lstStyle/>
          <a:p>
            <a:pPr>
              <a:defRPr spc="100"/>
            </a:pPr>
            <a:endParaRPr/>
          </a:p>
        </p:txBody>
      </p:sp>
      <p:sp>
        <p:nvSpPr>
          <p:cNvPr id="1266" name="Rounded Rectangle"/>
          <p:cNvSpPr>
            <a:spLocks noGrp="1"/>
          </p:cNvSpPr>
          <p:nvPr>
            <p:ph type="body" sz="quarter" idx="22"/>
          </p:nvPr>
        </p:nvSpPr>
        <p:spPr>
          <a:xfrm>
            <a:off x="6206118" y="2410446"/>
            <a:ext cx="336763" cy="337075"/>
          </a:xfrm>
          <a:prstGeom prst="rect">
            <a:avLst/>
          </a:prstGeom>
          <a:ln w="25400">
            <a:solidFill>
              <a:srgbClr val="FFFFFF"/>
            </a:solidFill>
          </a:ln>
        </p:spPr>
        <p:txBody>
          <a:bodyPr lIns="71435" tIns="71435" rIns="71435" bIns="71435" anchor="ctr">
            <a:normAutofit/>
          </a:bodyPr>
          <a:lstStyle/>
          <a:p>
            <a:pPr>
              <a:defRPr spc="100"/>
            </a:pPr>
            <a:endParaRPr/>
          </a:p>
        </p:txBody>
      </p:sp>
      <p:sp>
        <p:nvSpPr>
          <p:cNvPr id="1267" name="Rounded Rectangle"/>
          <p:cNvSpPr>
            <a:spLocks noGrp="1"/>
          </p:cNvSpPr>
          <p:nvPr>
            <p:ph type="body" sz="quarter" idx="23"/>
          </p:nvPr>
        </p:nvSpPr>
        <p:spPr>
          <a:xfrm>
            <a:off x="6206118" y="1097446"/>
            <a:ext cx="336763" cy="337075"/>
          </a:xfrm>
          <a:prstGeom prst="rect">
            <a:avLst/>
          </a:prstGeom>
          <a:ln w="25400">
            <a:solidFill>
              <a:srgbClr val="FFFFFF"/>
            </a:solidFill>
          </a:ln>
        </p:spPr>
        <p:txBody>
          <a:bodyPr lIns="71435" tIns="71435" rIns="71435" bIns="71435" anchor="ctr">
            <a:normAutofit/>
          </a:bodyPr>
          <a:lstStyle/>
          <a:p>
            <a:pPr>
              <a:defRPr spc="100"/>
            </a:pPr>
            <a:endParaRPr/>
          </a:p>
        </p:txBody>
      </p:sp>
      <p:cxnSp>
        <p:nvCxnSpPr>
          <p:cNvPr id="1268" name="Connection Line"/>
          <p:cNvCxnSpPr>
            <a:stCxn id="1266" idx="0"/>
            <a:endCxn id="1267" idx="0"/>
          </p:cNvCxnSpPr>
          <p:nvPr/>
        </p:nvCxnSpPr>
        <p:spPr>
          <a:xfrm flipV="1">
            <a:off x="6374499" y="1265983"/>
            <a:ext cx="1" cy="1313001"/>
          </a:xfrm>
          <a:prstGeom prst="straightConnector1">
            <a:avLst/>
          </a:prstGeom>
          <a:ln w="25400">
            <a:solidFill>
              <a:srgbClr val="FFFFFF"/>
            </a:solidFill>
            <a:miter lim="400000"/>
          </a:ln>
        </p:spPr>
      </p:cxnSp>
      <p:cxnSp>
        <p:nvCxnSpPr>
          <p:cNvPr id="1269" name="Connection Line"/>
          <p:cNvCxnSpPr>
            <a:stCxn id="1265" idx="0"/>
            <a:endCxn id="1266" idx="0"/>
          </p:cNvCxnSpPr>
          <p:nvPr/>
        </p:nvCxnSpPr>
        <p:spPr>
          <a:xfrm flipV="1">
            <a:off x="6374499" y="2578984"/>
            <a:ext cx="1" cy="1317768"/>
          </a:xfrm>
          <a:prstGeom prst="straightConnector1">
            <a:avLst/>
          </a:prstGeom>
          <a:ln w="25400">
            <a:solidFill>
              <a:srgbClr val="FFFFFF"/>
            </a:solidFill>
            <a:miter lim="400000"/>
          </a:ln>
        </p:spPr>
      </p:cxnSp>
      <p:sp>
        <p:nvSpPr>
          <p:cNvPr id="1270" name="Circle"/>
          <p:cNvSpPr>
            <a:spLocks noGrp="1"/>
          </p:cNvSpPr>
          <p:nvPr>
            <p:ph type="body" sz="quarter" idx="24"/>
          </p:nvPr>
        </p:nvSpPr>
        <p:spPr>
          <a:xfrm>
            <a:off x="6316773" y="1161510"/>
            <a:ext cx="115453" cy="115560"/>
          </a:xfrm>
          <a:prstGeom prst="rect">
            <a:avLst/>
          </a:prstGeom>
          <a:solidFill>
            <a:srgbClr val="FFFFFF"/>
          </a:solidFill>
        </p:spPr>
        <p:txBody>
          <a:bodyPr lIns="71435" tIns="71435" rIns="71435" bIns="71435" anchor="ctr">
            <a:normAutofit/>
          </a:bodyPr>
          <a:lstStyle/>
          <a:p>
            <a:pPr>
              <a:defRPr spc="100"/>
            </a:pPr>
            <a:endParaRPr/>
          </a:p>
        </p:txBody>
      </p:sp>
      <p:sp>
        <p:nvSpPr>
          <p:cNvPr id="1271" name="Shape"/>
          <p:cNvSpPr>
            <a:spLocks noGrp="1"/>
          </p:cNvSpPr>
          <p:nvPr>
            <p:ph type="body" sz="quarter" idx="25"/>
          </p:nvPr>
        </p:nvSpPr>
        <p:spPr>
          <a:xfrm>
            <a:off x="6269537" y="1324348"/>
            <a:ext cx="209923" cy="70041"/>
          </a:xfrm>
          <a:prstGeom prst="rect">
            <a:avLst/>
          </a:prstGeom>
          <a:solidFill>
            <a:srgbClr val="FFFFFF"/>
          </a:solidFill>
        </p:spPr>
        <p:txBody>
          <a:bodyPr lIns="71435" tIns="71435" rIns="71435" bIns="71435" anchor="ctr">
            <a:normAutofit/>
          </a:bodyPr>
          <a:lstStyle/>
          <a:p>
            <a:pPr>
              <a:defRPr spc="100"/>
            </a:pPr>
            <a:endParaRPr/>
          </a:p>
        </p:txBody>
      </p:sp>
      <p:sp>
        <p:nvSpPr>
          <p:cNvPr id="1272" name="Shape"/>
          <p:cNvSpPr>
            <a:spLocks noGrp="1"/>
          </p:cNvSpPr>
          <p:nvPr>
            <p:ph type="body" sz="quarter" idx="26"/>
          </p:nvPr>
        </p:nvSpPr>
        <p:spPr>
          <a:xfrm>
            <a:off x="6309338" y="2513763"/>
            <a:ext cx="130320" cy="130441"/>
          </a:xfrm>
          <a:prstGeom prst="rect">
            <a:avLst/>
          </a:prstGeom>
          <a:solidFill>
            <a:srgbClr val="FFFFFF"/>
          </a:solidFill>
        </p:spPr>
        <p:txBody>
          <a:bodyPr lIns="71435" tIns="71435" rIns="71435" bIns="71435" anchor="ctr">
            <a:normAutofit/>
          </a:bodyPr>
          <a:lstStyle/>
          <a:p>
            <a:pPr>
              <a:defRPr spc="100"/>
            </a:pPr>
            <a:endParaRPr/>
          </a:p>
        </p:txBody>
      </p:sp>
      <p:sp>
        <p:nvSpPr>
          <p:cNvPr id="1273" name="Shape"/>
          <p:cNvSpPr>
            <a:spLocks noGrp="1"/>
          </p:cNvSpPr>
          <p:nvPr>
            <p:ph type="body" sz="quarter" idx="27"/>
          </p:nvPr>
        </p:nvSpPr>
        <p:spPr>
          <a:xfrm>
            <a:off x="6211597" y="2481153"/>
            <a:ext cx="325799" cy="195661"/>
          </a:xfrm>
          <a:prstGeom prst="rect">
            <a:avLst/>
          </a:prstGeom>
          <a:solidFill>
            <a:srgbClr val="FFFFFF"/>
          </a:solidFill>
        </p:spPr>
        <p:txBody>
          <a:bodyPr lIns="71435" tIns="71435" rIns="71435" bIns="71435" anchor="ctr">
            <a:normAutofit/>
          </a:bodyPr>
          <a:lstStyle/>
          <a:p>
            <a:pPr>
              <a:defRPr spc="100"/>
            </a:pPr>
            <a:endParaRPr/>
          </a:p>
        </p:txBody>
      </p:sp>
      <p:sp>
        <p:nvSpPr>
          <p:cNvPr id="1274" name="Shape"/>
          <p:cNvSpPr>
            <a:spLocks noGrp="1"/>
          </p:cNvSpPr>
          <p:nvPr>
            <p:ph type="body" sz="quarter" idx="28"/>
          </p:nvPr>
        </p:nvSpPr>
        <p:spPr>
          <a:xfrm>
            <a:off x="6246212" y="3771941"/>
            <a:ext cx="256573" cy="256810"/>
          </a:xfrm>
          <a:prstGeom prst="rect">
            <a:avLst/>
          </a:prstGeom>
          <a:solidFill>
            <a:srgbClr val="FFFFFF"/>
          </a:solidFill>
        </p:spPr>
        <p:txBody>
          <a:bodyPr lIns="71435" tIns="71435" rIns="71435" bIns="71435" anchor="ctr">
            <a:normAutofit/>
          </a:bodyPr>
          <a:lstStyle/>
          <a:p>
            <a:pPr>
              <a:defRPr spc="100"/>
            </a:pPr>
            <a:endParaRPr/>
          </a:p>
        </p:txBody>
      </p:sp>
      <p:sp>
        <p:nvSpPr>
          <p:cNvPr id="1275" name="1st point"/>
          <p:cNvSpPr txBox="1">
            <a:spLocks noGrp="1"/>
          </p:cNvSpPr>
          <p:nvPr>
            <p:ph type="body" sz="quarter" idx="29"/>
          </p:nvPr>
        </p:nvSpPr>
        <p:spPr>
          <a:xfrm>
            <a:off x="6871868" y="1030421"/>
            <a:ext cx="1143002" cy="162076"/>
          </a:xfrm>
          <a:prstGeom prst="rect">
            <a:avLst/>
          </a:prstGeom>
        </p:spPr>
        <p:txBody>
          <a:bodyPr>
            <a:normAutofit/>
          </a:bodyPr>
          <a:lstStyle>
            <a:lvl1pPr indent="47625" defTabSz="1372027">
              <a:lnSpc>
                <a:spcPct val="110000"/>
              </a:lnSpc>
              <a:spcBef>
                <a:spcPts val="0"/>
              </a:spcBef>
              <a:defRPr sz="2600" b="0" spc="100"/>
            </a:lvl1pPr>
          </a:lstStyle>
          <a:p>
            <a:pPr indent="63500" defTabSz="1829369">
              <a:lnSpc>
                <a:spcPct val="110000"/>
              </a:lnSpc>
              <a:spcBef>
                <a:spcPts val="0"/>
              </a:spcBef>
              <a:defRPr sz="2600" b="0" spc="100"/>
            </a:pPr>
            <a:endParaRPr/>
          </a:p>
        </p:txBody>
      </p:sp>
      <p:sp>
        <p:nvSpPr>
          <p:cNvPr id="1276" name="Philosophical debates have arisen over the present and future use of technology Philosophical debates have arisen over the present and future use of technology"/>
          <p:cNvSpPr txBox="1">
            <a:spLocks noGrp="1"/>
          </p:cNvSpPr>
          <p:nvPr>
            <p:ph type="body" sz="quarter" idx="30"/>
          </p:nvPr>
        </p:nvSpPr>
        <p:spPr>
          <a:xfrm>
            <a:off x="6871869" y="1264077"/>
            <a:ext cx="1647826" cy="553439"/>
          </a:xfrm>
          <a:prstGeom prst="rect">
            <a:avLst/>
          </a:prstGeom>
        </p:spPr>
        <p:txBody>
          <a:bodyPr>
            <a:normAutofit/>
          </a:bodyPr>
          <a:lstStyle>
            <a:lvl1pPr indent="47625" defTabSz="1372027">
              <a:lnSpc>
                <a:spcPct val="110000"/>
              </a:lnSpc>
              <a:spcBef>
                <a:spcPts val="0"/>
              </a:spcBef>
              <a:defRPr sz="2000" b="0" spc="0"/>
            </a:lvl1pPr>
          </a:lstStyle>
          <a:p>
            <a:pPr indent="63500" defTabSz="1829369">
              <a:lnSpc>
                <a:spcPct val="110000"/>
              </a:lnSpc>
              <a:spcBef>
                <a:spcPts val="0"/>
              </a:spcBef>
              <a:defRPr sz="2000" b="0" spc="0"/>
            </a:pPr>
            <a:endParaRPr/>
          </a:p>
        </p:txBody>
      </p:sp>
      <p:sp>
        <p:nvSpPr>
          <p:cNvPr id="1277" name="3rd point"/>
          <p:cNvSpPr txBox="1">
            <a:spLocks noGrp="1"/>
          </p:cNvSpPr>
          <p:nvPr>
            <p:ph type="body" sz="quarter" idx="31"/>
          </p:nvPr>
        </p:nvSpPr>
        <p:spPr>
          <a:xfrm>
            <a:off x="6871868" y="3651732"/>
            <a:ext cx="1143002" cy="162076"/>
          </a:xfrm>
          <a:prstGeom prst="rect">
            <a:avLst/>
          </a:prstGeom>
        </p:spPr>
        <p:txBody>
          <a:bodyPr>
            <a:normAutofit/>
          </a:bodyPr>
          <a:lstStyle>
            <a:lvl1pPr indent="47625" defTabSz="1372027">
              <a:lnSpc>
                <a:spcPct val="110000"/>
              </a:lnSpc>
              <a:spcBef>
                <a:spcPts val="0"/>
              </a:spcBef>
              <a:defRPr sz="2600" b="0" spc="100"/>
            </a:lvl1pPr>
          </a:lstStyle>
          <a:p>
            <a:pPr indent="63500" defTabSz="1829369">
              <a:lnSpc>
                <a:spcPct val="110000"/>
              </a:lnSpc>
              <a:spcBef>
                <a:spcPts val="0"/>
              </a:spcBef>
              <a:defRPr sz="2600" b="0" spc="100"/>
            </a:pPr>
            <a:endParaRPr/>
          </a:p>
        </p:txBody>
      </p:sp>
      <p:sp>
        <p:nvSpPr>
          <p:cNvPr id="1278" name="2nd point"/>
          <p:cNvSpPr txBox="1">
            <a:spLocks noGrp="1"/>
          </p:cNvSpPr>
          <p:nvPr>
            <p:ph type="body" sz="quarter" idx="32"/>
          </p:nvPr>
        </p:nvSpPr>
        <p:spPr>
          <a:xfrm>
            <a:off x="6871868" y="2330695"/>
            <a:ext cx="1143002" cy="162076"/>
          </a:xfrm>
          <a:prstGeom prst="rect">
            <a:avLst/>
          </a:prstGeom>
        </p:spPr>
        <p:txBody>
          <a:bodyPr>
            <a:normAutofit/>
          </a:bodyPr>
          <a:lstStyle>
            <a:lvl1pPr indent="47625" defTabSz="1372027">
              <a:lnSpc>
                <a:spcPct val="110000"/>
              </a:lnSpc>
              <a:spcBef>
                <a:spcPts val="0"/>
              </a:spcBef>
              <a:defRPr sz="2600" b="0" spc="100"/>
            </a:lvl1pPr>
          </a:lstStyle>
          <a:p>
            <a:pPr indent="63500" defTabSz="1829369">
              <a:lnSpc>
                <a:spcPct val="110000"/>
              </a:lnSpc>
              <a:spcBef>
                <a:spcPts val="0"/>
              </a:spcBef>
              <a:defRPr sz="2600" b="0" spc="100"/>
            </a:pPr>
            <a:endParaRPr/>
          </a:p>
        </p:txBody>
      </p:sp>
      <p:sp>
        <p:nvSpPr>
          <p:cNvPr id="1279" name="Philosophical debates have arisen over the present and future use of technology Philosophical debates have arisen over the present and future use of technology"/>
          <p:cNvSpPr txBox="1">
            <a:spLocks noGrp="1"/>
          </p:cNvSpPr>
          <p:nvPr>
            <p:ph type="body" sz="quarter" idx="33"/>
          </p:nvPr>
        </p:nvSpPr>
        <p:spPr>
          <a:xfrm>
            <a:off x="6871869" y="2558967"/>
            <a:ext cx="1647826" cy="553439"/>
          </a:xfrm>
          <a:prstGeom prst="rect">
            <a:avLst/>
          </a:prstGeom>
        </p:spPr>
        <p:txBody>
          <a:bodyPr>
            <a:normAutofit/>
          </a:bodyPr>
          <a:lstStyle>
            <a:lvl1pPr indent="47625" defTabSz="1372027">
              <a:lnSpc>
                <a:spcPct val="110000"/>
              </a:lnSpc>
              <a:spcBef>
                <a:spcPts val="0"/>
              </a:spcBef>
              <a:defRPr sz="2000" b="0" spc="0"/>
            </a:lvl1pPr>
          </a:lstStyle>
          <a:p>
            <a:pPr indent="63500" defTabSz="1829369">
              <a:lnSpc>
                <a:spcPct val="110000"/>
              </a:lnSpc>
              <a:spcBef>
                <a:spcPts val="0"/>
              </a:spcBef>
              <a:defRPr sz="2000" b="0" spc="0"/>
            </a:pPr>
            <a:endParaRPr/>
          </a:p>
        </p:txBody>
      </p:sp>
      <p:sp>
        <p:nvSpPr>
          <p:cNvPr id="1280" name="Philosophical debates have arisen over the present and future use of technology Philosophical debates have arisen over the present and future use of technology"/>
          <p:cNvSpPr txBox="1">
            <a:spLocks noGrp="1"/>
          </p:cNvSpPr>
          <p:nvPr>
            <p:ph type="body" sz="quarter" idx="34"/>
          </p:nvPr>
        </p:nvSpPr>
        <p:spPr>
          <a:xfrm>
            <a:off x="6871869" y="3896975"/>
            <a:ext cx="1647826" cy="553440"/>
          </a:xfrm>
          <a:prstGeom prst="rect">
            <a:avLst/>
          </a:prstGeom>
        </p:spPr>
        <p:txBody>
          <a:bodyPr>
            <a:normAutofit/>
          </a:bodyPr>
          <a:lstStyle>
            <a:lvl1pPr indent="47625" defTabSz="1372027">
              <a:lnSpc>
                <a:spcPct val="110000"/>
              </a:lnSpc>
              <a:spcBef>
                <a:spcPts val="0"/>
              </a:spcBef>
              <a:defRPr sz="2000" b="0" spc="0"/>
            </a:lvl1pPr>
          </a:lstStyle>
          <a:p>
            <a:pPr indent="63500" defTabSz="1829369">
              <a:lnSpc>
                <a:spcPct val="110000"/>
              </a:lnSpc>
              <a:spcBef>
                <a:spcPts val="0"/>
              </a:spcBef>
              <a:defRPr sz="2000" b="0" spc="0"/>
            </a:pPr>
            <a:endParaRPr/>
          </a:p>
        </p:txBody>
      </p:sp>
      <p:sp>
        <p:nvSpPr>
          <p:cNvPr id="1281" name="Image"/>
          <p:cNvSpPr>
            <a:spLocks noGrp="1"/>
          </p:cNvSpPr>
          <p:nvPr>
            <p:ph type="pic" idx="35"/>
          </p:nvPr>
        </p:nvSpPr>
        <p:spPr>
          <a:xfrm>
            <a:off x="1196804" y="895381"/>
            <a:ext cx="6765567" cy="3382650"/>
          </a:xfrm>
          <a:prstGeom prst="rect">
            <a:avLst/>
          </a:prstGeom>
        </p:spPr>
        <p:txBody>
          <a:bodyPr lIns="91439" tIns="45719" rIns="91439" bIns="45719"/>
          <a:lstStyle/>
          <a:p>
            <a:endParaRPr/>
          </a:p>
        </p:txBody>
      </p:sp>
      <p:sp>
        <p:nvSpPr>
          <p:cNvPr id="1282" name="pasted-image.pdf"/>
          <p:cNvSpPr>
            <a:spLocks noGrp="1"/>
          </p:cNvSpPr>
          <p:nvPr>
            <p:ph type="pic" sz="quarter" idx="36"/>
          </p:nvPr>
        </p:nvSpPr>
        <p:spPr>
          <a:xfrm>
            <a:off x="3574332" y="559681"/>
            <a:ext cx="1995337" cy="4028901"/>
          </a:xfrm>
          <a:prstGeom prst="rect">
            <a:avLst/>
          </a:prstGeom>
        </p:spPr>
        <p:txBody>
          <a:bodyPr lIns="91439" tIns="45719" rIns="91439" bIns="45719"/>
          <a:lstStyle/>
          <a:p>
            <a:endParaRPr/>
          </a:p>
        </p:txBody>
      </p:sp>
      <p:sp>
        <p:nvSpPr>
          <p:cNvPr id="1283" name="Circle"/>
          <p:cNvSpPr>
            <a:spLocks noGrp="1"/>
          </p:cNvSpPr>
          <p:nvPr>
            <p:ph type="body" sz="quarter" idx="37"/>
          </p:nvPr>
        </p:nvSpPr>
        <p:spPr>
          <a:xfrm>
            <a:off x="4506790" y="4301181"/>
            <a:ext cx="153479" cy="153621"/>
          </a:xfrm>
          <a:prstGeom prst="rect">
            <a:avLst/>
          </a:prstGeom>
          <a:solidFill>
            <a:srgbClr val="FFFFFF"/>
          </a:solidFill>
          <a:ln w="25400">
            <a:solidFill>
              <a:srgbClr val="242E3F"/>
            </a:solidFill>
          </a:ln>
        </p:spPr>
        <p:txBody>
          <a:bodyPr lIns="71435" tIns="71435" rIns="71435" bIns="71435">
            <a:normAutofit/>
          </a:bodyPr>
          <a:lstStyle/>
          <a:p>
            <a:pPr>
              <a:defRPr spc="100"/>
            </a:pPr>
            <a:endParaRPr/>
          </a:p>
        </p:txBody>
      </p:sp>
      <p:sp>
        <p:nvSpPr>
          <p:cNvPr id="1284" name="Centered Smart watch slide"/>
          <p:cNvSpPr txBox="1">
            <a:spLocks noGrp="1"/>
          </p:cNvSpPr>
          <p:nvPr>
            <p:ph type="body" sz="quarter" idx="38"/>
          </p:nvPr>
        </p:nvSpPr>
        <p:spPr>
          <a:xfrm>
            <a:off x="742486" y="1034471"/>
            <a:ext cx="2390816" cy="1288974"/>
          </a:xfrm>
          <a:prstGeom prst="rect">
            <a:avLst/>
          </a:prstGeom>
        </p:spPr>
        <p:txBody>
          <a:bodyPr>
            <a:normAutofit/>
          </a:bodyPr>
          <a:lstStyle>
            <a:lvl1pPr indent="47625" defTabSz="1372027">
              <a:lnSpc>
                <a:spcPct val="80000"/>
              </a:lnSpc>
              <a:spcBef>
                <a:spcPts val="0"/>
              </a:spcBef>
              <a:defRPr sz="8000" b="0" spc="0"/>
            </a:lvl1pPr>
          </a:lstStyle>
          <a:p>
            <a:pPr indent="63500" defTabSz="1829369">
              <a:lnSpc>
                <a:spcPct val="80000"/>
              </a:lnSpc>
              <a:spcBef>
                <a:spcPts val="0"/>
              </a:spcBef>
              <a:defRPr sz="8000" b="0" spc="0"/>
            </a:pPr>
            <a:endParaRPr/>
          </a:p>
        </p:txBody>
      </p:sp>
      <p:sp>
        <p:nvSpPr>
          <p:cNvPr id="1285" name="Philosophical debates have arisen over the present and future use of technology"/>
          <p:cNvSpPr txBox="1">
            <a:spLocks noGrp="1"/>
          </p:cNvSpPr>
          <p:nvPr>
            <p:ph type="body" sz="quarter" idx="39"/>
          </p:nvPr>
        </p:nvSpPr>
        <p:spPr>
          <a:xfrm>
            <a:off x="729248" y="2819531"/>
            <a:ext cx="2307975" cy="781774"/>
          </a:xfrm>
          <a:prstGeom prst="rect">
            <a:avLst/>
          </a:prstGeom>
        </p:spPr>
        <p:txBody>
          <a:bodyPr lIns="50800" tIns="50800" rIns="50800" bIns="50800">
            <a:normAutofit/>
          </a:bodyPr>
          <a:lstStyle>
            <a:lvl1pPr indent="47625" defTabSz="1372027">
              <a:spcBef>
                <a:spcPts val="0"/>
              </a:spcBef>
              <a:defRPr sz="3000" b="0" cap="all" spc="100"/>
            </a:lvl1pPr>
          </a:lstStyle>
          <a:p>
            <a:pPr indent="63500" defTabSz="1829369">
              <a:spcBef>
                <a:spcPts val="0"/>
              </a:spcBef>
              <a:defRPr sz="3000" b="0" cap="all" spc="100"/>
            </a:pPr>
            <a:endParaRPr/>
          </a:p>
        </p:txBody>
      </p:sp>
      <p:sp>
        <p:nvSpPr>
          <p:cNvPr id="1286" name="Philosophical debates have arisen over the present and future use of technology in society, with disagreements over whether technology improves the human condition or worsens it. Neo-Luddism, anarcho-primitivism, and similar movements criticise the perva"/>
          <p:cNvSpPr txBox="1">
            <a:spLocks noGrp="1"/>
          </p:cNvSpPr>
          <p:nvPr>
            <p:ph type="body" sz="quarter" idx="40"/>
          </p:nvPr>
        </p:nvSpPr>
        <p:spPr>
          <a:xfrm>
            <a:off x="756773" y="3663809"/>
            <a:ext cx="2124077" cy="695016"/>
          </a:xfrm>
          <a:prstGeom prst="rect">
            <a:avLst/>
          </a:prstGeom>
        </p:spPr>
        <p:txBody>
          <a:bodyPr>
            <a:normAutofit/>
          </a:bodyPr>
          <a:lstStyle>
            <a:lvl1pPr indent="47625" defTabSz="1372027">
              <a:lnSpc>
                <a:spcPct val="110000"/>
              </a:lnSpc>
              <a:spcBef>
                <a:spcPts val="0"/>
              </a:spcBef>
              <a:defRPr sz="2000" b="0" spc="0"/>
            </a:lvl1pPr>
          </a:lstStyle>
          <a:p>
            <a:pPr indent="63500" defTabSz="1829369">
              <a:lnSpc>
                <a:spcPct val="110000"/>
              </a:lnSpc>
              <a:spcBef>
                <a:spcPts val="0"/>
              </a:spcBef>
              <a:defRPr sz="2000" b="0" spc="0"/>
            </a:pPr>
            <a:endParaRPr/>
          </a:p>
        </p:txBody>
      </p:sp>
      <p:sp>
        <p:nvSpPr>
          <p:cNvPr id="1287" name="Rectangle"/>
          <p:cNvSpPr>
            <a:spLocks noGrp="1"/>
          </p:cNvSpPr>
          <p:nvPr>
            <p:ph type="body" sz="quarter" idx="41"/>
          </p:nvPr>
        </p:nvSpPr>
        <p:spPr>
          <a:xfrm>
            <a:off x="793708" y="904220"/>
            <a:ext cx="1320800" cy="61745"/>
          </a:xfrm>
          <a:prstGeom prst="rect">
            <a:avLst/>
          </a:prstGeom>
          <a:solidFill>
            <a:srgbClr val="B4E050"/>
          </a:solidFill>
        </p:spPr>
        <p:txBody>
          <a:bodyPr lIns="71435" tIns="71435" rIns="71435" bIns="71435" anchor="ctr">
            <a:normAutofit/>
          </a:bodyPr>
          <a:lstStyle/>
          <a:p>
            <a:pPr>
              <a:defRPr spc="100"/>
            </a:pPr>
            <a:endParaRPr/>
          </a:p>
        </p:txBody>
      </p:sp>
      <p:sp>
        <p:nvSpPr>
          <p:cNvPr id="1288" name="IBM Design | Hybrid cloud"/>
          <p:cNvSpPr txBox="1"/>
          <p:nvPr/>
        </p:nvSpPr>
        <p:spPr>
          <a:xfrm>
            <a:off x="3904773" y="4815167"/>
            <a:ext cx="13344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gn="ctr">
              <a:lnSpc>
                <a:spcPct val="110000"/>
              </a:lnSpc>
              <a:defRPr sz="1800">
                <a:solidFill>
                  <a:srgbClr val="A9A9A9"/>
                </a:solidFill>
              </a:defRPr>
            </a:lvl1pPr>
          </a:lstStyle>
          <a:p>
            <a:r>
              <a:rPr sz="675"/>
              <a:t>IBM Cloud Platform </a:t>
            </a:r>
          </a:p>
        </p:txBody>
      </p:sp>
      <p:sp>
        <p:nvSpPr>
          <p:cNvPr id="1289"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816590964"/>
      </p:ext>
    </p:extLst>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tx">
  <p:cSld name="Centered smart phone slide Light">
    <p:bg>
      <p:bgPr>
        <a:solidFill>
          <a:srgbClr val="FFFFFF"/>
        </a:solidFill>
        <a:effectLst/>
      </p:bgPr>
    </p:bg>
    <p:spTree>
      <p:nvGrpSpPr>
        <p:cNvPr id="1" name=""/>
        <p:cNvGrpSpPr/>
        <p:nvPr/>
      </p:nvGrpSpPr>
      <p:grpSpPr>
        <a:xfrm>
          <a:off x="0" y="0"/>
          <a:ext cx="0" cy="0"/>
          <a:chOff x="0" y="0"/>
          <a:chExt cx="0" cy="0"/>
        </a:xfrm>
      </p:grpSpPr>
      <p:sp>
        <p:nvSpPr>
          <p:cNvPr id="1296" name="Confidential"/>
          <p:cNvSpPr txBox="1"/>
          <p:nvPr/>
        </p:nvSpPr>
        <p:spPr>
          <a:xfrm>
            <a:off x="429736" y="4815167"/>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nSpc>
                <a:spcPct val="110000"/>
              </a:lnSpc>
              <a:defRPr sz="1800">
                <a:solidFill>
                  <a:srgbClr val="26475B"/>
                </a:solidFill>
              </a:defRPr>
            </a:lvl1pPr>
          </a:lstStyle>
          <a:p>
            <a:r>
              <a:rPr sz="675"/>
              <a:t>IBM Confidential</a:t>
            </a:r>
          </a:p>
        </p:txBody>
      </p:sp>
      <p:sp>
        <p:nvSpPr>
          <p:cNvPr id="1297" name="Body Level One…"/>
          <p:cNvSpPr txBox="1">
            <a:spLocks noGrp="1"/>
          </p:cNvSpPr>
          <p:nvPr>
            <p:ph type="body" sz="quarter" idx="1"/>
          </p:nvPr>
        </p:nvSpPr>
        <p:spPr>
          <a:xfrm>
            <a:off x="8603889" y="4803688"/>
            <a:ext cx="220029" cy="166843"/>
          </a:xfrm>
          <a:prstGeom prst="rect">
            <a:avLst/>
          </a:prstGeom>
        </p:spPr>
        <p:txBody>
          <a:bodyPr lIns="50800" tIns="50800" rIns="50800" bIns="50800" anchor="ctr">
            <a:normAutofit/>
          </a:bodyPr>
          <a:lstStyle>
            <a:lvl1pPr defTabSz="309563">
              <a:lnSpc>
                <a:spcPct val="110000"/>
              </a:lnSpc>
              <a:spcBef>
                <a:spcPts val="0"/>
              </a:spcBef>
              <a:defRPr sz="750" b="0" spc="0">
                <a:solidFill>
                  <a:srgbClr val="26475B"/>
                </a:solidFill>
              </a:defRPr>
            </a:lvl1pPr>
            <a:lvl2pPr marL="92699" indent="-92699" defTabSz="309563">
              <a:lnSpc>
                <a:spcPct val="110000"/>
              </a:lnSpc>
              <a:spcBef>
                <a:spcPts val="0"/>
              </a:spcBef>
              <a:defRPr sz="750" b="0" spc="0">
                <a:solidFill>
                  <a:srgbClr val="26475B"/>
                </a:solidFill>
              </a:defRPr>
            </a:lvl2pPr>
            <a:lvl3pPr marL="176638" indent="-92699" defTabSz="309563">
              <a:lnSpc>
                <a:spcPct val="110000"/>
              </a:lnSpc>
              <a:spcBef>
                <a:spcPts val="0"/>
              </a:spcBef>
              <a:defRPr sz="750" b="0" spc="0">
                <a:solidFill>
                  <a:srgbClr val="26475B"/>
                </a:solidFill>
              </a:defRPr>
            </a:lvl3pPr>
            <a:lvl4pPr marL="261597" indent="-90147" defTabSz="309563">
              <a:lnSpc>
                <a:spcPct val="110000"/>
              </a:lnSpc>
              <a:spcBef>
                <a:spcPts val="0"/>
              </a:spcBef>
              <a:defRPr sz="750" b="0" spc="0">
                <a:solidFill>
                  <a:srgbClr val="26475B"/>
                </a:solidFill>
              </a:defRPr>
            </a:lvl4pPr>
            <a:lvl5pPr marL="329038" indent="-92699" defTabSz="309563">
              <a:lnSpc>
                <a:spcPct val="110000"/>
              </a:lnSpc>
              <a:spcBef>
                <a:spcPts val="0"/>
              </a:spcBef>
              <a:defRPr sz="750" b="0" spc="0">
                <a:solidFill>
                  <a:srgbClr val="26475B"/>
                </a:solidFill>
              </a:defRPr>
            </a:lvl5pPr>
          </a:lstStyle>
          <a:p>
            <a:r>
              <a:t>Body Level One</a:t>
            </a:r>
          </a:p>
          <a:p>
            <a:pPr lvl="1"/>
            <a:r>
              <a:t>Body Level Two</a:t>
            </a:r>
          </a:p>
          <a:p>
            <a:pPr lvl="2"/>
            <a:r>
              <a:t>Body Level Three</a:t>
            </a:r>
          </a:p>
          <a:p>
            <a:pPr lvl="3"/>
            <a:r>
              <a:t>Body Level Four</a:t>
            </a:r>
          </a:p>
          <a:p>
            <a:pPr lvl="4"/>
            <a:r>
              <a:t>Body Level Five</a:t>
            </a:r>
          </a:p>
        </p:txBody>
      </p:sp>
      <p:sp>
        <p:nvSpPr>
          <p:cNvPr id="1298" name="1st point"/>
          <p:cNvSpPr txBox="1">
            <a:spLocks noGrp="1"/>
          </p:cNvSpPr>
          <p:nvPr>
            <p:ph type="body" sz="quarter" idx="21"/>
          </p:nvPr>
        </p:nvSpPr>
        <p:spPr>
          <a:xfrm>
            <a:off x="6871868" y="1030421"/>
            <a:ext cx="1143002" cy="162076"/>
          </a:xfrm>
          <a:prstGeom prst="rect">
            <a:avLst/>
          </a:prstGeom>
        </p:spPr>
        <p:txBody>
          <a:bodyPr>
            <a:normAutofit/>
          </a:bodyPr>
          <a:lstStyle>
            <a:lvl1pPr indent="47625" defTabSz="1372027">
              <a:lnSpc>
                <a:spcPct val="110000"/>
              </a:lnSpc>
              <a:spcBef>
                <a:spcPts val="0"/>
              </a:spcBef>
              <a:defRPr sz="2600" b="0" spc="100">
                <a:solidFill>
                  <a:srgbClr val="595959"/>
                </a:solidFill>
              </a:defRPr>
            </a:lvl1pPr>
          </a:lstStyle>
          <a:p>
            <a:pPr indent="63500" defTabSz="1829369">
              <a:lnSpc>
                <a:spcPct val="110000"/>
              </a:lnSpc>
              <a:spcBef>
                <a:spcPts val="0"/>
              </a:spcBef>
              <a:defRPr sz="2600" b="0" spc="100">
                <a:solidFill>
                  <a:srgbClr val="595959"/>
                </a:solidFill>
              </a:defRPr>
            </a:pPr>
            <a:endParaRPr/>
          </a:p>
        </p:txBody>
      </p:sp>
      <p:sp>
        <p:nvSpPr>
          <p:cNvPr id="1299" name="Philosophical debates have arisen over the present and future use of technology Philosophical debates have arisen over the present and future use of technology"/>
          <p:cNvSpPr txBox="1">
            <a:spLocks noGrp="1"/>
          </p:cNvSpPr>
          <p:nvPr>
            <p:ph type="body" sz="quarter" idx="22"/>
          </p:nvPr>
        </p:nvSpPr>
        <p:spPr>
          <a:xfrm>
            <a:off x="6871869" y="1264077"/>
            <a:ext cx="1647826" cy="553439"/>
          </a:xfrm>
          <a:prstGeom prst="rect">
            <a:avLst/>
          </a:prstGeom>
        </p:spPr>
        <p:txBody>
          <a:bodyPr>
            <a:normAutofit/>
          </a:bodyPr>
          <a:lstStyle>
            <a:lvl1pPr indent="47625" defTabSz="1372027">
              <a:lnSpc>
                <a:spcPct val="110000"/>
              </a:lnSpc>
              <a:spcBef>
                <a:spcPts val="0"/>
              </a:spcBef>
              <a:defRPr sz="2000" b="0" spc="0">
                <a:solidFill>
                  <a:srgbClr val="595959"/>
                </a:solidFill>
              </a:defRPr>
            </a:lvl1pPr>
          </a:lstStyle>
          <a:p>
            <a:pPr indent="63500" defTabSz="1829369">
              <a:lnSpc>
                <a:spcPct val="110000"/>
              </a:lnSpc>
              <a:spcBef>
                <a:spcPts val="0"/>
              </a:spcBef>
              <a:defRPr sz="2000" b="0" spc="0">
                <a:solidFill>
                  <a:srgbClr val="595959"/>
                </a:solidFill>
              </a:defRPr>
            </a:pPr>
            <a:endParaRPr/>
          </a:p>
        </p:txBody>
      </p:sp>
      <p:sp>
        <p:nvSpPr>
          <p:cNvPr id="1300" name="3rd point"/>
          <p:cNvSpPr txBox="1">
            <a:spLocks noGrp="1"/>
          </p:cNvSpPr>
          <p:nvPr>
            <p:ph type="body" sz="quarter" idx="23"/>
          </p:nvPr>
        </p:nvSpPr>
        <p:spPr>
          <a:xfrm>
            <a:off x="6871868" y="3651732"/>
            <a:ext cx="1143002" cy="162076"/>
          </a:xfrm>
          <a:prstGeom prst="rect">
            <a:avLst/>
          </a:prstGeom>
        </p:spPr>
        <p:txBody>
          <a:bodyPr>
            <a:normAutofit/>
          </a:bodyPr>
          <a:lstStyle>
            <a:lvl1pPr indent="47625" defTabSz="1372027">
              <a:lnSpc>
                <a:spcPct val="110000"/>
              </a:lnSpc>
              <a:spcBef>
                <a:spcPts val="0"/>
              </a:spcBef>
              <a:defRPr sz="2600" b="0" spc="100">
                <a:solidFill>
                  <a:srgbClr val="595959"/>
                </a:solidFill>
              </a:defRPr>
            </a:lvl1pPr>
          </a:lstStyle>
          <a:p>
            <a:pPr indent="63500" defTabSz="1829369">
              <a:lnSpc>
                <a:spcPct val="110000"/>
              </a:lnSpc>
              <a:spcBef>
                <a:spcPts val="0"/>
              </a:spcBef>
              <a:defRPr sz="2600" b="0" spc="100">
                <a:solidFill>
                  <a:srgbClr val="595959"/>
                </a:solidFill>
              </a:defRPr>
            </a:pPr>
            <a:endParaRPr/>
          </a:p>
        </p:txBody>
      </p:sp>
      <p:sp>
        <p:nvSpPr>
          <p:cNvPr id="1301" name="2nd point"/>
          <p:cNvSpPr txBox="1">
            <a:spLocks noGrp="1"/>
          </p:cNvSpPr>
          <p:nvPr>
            <p:ph type="body" sz="quarter" idx="24"/>
          </p:nvPr>
        </p:nvSpPr>
        <p:spPr>
          <a:xfrm>
            <a:off x="6871868" y="2330695"/>
            <a:ext cx="1143002" cy="162076"/>
          </a:xfrm>
          <a:prstGeom prst="rect">
            <a:avLst/>
          </a:prstGeom>
        </p:spPr>
        <p:txBody>
          <a:bodyPr>
            <a:normAutofit/>
          </a:bodyPr>
          <a:lstStyle>
            <a:lvl1pPr indent="47625" defTabSz="1372027">
              <a:lnSpc>
                <a:spcPct val="110000"/>
              </a:lnSpc>
              <a:spcBef>
                <a:spcPts val="0"/>
              </a:spcBef>
              <a:defRPr sz="2600" b="0" spc="100">
                <a:solidFill>
                  <a:srgbClr val="595959"/>
                </a:solidFill>
              </a:defRPr>
            </a:lvl1pPr>
          </a:lstStyle>
          <a:p>
            <a:pPr indent="63500" defTabSz="1829369">
              <a:lnSpc>
                <a:spcPct val="110000"/>
              </a:lnSpc>
              <a:spcBef>
                <a:spcPts val="0"/>
              </a:spcBef>
              <a:defRPr sz="2600" b="0" spc="100">
                <a:solidFill>
                  <a:srgbClr val="595959"/>
                </a:solidFill>
              </a:defRPr>
            </a:pPr>
            <a:endParaRPr/>
          </a:p>
        </p:txBody>
      </p:sp>
      <p:sp>
        <p:nvSpPr>
          <p:cNvPr id="1302" name="Philosophical debates have arisen over the present and future use of technology Philosophical debates have arisen over the present and future use of technology"/>
          <p:cNvSpPr txBox="1">
            <a:spLocks noGrp="1"/>
          </p:cNvSpPr>
          <p:nvPr>
            <p:ph type="body" sz="quarter" idx="25"/>
          </p:nvPr>
        </p:nvSpPr>
        <p:spPr>
          <a:xfrm>
            <a:off x="6871869" y="2558967"/>
            <a:ext cx="1647826" cy="553439"/>
          </a:xfrm>
          <a:prstGeom prst="rect">
            <a:avLst/>
          </a:prstGeom>
        </p:spPr>
        <p:txBody>
          <a:bodyPr>
            <a:normAutofit/>
          </a:bodyPr>
          <a:lstStyle>
            <a:lvl1pPr indent="47625" defTabSz="1372027">
              <a:lnSpc>
                <a:spcPct val="110000"/>
              </a:lnSpc>
              <a:spcBef>
                <a:spcPts val="0"/>
              </a:spcBef>
              <a:defRPr sz="2000" b="0" spc="0">
                <a:solidFill>
                  <a:srgbClr val="595959"/>
                </a:solidFill>
              </a:defRPr>
            </a:lvl1pPr>
          </a:lstStyle>
          <a:p>
            <a:pPr indent="63500" defTabSz="1829369">
              <a:lnSpc>
                <a:spcPct val="110000"/>
              </a:lnSpc>
              <a:spcBef>
                <a:spcPts val="0"/>
              </a:spcBef>
              <a:defRPr sz="2000" b="0" spc="0">
                <a:solidFill>
                  <a:srgbClr val="595959"/>
                </a:solidFill>
              </a:defRPr>
            </a:pPr>
            <a:endParaRPr/>
          </a:p>
        </p:txBody>
      </p:sp>
      <p:sp>
        <p:nvSpPr>
          <p:cNvPr id="1303" name="Philosophical debates have arisen over the present and future use of technology Philosophical debates have arisen over the present and future use of technology"/>
          <p:cNvSpPr txBox="1">
            <a:spLocks noGrp="1"/>
          </p:cNvSpPr>
          <p:nvPr>
            <p:ph type="body" sz="quarter" idx="26"/>
          </p:nvPr>
        </p:nvSpPr>
        <p:spPr>
          <a:xfrm>
            <a:off x="6871869" y="3896975"/>
            <a:ext cx="1647826" cy="553440"/>
          </a:xfrm>
          <a:prstGeom prst="rect">
            <a:avLst/>
          </a:prstGeom>
        </p:spPr>
        <p:txBody>
          <a:bodyPr>
            <a:normAutofit/>
          </a:bodyPr>
          <a:lstStyle>
            <a:lvl1pPr indent="47625" defTabSz="1372027">
              <a:lnSpc>
                <a:spcPct val="110000"/>
              </a:lnSpc>
              <a:spcBef>
                <a:spcPts val="0"/>
              </a:spcBef>
              <a:defRPr sz="2000" b="0" spc="0">
                <a:solidFill>
                  <a:srgbClr val="595959"/>
                </a:solidFill>
              </a:defRPr>
            </a:lvl1pPr>
          </a:lstStyle>
          <a:p>
            <a:pPr indent="63500" defTabSz="1829369">
              <a:lnSpc>
                <a:spcPct val="110000"/>
              </a:lnSpc>
              <a:spcBef>
                <a:spcPts val="0"/>
              </a:spcBef>
              <a:defRPr sz="2000" b="0" spc="0">
                <a:solidFill>
                  <a:srgbClr val="595959"/>
                </a:solidFill>
              </a:defRPr>
            </a:pPr>
            <a:endParaRPr/>
          </a:p>
        </p:txBody>
      </p:sp>
      <p:sp>
        <p:nvSpPr>
          <p:cNvPr id="1304" name="Image"/>
          <p:cNvSpPr>
            <a:spLocks noGrp="1"/>
          </p:cNvSpPr>
          <p:nvPr>
            <p:ph type="pic" idx="27"/>
          </p:nvPr>
        </p:nvSpPr>
        <p:spPr>
          <a:xfrm>
            <a:off x="1196804" y="895381"/>
            <a:ext cx="6765567" cy="3382650"/>
          </a:xfrm>
          <a:prstGeom prst="rect">
            <a:avLst/>
          </a:prstGeom>
        </p:spPr>
        <p:txBody>
          <a:bodyPr lIns="91439" tIns="45719" rIns="91439" bIns="45719"/>
          <a:lstStyle/>
          <a:p>
            <a:endParaRPr/>
          </a:p>
        </p:txBody>
      </p:sp>
      <p:sp>
        <p:nvSpPr>
          <p:cNvPr id="1305" name="Circle"/>
          <p:cNvSpPr>
            <a:spLocks noGrp="1"/>
          </p:cNvSpPr>
          <p:nvPr>
            <p:ph type="body" sz="quarter" idx="28"/>
          </p:nvPr>
        </p:nvSpPr>
        <p:spPr>
          <a:xfrm>
            <a:off x="4506790" y="4301181"/>
            <a:ext cx="153479" cy="153621"/>
          </a:xfrm>
          <a:prstGeom prst="rect">
            <a:avLst/>
          </a:prstGeom>
          <a:solidFill>
            <a:srgbClr val="FFFFFF"/>
          </a:solidFill>
          <a:ln w="25400">
            <a:solidFill>
              <a:srgbClr val="242E3F"/>
            </a:solidFill>
          </a:ln>
        </p:spPr>
        <p:txBody>
          <a:bodyPr lIns="71435" tIns="71435" rIns="71435" bIns="71435">
            <a:normAutofit/>
          </a:bodyPr>
          <a:lstStyle/>
          <a:p>
            <a:pPr>
              <a:defRPr spc="100"/>
            </a:pPr>
            <a:endParaRPr/>
          </a:p>
        </p:txBody>
      </p:sp>
      <p:sp>
        <p:nvSpPr>
          <p:cNvPr id="1306" name="Centered Smart watch slide"/>
          <p:cNvSpPr txBox="1">
            <a:spLocks noGrp="1"/>
          </p:cNvSpPr>
          <p:nvPr>
            <p:ph type="body" sz="quarter" idx="29"/>
          </p:nvPr>
        </p:nvSpPr>
        <p:spPr>
          <a:xfrm>
            <a:off x="742486" y="1034471"/>
            <a:ext cx="2390816" cy="1288974"/>
          </a:xfrm>
          <a:prstGeom prst="rect">
            <a:avLst/>
          </a:prstGeom>
        </p:spPr>
        <p:txBody>
          <a:bodyPr>
            <a:normAutofit/>
          </a:bodyPr>
          <a:lstStyle>
            <a:lvl1pPr indent="47625" defTabSz="1372027">
              <a:lnSpc>
                <a:spcPct val="80000"/>
              </a:lnSpc>
              <a:spcBef>
                <a:spcPts val="0"/>
              </a:spcBef>
              <a:defRPr sz="8000" b="0" spc="0">
                <a:solidFill>
                  <a:srgbClr val="595959"/>
                </a:solidFill>
              </a:defRPr>
            </a:lvl1pPr>
          </a:lstStyle>
          <a:p>
            <a:pPr indent="63500" defTabSz="1829369">
              <a:lnSpc>
                <a:spcPct val="80000"/>
              </a:lnSpc>
              <a:spcBef>
                <a:spcPts val="0"/>
              </a:spcBef>
              <a:defRPr sz="8000" b="0" spc="0">
                <a:solidFill>
                  <a:srgbClr val="595959"/>
                </a:solidFill>
              </a:defRPr>
            </a:pPr>
            <a:endParaRPr/>
          </a:p>
        </p:txBody>
      </p:sp>
      <p:sp>
        <p:nvSpPr>
          <p:cNvPr id="1307" name="Philosophical debates have arisen over the present and future use of technology"/>
          <p:cNvSpPr txBox="1">
            <a:spLocks noGrp="1"/>
          </p:cNvSpPr>
          <p:nvPr>
            <p:ph type="body" sz="quarter" idx="30"/>
          </p:nvPr>
        </p:nvSpPr>
        <p:spPr>
          <a:xfrm>
            <a:off x="729248" y="2819531"/>
            <a:ext cx="2307975" cy="781774"/>
          </a:xfrm>
          <a:prstGeom prst="rect">
            <a:avLst/>
          </a:prstGeom>
        </p:spPr>
        <p:txBody>
          <a:bodyPr lIns="50800" tIns="50800" rIns="50800" bIns="50800">
            <a:normAutofit/>
          </a:bodyPr>
          <a:lstStyle>
            <a:lvl1pPr indent="47625" defTabSz="1372027">
              <a:spcBef>
                <a:spcPts val="0"/>
              </a:spcBef>
              <a:defRPr sz="3000" b="0" cap="all" spc="100">
                <a:solidFill>
                  <a:srgbClr val="595959"/>
                </a:solidFill>
              </a:defRPr>
            </a:lvl1pPr>
          </a:lstStyle>
          <a:p>
            <a:pPr indent="63500" defTabSz="1829369">
              <a:spcBef>
                <a:spcPts val="0"/>
              </a:spcBef>
              <a:defRPr sz="3000" b="0" cap="all" spc="100">
                <a:solidFill>
                  <a:srgbClr val="595959"/>
                </a:solidFill>
              </a:defRPr>
            </a:pPr>
            <a:endParaRPr/>
          </a:p>
        </p:txBody>
      </p:sp>
      <p:sp>
        <p:nvSpPr>
          <p:cNvPr id="1308" name="Philosophical debates have arisen over the present and future use of technology in society, with disagreements over whether technology improves the human condition or worsens it. Neo-Luddism, anarcho-primitivism, and similar movements criticise the perva"/>
          <p:cNvSpPr txBox="1">
            <a:spLocks noGrp="1"/>
          </p:cNvSpPr>
          <p:nvPr>
            <p:ph type="body" sz="quarter" idx="31"/>
          </p:nvPr>
        </p:nvSpPr>
        <p:spPr>
          <a:xfrm>
            <a:off x="756773" y="3663809"/>
            <a:ext cx="2124077" cy="695016"/>
          </a:xfrm>
          <a:prstGeom prst="rect">
            <a:avLst/>
          </a:prstGeom>
        </p:spPr>
        <p:txBody>
          <a:bodyPr>
            <a:normAutofit/>
          </a:bodyPr>
          <a:lstStyle>
            <a:lvl1pPr indent="47625" defTabSz="1372027">
              <a:lnSpc>
                <a:spcPct val="110000"/>
              </a:lnSpc>
              <a:spcBef>
                <a:spcPts val="0"/>
              </a:spcBef>
              <a:defRPr sz="2000" b="0" spc="0">
                <a:solidFill>
                  <a:srgbClr val="595959"/>
                </a:solidFill>
              </a:defRPr>
            </a:lvl1pPr>
          </a:lstStyle>
          <a:p>
            <a:pPr indent="63500" defTabSz="1829369">
              <a:lnSpc>
                <a:spcPct val="110000"/>
              </a:lnSpc>
              <a:spcBef>
                <a:spcPts val="0"/>
              </a:spcBef>
              <a:defRPr sz="2000" b="0" spc="0">
                <a:solidFill>
                  <a:srgbClr val="595959"/>
                </a:solidFill>
              </a:defRPr>
            </a:pPr>
            <a:endParaRPr/>
          </a:p>
        </p:txBody>
      </p:sp>
      <p:sp>
        <p:nvSpPr>
          <p:cNvPr id="1309" name="Rectangle"/>
          <p:cNvSpPr>
            <a:spLocks noGrp="1"/>
          </p:cNvSpPr>
          <p:nvPr>
            <p:ph type="body" sz="quarter" idx="32"/>
          </p:nvPr>
        </p:nvSpPr>
        <p:spPr>
          <a:xfrm>
            <a:off x="793708" y="904220"/>
            <a:ext cx="1320800" cy="61745"/>
          </a:xfrm>
          <a:prstGeom prst="rect">
            <a:avLst/>
          </a:prstGeom>
          <a:solidFill>
            <a:srgbClr val="B4E050"/>
          </a:solidFill>
        </p:spPr>
        <p:txBody>
          <a:bodyPr lIns="71435" tIns="71435" rIns="71435" bIns="71435" anchor="ctr">
            <a:normAutofit/>
          </a:bodyPr>
          <a:lstStyle/>
          <a:p>
            <a:pPr>
              <a:defRPr spc="100"/>
            </a:pPr>
            <a:endParaRPr/>
          </a:p>
        </p:txBody>
      </p:sp>
      <p:sp>
        <p:nvSpPr>
          <p:cNvPr id="1310" name="IBM Design | Hybrid cloud"/>
          <p:cNvSpPr txBox="1"/>
          <p:nvPr/>
        </p:nvSpPr>
        <p:spPr>
          <a:xfrm>
            <a:off x="3904773" y="4815167"/>
            <a:ext cx="13344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gn="ctr">
              <a:lnSpc>
                <a:spcPct val="110000"/>
              </a:lnSpc>
              <a:defRPr sz="1800">
                <a:solidFill>
                  <a:srgbClr val="A9A9A9"/>
                </a:solidFill>
              </a:defRPr>
            </a:lvl1pPr>
          </a:lstStyle>
          <a:p>
            <a:r>
              <a:rPr sz="675"/>
              <a:t>IBM Cloud Platform </a:t>
            </a:r>
          </a:p>
        </p:txBody>
      </p:sp>
      <p:grpSp>
        <p:nvGrpSpPr>
          <p:cNvPr id="1313" name="Group"/>
          <p:cNvGrpSpPr/>
          <p:nvPr/>
        </p:nvGrpSpPr>
        <p:grpSpPr>
          <a:xfrm>
            <a:off x="3576637" y="572029"/>
            <a:ext cx="1983107" cy="4004205"/>
            <a:chOff x="0" y="0"/>
            <a:chExt cx="5288281" cy="10668000"/>
          </a:xfrm>
        </p:grpSpPr>
        <p:pic>
          <p:nvPicPr>
            <p:cNvPr id="1311" name="Image" descr="Image"/>
            <p:cNvPicPr>
              <a:picLocks noChangeAspect="1"/>
            </p:cNvPicPr>
            <p:nvPr/>
          </p:nvPicPr>
          <p:blipFill>
            <a:blip r:embed="rId2"/>
            <a:stretch>
              <a:fillRect/>
            </a:stretch>
          </p:blipFill>
          <p:spPr>
            <a:xfrm>
              <a:off x="-1" y="0"/>
              <a:ext cx="5288283" cy="10668000"/>
            </a:xfrm>
            <a:prstGeom prst="rect">
              <a:avLst/>
            </a:prstGeom>
            <a:ln w="12700" cap="flat">
              <a:noFill/>
              <a:miter lim="400000"/>
            </a:ln>
            <a:effectLst/>
          </p:spPr>
        </p:pic>
        <p:sp>
          <p:nvSpPr>
            <p:cNvPr id="1312" name="Circle"/>
            <p:cNvSpPr/>
            <p:nvPr/>
          </p:nvSpPr>
          <p:spPr>
            <a:xfrm>
              <a:off x="2295324" y="9762452"/>
              <a:ext cx="613111" cy="613111"/>
            </a:xfrm>
            <a:prstGeom prst="ellipse">
              <a:avLst/>
            </a:prstGeom>
            <a:solidFill>
              <a:srgbClr val="26465B"/>
            </a:solidFill>
            <a:ln w="25400" cap="flat">
              <a:solidFill>
                <a:srgbClr val="FFFFFF"/>
              </a:solidFill>
              <a:prstDash val="solid"/>
              <a:miter lim="400000"/>
            </a:ln>
            <a:effectLst/>
          </p:spPr>
          <p:txBody>
            <a:bodyPr wrap="square" lIns="53576" tIns="53576" rIns="53576" bIns="53576" numCol="1" anchor="t">
              <a:noAutofit/>
            </a:bodyPr>
            <a:lstStyle/>
            <a:p>
              <a:pPr indent="0" defTabSz="309563">
                <a:lnSpc>
                  <a:spcPct val="90000"/>
                </a:lnSpc>
                <a:defRPr sz="15000" spc="3300">
                  <a:solidFill>
                    <a:srgbClr val="26475B"/>
                  </a:solidFill>
                  <a:latin typeface="HelvNeue Bold for IBM"/>
                  <a:ea typeface="HelvNeue Bold for IBM"/>
                  <a:cs typeface="HelvNeue Bold for IBM"/>
                  <a:sym typeface="HelvNeue Bold for IBM"/>
                </a:defRPr>
              </a:pPr>
              <a:endParaRPr sz="5625"/>
            </a:p>
          </p:txBody>
        </p:sp>
      </p:grpSp>
      <p:sp>
        <p:nvSpPr>
          <p:cNvPr id="1314" name="Rounded Rectangle"/>
          <p:cNvSpPr/>
          <p:nvPr/>
        </p:nvSpPr>
        <p:spPr>
          <a:xfrm>
            <a:off x="6136372" y="3658405"/>
            <a:ext cx="476252" cy="476693"/>
          </a:xfrm>
          <a:prstGeom prst="roundRect">
            <a:avLst>
              <a:gd name="adj" fmla="val 50000"/>
            </a:avLst>
          </a:prstGeom>
          <a:ln w="25400">
            <a:solidFill>
              <a:srgbClr val="595959"/>
            </a:solidFill>
            <a:miter lim="400000"/>
          </a:ln>
        </p:spPr>
        <p:txBody>
          <a:bodyPr lIns="20091" tIns="20091" rIns="20091" bIns="20091" anchor="ctr"/>
          <a:lstStyle/>
          <a:p>
            <a:pPr indent="0" defTabSz="309563">
              <a:lnSpc>
                <a:spcPct val="90000"/>
              </a:lnSpc>
              <a:defRPr sz="3600" b="1" spc="792">
                <a:solidFill>
                  <a:srgbClr val="26465B"/>
                </a:solidFill>
              </a:defRPr>
            </a:pPr>
            <a:endParaRPr sz="1350"/>
          </a:p>
        </p:txBody>
      </p:sp>
      <p:sp>
        <p:nvSpPr>
          <p:cNvPr id="1315" name="Rounded Rectangle"/>
          <p:cNvSpPr/>
          <p:nvPr/>
        </p:nvSpPr>
        <p:spPr>
          <a:xfrm>
            <a:off x="6136372" y="2340637"/>
            <a:ext cx="476252" cy="476693"/>
          </a:xfrm>
          <a:prstGeom prst="roundRect">
            <a:avLst>
              <a:gd name="adj" fmla="val 50000"/>
            </a:avLst>
          </a:prstGeom>
          <a:ln w="25400">
            <a:solidFill>
              <a:srgbClr val="595959"/>
            </a:solidFill>
            <a:miter lim="400000"/>
          </a:ln>
        </p:spPr>
        <p:txBody>
          <a:bodyPr lIns="20091" tIns="20091" rIns="20091" bIns="20091" anchor="ctr"/>
          <a:lstStyle/>
          <a:p>
            <a:pPr indent="0" defTabSz="309563">
              <a:lnSpc>
                <a:spcPct val="90000"/>
              </a:lnSpc>
              <a:defRPr sz="3600" b="1" spc="792">
                <a:solidFill>
                  <a:srgbClr val="26465B"/>
                </a:solidFill>
              </a:defRPr>
            </a:pPr>
            <a:endParaRPr sz="1350"/>
          </a:p>
        </p:txBody>
      </p:sp>
      <p:sp>
        <p:nvSpPr>
          <p:cNvPr id="1316" name="Rounded Rectangle"/>
          <p:cNvSpPr/>
          <p:nvPr/>
        </p:nvSpPr>
        <p:spPr>
          <a:xfrm>
            <a:off x="6136372" y="1027636"/>
            <a:ext cx="476252" cy="476693"/>
          </a:xfrm>
          <a:prstGeom prst="roundRect">
            <a:avLst>
              <a:gd name="adj" fmla="val 50000"/>
            </a:avLst>
          </a:prstGeom>
          <a:ln w="25400">
            <a:solidFill>
              <a:srgbClr val="595959"/>
            </a:solidFill>
            <a:miter lim="400000"/>
          </a:ln>
        </p:spPr>
        <p:txBody>
          <a:bodyPr lIns="20091" tIns="20091" rIns="20091" bIns="20091" anchor="ctr"/>
          <a:lstStyle/>
          <a:p>
            <a:pPr indent="0" defTabSz="309563">
              <a:lnSpc>
                <a:spcPct val="90000"/>
              </a:lnSpc>
              <a:defRPr sz="3600" b="1" spc="792">
                <a:solidFill>
                  <a:srgbClr val="26465B"/>
                </a:solidFill>
              </a:defRPr>
            </a:pPr>
            <a:endParaRPr sz="1350"/>
          </a:p>
        </p:txBody>
      </p:sp>
      <p:cxnSp>
        <p:nvCxnSpPr>
          <p:cNvPr id="1317" name="Connection Line"/>
          <p:cNvCxnSpPr>
            <a:stCxn id="1315" idx="0"/>
            <a:endCxn id="1316" idx="0"/>
          </p:cNvCxnSpPr>
          <p:nvPr/>
        </p:nvCxnSpPr>
        <p:spPr>
          <a:xfrm flipV="1">
            <a:off x="6374499" y="1265983"/>
            <a:ext cx="1" cy="1313001"/>
          </a:xfrm>
          <a:prstGeom prst="straightConnector1">
            <a:avLst/>
          </a:prstGeom>
          <a:ln w="25400">
            <a:solidFill>
              <a:srgbClr val="26475B"/>
            </a:solidFill>
            <a:miter lim="400000"/>
          </a:ln>
        </p:spPr>
      </p:cxnSp>
      <p:cxnSp>
        <p:nvCxnSpPr>
          <p:cNvPr id="1318" name="Connection Line"/>
          <p:cNvCxnSpPr>
            <a:stCxn id="1314" idx="0"/>
            <a:endCxn id="1315" idx="0"/>
          </p:cNvCxnSpPr>
          <p:nvPr/>
        </p:nvCxnSpPr>
        <p:spPr>
          <a:xfrm flipV="1">
            <a:off x="6374499" y="2578984"/>
            <a:ext cx="1" cy="1317768"/>
          </a:xfrm>
          <a:prstGeom prst="straightConnector1">
            <a:avLst/>
          </a:prstGeom>
          <a:ln w="25400">
            <a:solidFill>
              <a:srgbClr val="26475B"/>
            </a:solidFill>
            <a:miter lim="400000"/>
          </a:ln>
        </p:spPr>
      </p:cxnSp>
      <p:sp>
        <p:nvSpPr>
          <p:cNvPr id="1319" name="Circle"/>
          <p:cNvSpPr/>
          <p:nvPr/>
        </p:nvSpPr>
        <p:spPr>
          <a:xfrm>
            <a:off x="6292862" y="1137577"/>
            <a:ext cx="163275" cy="163426"/>
          </a:xfrm>
          <a:prstGeom prst="ellipse">
            <a:avLst/>
          </a:prstGeom>
          <a:solidFill>
            <a:srgbClr val="26475B"/>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320" name="Shape"/>
          <p:cNvSpPr/>
          <p:nvPr/>
        </p:nvSpPr>
        <p:spPr>
          <a:xfrm>
            <a:off x="6269537" y="1324348"/>
            <a:ext cx="209923" cy="70041"/>
          </a:xfrm>
          <a:custGeom>
            <a:avLst/>
            <a:gdLst/>
            <a:ahLst/>
            <a:cxnLst>
              <a:cxn ang="0">
                <a:pos x="wd2" y="hd2"/>
              </a:cxn>
              <a:cxn ang="5400000">
                <a:pos x="wd2" y="hd2"/>
              </a:cxn>
              <a:cxn ang="10800000">
                <a:pos x="wd2" y="hd2"/>
              </a:cxn>
              <a:cxn ang="16200000">
                <a:pos x="wd2" y="hd2"/>
              </a:cxn>
            </a:cxnLst>
            <a:rect l="0" t="0" r="r" b="b"/>
            <a:pathLst>
              <a:path w="21600" h="21600" extrusionOk="0">
                <a:moveTo>
                  <a:pt x="18000" y="0"/>
                </a:moveTo>
                <a:lnTo>
                  <a:pt x="3600" y="0"/>
                </a:lnTo>
                <a:cubicBezTo>
                  <a:pt x="1661" y="0"/>
                  <a:pt x="0" y="4974"/>
                  <a:pt x="0" y="10800"/>
                </a:cubicBezTo>
                <a:lnTo>
                  <a:pt x="0" y="21600"/>
                </a:lnTo>
                <a:lnTo>
                  <a:pt x="21600" y="21600"/>
                </a:lnTo>
                <a:lnTo>
                  <a:pt x="21600" y="10800"/>
                </a:lnTo>
                <a:cubicBezTo>
                  <a:pt x="21600" y="4974"/>
                  <a:pt x="19941" y="0"/>
                  <a:pt x="18000" y="0"/>
                </a:cubicBezTo>
                <a:close/>
              </a:path>
            </a:pathLst>
          </a:custGeom>
          <a:solidFill>
            <a:srgbClr val="26475B"/>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321" name="Shape"/>
          <p:cNvSpPr/>
          <p:nvPr/>
        </p:nvSpPr>
        <p:spPr>
          <a:xfrm>
            <a:off x="6309338" y="2513763"/>
            <a:ext cx="130320" cy="130441"/>
          </a:xfrm>
          <a:custGeom>
            <a:avLst/>
            <a:gdLst/>
            <a:ahLst/>
            <a:cxnLst>
              <a:cxn ang="0">
                <a:pos x="wd2" y="hd2"/>
              </a:cxn>
              <a:cxn ang="5400000">
                <a:pos x="wd2" y="hd2"/>
              </a:cxn>
              <a:cxn ang="10800000">
                <a:pos x="wd2" y="hd2"/>
              </a:cxn>
              <a:cxn ang="16200000">
                <a:pos x="wd2" y="hd2"/>
              </a:cxn>
            </a:cxnLst>
            <a:rect l="0" t="0" r="r" b="b"/>
            <a:pathLst>
              <a:path w="21600" h="21600" extrusionOk="0">
                <a:moveTo>
                  <a:pt x="10800" y="14400"/>
                </a:moveTo>
                <a:cubicBezTo>
                  <a:pt x="8810" y="14400"/>
                  <a:pt x="7200" y="12789"/>
                  <a:pt x="7200" y="10800"/>
                </a:cubicBezTo>
                <a:cubicBezTo>
                  <a:pt x="7200" y="8811"/>
                  <a:pt x="8810" y="7200"/>
                  <a:pt x="10800" y="7200"/>
                </a:cubicBezTo>
                <a:cubicBezTo>
                  <a:pt x="12790" y="7200"/>
                  <a:pt x="14400" y="8811"/>
                  <a:pt x="14400" y="10800"/>
                </a:cubicBezTo>
                <a:cubicBezTo>
                  <a:pt x="14400" y="12789"/>
                  <a:pt x="12790" y="14400"/>
                  <a:pt x="10800" y="14400"/>
                </a:cubicBezTo>
                <a:close/>
                <a:moveTo>
                  <a:pt x="10800" y="0"/>
                </a:moveTo>
                <a:cubicBezTo>
                  <a:pt x="4836" y="0"/>
                  <a:pt x="0" y="4832"/>
                  <a:pt x="0" y="10800"/>
                </a:cubicBezTo>
                <a:cubicBezTo>
                  <a:pt x="0" y="16768"/>
                  <a:pt x="4836" y="21600"/>
                  <a:pt x="10800" y="21600"/>
                </a:cubicBezTo>
                <a:cubicBezTo>
                  <a:pt x="16768" y="21600"/>
                  <a:pt x="21600" y="16768"/>
                  <a:pt x="21600" y="10800"/>
                </a:cubicBezTo>
                <a:cubicBezTo>
                  <a:pt x="21600" y="4832"/>
                  <a:pt x="16768" y="0"/>
                  <a:pt x="10800" y="0"/>
                </a:cubicBezTo>
                <a:close/>
              </a:path>
            </a:pathLst>
          </a:custGeom>
          <a:solidFill>
            <a:srgbClr val="26475B"/>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322" name="Shape"/>
          <p:cNvSpPr/>
          <p:nvPr/>
        </p:nvSpPr>
        <p:spPr>
          <a:xfrm>
            <a:off x="6211597" y="2481153"/>
            <a:ext cx="325799" cy="195661"/>
          </a:xfrm>
          <a:custGeom>
            <a:avLst/>
            <a:gdLst/>
            <a:ahLst/>
            <a:cxnLst>
              <a:cxn ang="0">
                <a:pos x="wd2" y="hd2"/>
              </a:cxn>
              <a:cxn ang="5400000">
                <a:pos x="wd2" y="hd2"/>
              </a:cxn>
              <a:cxn ang="10800000">
                <a:pos x="wd2" y="hd2"/>
              </a:cxn>
              <a:cxn ang="16200000">
                <a:pos x="wd2" y="hd2"/>
              </a:cxn>
            </a:cxnLst>
            <a:rect l="0" t="0" r="r" b="b"/>
            <a:pathLst>
              <a:path w="21600" h="21600" extrusionOk="0">
                <a:moveTo>
                  <a:pt x="10800" y="20400"/>
                </a:moveTo>
                <a:cubicBezTo>
                  <a:pt x="6680" y="20400"/>
                  <a:pt x="3159" y="16998"/>
                  <a:pt x="841" y="10800"/>
                </a:cubicBezTo>
                <a:cubicBezTo>
                  <a:pt x="3159" y="4602"/>
                  <a:pt x="6680" y="1200"/>
                  <a:pt x="10800" y="1200"/>
                </a:cubicBezTo>
                <a:cubicBezTo>
                  <a:pt x="14920" y="1200"/>
                  <a:pt x="18441" y="4602"/>
                  <a:pt x="20759" y="10800"/>
                </a:cubicBezTo>
                <a:cubicBezTo>
                  <a:pt x="18441" y="16998"/>
                  <a:pt x="14920" y="20400"/>
                  <a:pt x="10800" y="20400"/>
                </a:cubicBezTo>
                <a:close/>
                <a:moveTo>
                  <a:pt x="10800" y="0"/>
                </a:moveTo>
                <a:cubicBezTo>
                  <a:pt x="5954" y="0"/>
                  <a:pt x="2265" y="4350"/>
                  <a:pt x="0" y="10800"/>
                </a:cubicBezTo>
                <a:cubicBezTo>
                  <a:pt x="2265" y="17250"/>
                  <a:pt x="5954" y="21600"/>
                  <a:pt x="10800" y="21600"/>
                </a:cubicBezTo>
                <a:cubicBezTo>
                  <a:pt x="15646" y="21600"/>
                  <a:pt x="19335" y="17250"/>
                  <a:pt x="21600" y="10800"/>
                </a:cubicBezTo>
                <a:cubicBezTo>
                  <a:pt x="19335" y="4350"/>
                  <a:pt x="15646" y="0"/>
                  <a:pt x="10800" y="0"/>
                </a:cubicBezTo>
                <a:close/>
              </a:path>
            </a:pathLst>
          </a:custGeom>
          <a:solidFill>
            <a:srgbClr val="26475B"/>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323" name="Shape"/>
          <p:cNvSpPr/>
          <p:nvPr/>
        </p:nvSpPr>
        <p:spPr>
          <a:xfrm>
            <a:off x="6246212" y="3771941"/>
            <a:ext cx="256573" cy="256810"/>
          </a:xfrm>
          <a:custGeom>
            <a:avLst/>
            <a:gdLst/>
            <a:ahLst/>
            <a:cxnLst>
              <a:cxn ang="0">
                <a:pos x="wd2" y="hd2"/>
              </a:cxn>
              <a:cxn ang="5400000">
                <a:pos x="wd2" y="hd2"/>
              </a:cxn>
              <a:cxn ang="10800000">
                <a:pos x="wd2" y="hd2"/>
              </a:cxn>
              <a:cxn ang="16200000">
                <a:pos x="wd2" y="hd2"/>
              </a:cxn>
            </a:cxnLst>
            <a:rect l="0" t="0" r="r" b="b"/>
            <a:pathLst>
              <a:path w="21600" h="21600" extrusionOk="0">
                <a:moveTo>
                  <a:pt x="4154" y="20769"/>
                </a:moveTo>
                <a:cubicBezTo>
                  <a:pt x="2319" y="20769"/>
                  <a:pt x="831" y="19281"/>
                  <a:pt x="831" y="17446"/>
                </a:cubicBezTo>
                <a:cubicBezTo>
                  <a:pt x="831" y="15611"/>
                  <a:pt x="2319" y="14123"/>
                  <a:pt x="4154" y="14123"/>
                </a:cubicBezTo>
                <a:cubicBezTo>
                  <a:pt x="5989" y="14123"/>
                  <a:pt x="7477" y="15611"/>
                  <a:pt x="7477" y="17446"/>
                </a:cubicBezTo>
                <a:cubicBezTo>
                  <a:pt x="7477" y="19281"/>
                  <a:pt x="5989" y="20769"/>
                  <a:pt x="4154" y="20769"/>
                </a:cubicBezTo>
                <a:close/>
                <a:moveTo>
                  <a:pt x="14123" y="4154"/>
                </a:moveTo>
                <a:cubicBezTo>
                  <a:pt x="14123" y="2319"/>
                  <a:pt x="15611" y="831"/>
                  <a:pt x="17446" y="831"/>
                </a:cubicBezTo>
                <a:cubicBezTo>
                  <a:pt x="19281" y="831"/>
                  <a:pt x="20769" y="2319"/>
                  <a:pt x="20769" y="4154"/>
                </a:cubicBezTo>
                <a:cubicBezTo>
                  <a:pt x="20769" y="5989"/>
                  <a:pt x="19281" y="7477"/>
                  <a:pt x="17446" y="7477"/>
                </a:cubicBezTo>
                <a:cubicBezTo>
                  <a:pt x="15611" y="7477"/>
                  <a:pt x="14123" y="5989"/>
                  <a:pt x="14123" y="4154"/>
                </a:cubicBezTo>
                <a:close/>
                <a:moveTo>
                  <a:pt x="4154" y="7477"/>
                </a:moveTo>
                <a:cubicBezTo>
                  <a:pt x="2319" y="7477"/>
                  <a:pt x="831" y="5989"/>
                  <a:pt x="831" y="4154"/>
                </a:cubicBezTo>
                <a:cubicBezTo>
                  <a:pt x="831" y="2319"/>
                  <a:pt x="2319" y="831"/>
                  <a:pt x="4154" y="831"/>
                </a:cubicBezTo>
                <a:cubicBezTo>
                  <a:pt x="5989" y="831"/>
                  <a:pt x="7477" y="2319"/>
                  <a:pt x="7477" y="4154"/>
                </a:cubicBezTo>
                <a:cubicBezTo>
                  <a:pt x="7477" y="5989"/>
                  <a:pt x="5989" y="7477"/>
                  <a:pt x="4154" y="7477"/>
                </a:cubicBezTo>
                <a:close/>
                <a:moveTo>
                  <a:pt x="17446" y="13292"/>
                </a:moveTo>
                <a:cubicBezTo>
                  <a:pt x="15292" y="13292"/>
                  <a:pt x="13522" y="14932"/>
                  <a:pt x="13313" y="17031"/>
                </a:cubicBezTo>
                <a:lnTo>
                  <a:pt x="8287" y="17031"/>
                </a:lnTo>
                <a:cubicBezTo>
                  <a:pt x="8204" y="16195"/>
                  <a:pt x="7873" y="15433"/>
                  <a:pt x="7370" y="14818"/>
                </a:cubicBezTo>
                <a:lnTo>
                  <a:pt x="14818" y="7370"/>
                </a:lnTo>
                <a:cubicBezTo>
                  <a:pt x="15534" y="7956"/>
                  <a:pt x="16449" y="8308"/>
                  <a:pt x="17446" y="8308"/>
                </a:cubicBezTo>
                <a:cubicBezTo>
                  <a:pt x="19741" y="8308"/>
                  <a:pt x="21600" y="6448"/>
                  <a:pt x="21600" y="4154"/>
                </a:cubicBezTo>
                <a:cubicBezTo>
                  <a:pt x="21600" y="1859"/>
                  <a:pt x="19741" y="0"/>
                  <a:pt x="17446" y="0"/>
                </a:cubicBezTo>
                <a:cubicBezTo>
                  <a:pt x="15292" y="0"/>
                  <a:pt x="13522" y="1639"/>
                  <a:pt x="13313" y="3738"/>
                </a:cubicBezTo>
                <a:lnTo>
                  <a:pt x="8287" y="3738"/>
                </a:lnTo>
                <a:cubicBezTo>
                  <a:pt x="8078" y="1639"/>
                  <a:pt x="6308" y="0"/>
                  <a:pt x="4154" y="0"/>
                </a:cubicBezTo>
                <a:cubicBezTo>
                  <a:pt x="1859" y="0"/>
                  <a:pt x="0" y="1859"/>
                  <a:pt x="0" y="4154"/>
                </a:cubicBezTo>
                <a:cubicBezTo>
                  <a:pt x="0" y="6448"/>
                  <a:pt x="1859" y="8308"/>
                  <a:pt x="4154" y="8308"/>
                </a:cubicBezTo>
                <a:cubicBezTo>
                  <a:pt x="6308" y="8308"/>
                  <a:pt x="8078" y="6668"/>
                  <a:pt x="8287" y="4569"/>
                </a:cubicBezTo>
                <a:lnTo>
                  <a:pt x="13313" y="4569"/>
                </a:lnTo>
                <a:cubicBezTo>
                  <a:pt x="13396" y="5405"/>
                  <a:pt x="13727" y="6167"/>
                  <a:pt x="14230" y="6782"/>
                </a:cubicBezTo>
                <a:lnTo>
                  <a:pt x="6782" y="14230"/>
                </a:lnTo>
                <a:cubicBezTo>
                  <a:pt x="6066" y="13644"/>
                  <a:pt x="5151" y="13292"/>
                  <a:pt x="4154" y="13292"/>
                </a:cubicBezTo>
                <a:cubicBezTo>
                  <a:pt x="1859" y="13292"/>
                  <a:pt x="0" y="15152"/>
                  <a:pt x="0" y="17446"/>
                </a:cubicBezTo>
                <a:cubicBezTo>
                  <a:pt x="0" y="19741"/>
                  <a:pt x="1859" y="21600"/>
                  <a:pt x="4154" y="21600"/>
                </a:cubicBezTo>
                <a:cubicBezTo>
                  <a:pt x="6308" y="21600"/>
                  <a:pt x="8078" y="19961"/>
                  <a:pt x="8287" y="17862"/>
                </a:cubicBezTo>
                <a:lnTo>
                  <a:pt x="13313" y="17862"/>
                </a:lnTo>
                <a:cubicBezTo>
                  <a:pt x="13522" y="19961"/>
                  <a:pt x="15292" y="21600"/>
                  <a:pt x="17446" y="21600"/>
                </a:cubicBezTo>
                <a:cubicBezTo>
                  <a:pt x="19741" y="21600"/>
                  <a:pt x="21600" y="19741"/>
                  <a:pt x="21600" y="17446"/>
                </a:cubicBezTo>
                <a:cubicBezTo>
                  <a:pt x="21600" y="15152"/>
                  <a:pt x="19741" y="13292"/>
                  <a:pt x="17446" y="13292"/>
                </a:cubicBezTo>
                <a:close/>
              </a:path>
            </a:pathLst>
          </a:custGeom>
          <a:solidFill>
            <a:srgbClr val="26475B"/>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324"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286384151"/>
      </p:ext>
    </p:extLst>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tx">
  <p:cSld name="1_Left smart watch slide">
    <p:bg>
      <p:bgPr>
        <a:solidFill>
          <a:srgbClr val="000000"/>
        </a:solidFill>
        <a:effectLst/>
      </p:bgPr>
    </p:bg>
    <p:spTree>
      <p:nvGrpSpPr>
        <p:cNvPr id="1" name=""/>
        <p:cNvGrpSpPr/>
        <p:nvPr/>
      </p:nvGrpSpPr>
      <p:grpSpPr>
        <a:xfrm>
          <a:off x="0" y="0"/>
          <a:ext cx="0" cy="0"/>
          <a:chOff x="0" y="0"/>
          <a:chExt cx="0" cy="0"/>
        </a:xfrm>
      </p:grpSpPr>
      <p:sp>
        <p:nvSpPr>
          <p:cNvPr id="1331" name="Body Level One…"/>
          <p:cNvSpPr txBox="1">
            <a:spLocks noGrp="1"/>
          </p:cNvSpPr>
          <p:nvPr>
            <p:ph type="body" sz="quarter" idx="1"/>
          </p:nvPr>
        </p:nvSpPr>
        <p:spPr>
          <a:xfrm>
            <a:off x="8603889" y="4803688"/>
            <a:ext cx="220029" cy="166843"/>
          </a:xfrm>
          <a:prstGeom prst="rect">
            <a:avLst/>
          </a:prstGeom>
        </p:spPr>
        <p:txBody>
          <a:bodyPr lIns="50800" tIns="50800" rIns="50800" bIns="50800" anchor="ctr">
            <a:normAutofit/>
          </a:bodyPr>
          <a:lstStyle>
            <a:lvl1pPr defTabSz="309563">
              <a:lnSpc>
                <a:spcPct val="110000"/>
              </a:lnSpc>
              <a:spcBef>
                <a:spcPts val="0"/>
              </a:spcBef>
              <a:defRPr sz="750" b="0" spc="0"/>
            </a:lvl1pPr>
            <a:lvl2pPr marL="92699" indent="-92699" defTabSz="309563">
              <a:lnSpc>
                <a:spcPct val="110000"/>
              </a:lnSpc>
              <a:spcBef>
                <a:spcPts val="0"/>
              </a:spcBef>
              <a:defRPr sz="750" b="0" spc="0"/>
            </a:lvl2pPr>
            <a:lvl3pPr marL="176638" indent="-92699" defTabSz="309563">
              <a:lnSpc>
                <a:spcPct val="110000"/>
              </a:lnSpc>
              <a:spcBef>
                <a:spcPts val="0"/>
              </a:spcBef>
              <a:defRPr sz="750" b="0" spc="0"/>
            </a:lvl3pPr>
            <a:lvl4pPr marL="261597" indent="-90147" defTabSz="309563">
              <a:lnSpc>
                <a:spcPct val="110000"/>
              </a:lnSpc>
              <a:spcBef>
                <a:spcPts val="0"/>
              </a:spcBef>
              <a:defRPr sz="750" b="0" spc="0"/>
            </a:lvl4pPr>
            <a:lvl5pPr marL="329038" indent="-92699" defTabSz="309563">
              <a:lnSpc>
                <a:spcPct val="110000"/>
              </a:lnSpc>
              <a:spcBef>
                <a:spcPts val="0"/>
              </a:spcBef>
              <a:defRPr sz="750" b="0" spc="0"/>
            </a:lvl5pPr>
          </a:lstStyle>
          <a:p>
            <a:r>
              <a:t>Body Level One</a:t>
            </a:r>
          </a:p>
          <a:p>
            <a:pPr lvl="1"/>
            <a:r>
              <a:t>Body Level Two</a:t>
            </a:r>
          </a:p>
          <a:p>
            <a:pPr lvl="2"/>
            <a:r>
              <a:t>Body Level Three</a:t>
            </a:r>
          </a:p>
          <a:p>
            <a:pPr lvl="3"/>
            <a:r>
              <a:t>Body Level Four</a:t>
            </a:r>
          </a:p>
          <a:p>
            <a:pPr lvl="4"/>
            <a:r>
              <a:t>Body Level Five</a:t>
            </a:r>
          </a:p>
        </p:txBody>
      </p:sp>
      <p:sp>
        <p:nvSpPr>
          <p:cNvPr id="1332" name="Connection Line"/>
          <p:cNvSpPr/>
          <p:nvPr/>
        </p:nvSpPr>
        <p:spPr>
          <a:xfrm>
            <a:off x="6514992" y="1223080"/>
            <a:ext cx="4763" cy="1251032"/>
          </a:xfrm>
          <a:custGeom>
            <a:avLst/>
            <a:gdLst/>
            <a:ahLst/>
            <a:cxnLst>
              <a:cxn ang="0">
                <a:pos x="wd2" y="hd2"/>
              </a:cxn>
              <a:cxn ang="5400000">
                <a:pos x="wd2" y="hd2"/>
              </a:cxn>
              <a:cxn ang="10800000">
                <a:pos x="wd2" y="hd2"/>
              </a:cxn>
              <a:cxn ang="16200000">
                <a:pos x="wd2" y="hd2"/>
              </a:cxn>
            </a:cxnLst>
            <a:rect l="0" t="0" r="r" b="b"/>
            <a:pathLst>
              <a:path w="16200" h="21600" extrusionOk="0">
                <a:moveTo>
                  <a:pt x="16200" y="21600"/>
                </a:moveTo>
                <a:cubicBezTo>
                  <a:pt x="-5400" y="14400"/>
                  <a:pt x="-5400" y="7200"/>
                  <a:pt x="16200" y="0"/>
                </a:cubicBezTo>
              </a:path>
            </a:pathLst>
          </a:custGeom>
          <a:ln w="25400">
            <a:solidFill>
              <a:srgbClr val="FFFFFF"/>
            </a:solidFill>
            <a:miter lim="400000"/>
          </a:ln>
        </p:spPr>
        <p:txBody>
          <a:bodyPr lIns="20091" tIns="20091" rIns="20091" bIns="20091"/>
          <a:lstStyle/>
          <a:p>
            <a:pPr indent="0" defTabSz="309563">
              <a:lnSpc>
                <a:spcPct val="90000"/>
              </a:lnSpc>
              <a:defRPr sz="15000" b="1" spc="750">
                <a:solidFill>
                  <a:srgbClr val="FFFFFF"/>
                </a:solidFill>
              </a:defRPr>
            </a:pPr>
            <a:endParaRPr sz="5625"/>
          </a:p>
        </p:txBody>
      </p:sp>
      <p:sp>
        <p:nvSpPr>
          <p:cNvPr id="1333" name="Connection Line"/>
          <p:cNvSpPr/>
          <p:nvPr/>
        </p:nvSpPr>
        <p:spPr>
          <a:xfrm flipV="1">
            <a:off x="6517373" y="2474111"/>
            <a:ext cx="1" cy="1318072"/>
          </a:xfrm>
          <a:prstGeom prst="line">
            <a:avLst/>
          </a:prstGeom>
          <a:ln w="25400">
            <a:solidFill>
              <a:srgbClr val="FFFFFF"/>
            </a:solidFill>
            <a:miter lim="400000"/>
          </a:ln>
        </p:spPr>
        <p:txBody>
          <a:bodyPr lIns="17144" tIns="17144" rIns="17144" bIns="17144"/>
          <a:lstStyle/>
          <a:p>
            <a:pPr indent="0" defTabSz="309563">
              <a:lnSpc>
                <a:spcPct val="90000"/>
              </a:lnSpc>
              <a:defRPr sz="15000" b="1" spc="750">
                <a:solidFill>
                  <a:srgbClr val="FFFFFF"/>
                </a:solidFill>
              </a:defRPr>
            </a:pPr>
            <a:endParaRPr sz="5625"/>
          </a:p>
        </p:txBody>
      </p:sp>
      <p:sp>
        <p:nvSpPr>
          <p:cNvPr id="1334" name="Rounded Rectangle"/>
          <p:cNvSpPr>
            <a:spLocks noGrp="1"/>
          </p:cNvSpPr>
          <p:nvPr>
            <p:ph type="body" sz="quarter" idx="21"/>
          </p:nvPr>
        </p:nvSpPr>
        <p:spPr>
          <a:xfrm>
            <a:off x="6348993" y="1006874"/>
            <a:ext cx="336763" cy="337075"/>
          </a:xfrm>
          <a:prstGeom prst="rect">
            <a:avLst/>
          </a:prstGeom>
          <a:solidFill>
            <a:srgbClr val="FFFFFF"/>
          </a:solidFill>
          <a:ln w="25400">
            <a:solidFill>
              <a:srgbClr val="FFFFFF"/>
            </a:solidFill>
          </a:ln>
        </p:spPr>
        <p:txBody>
          <a:bodyPr lIns="71435" tIns="71435" rIns="71435" bIns="71435" anchor="ctr">
            <a:normAutofit/>
          </a:bodyPr>
          <a:lstStyle/>
          <a:p>
            <a:pPr>
              <a:defRPr spc="100"/>
            </a:pPr>
            <a:endParaRPr/>
          </a:p>
        </p:txBody>
      </p:sp>
      <p:sp>
        <p:nvSpPr>
          <p:cNvPr id="1335" name="Circle"/>
          <p:cNvSpPr>
            <a:spLocks noGrp="1"/>
          </p:cNvSpPr>
          <p:nvPr>
            <p:ph type="body" sz="quarter" idx="22"/>
          </p:nvPr>
        </p:nvSpPr>
        <p:spPr>
          <a:xfrm>
            <a:off x="6459647" y="1070939"/>
            <a:ext cx="115452" cy="115559"/>
          </a:xfrm>
          <a:prstGeom prst="rect">
            <a:avLst/>
          </a:prstGeom>
          <a:solidFill>
            <a:srgbClr val="232D3F"/>
          </a:solidFill>
        </p:spPr>
        <p:txBody>
          <a:bodyPr lIns="71435" tIns="71435" rIns="71435" bIns="71435" anchor="ctr">
            <a:normAutofit/>
          </a:bodyPr>
          <a:lstStyle/>
          <a:p>
            <a:pPr>
              <a:defRPr spc="100"/>
            </a:pPr>
            <a:endParaRPr/>
          </a:p>
        </p:txBody>
      </p:sp>
      <p:sp>
        <p:nvSpPr>
          <p:cNvPr id="1336" name="Shape"/>
          <p:cNvSpPr>
            <a:spLocks noGrp="1"/>
          </p:cNvSpPr>
          <p:nvPr>
            <p:ph type="body" sz="quarter" idx="23"/>
          </p:nvPr>
        </p:nvSpPr>
        <p:spPr>
          <a:xfrm>
            <a:off x="6412412" y="1233776"/>
            <a:ext cx="209923" cy="70040"/>
          </a:xfrm>
          <a:prstGeom prst="rect">
            <a:avLst/>
          </a:prstGeom>
          <a:solidFill>
            <a:srgbClr val="232D3F"/>
          </a:solidFill>
        </p:spPr>
        <p:txBody>
          <a:bodyPr lIns="71435" tIns="71435" rIns="71435" bIns="71435" anchor="ctr">
            <a:normAutofit/>
          </a:bodyPr>
          <a:lstStyle/>
          <a:p>
            <a:pPr>
              <a:defRPr spc="100"/>
            </a:pPr>
            <a:endParaRPr/>
          </a:p>
        </p:txBody>
      </p:sp>
      <p:sp>
        <p:nvSpPr>
          <p:cNvPr id="1337" name="Rounded Rectangle"/>
          <p:cNvSpPr>
            <a:spLocks noGrp="1"/>
          </p:cNvSpPr>
          <p:nvPr>
            <p:ph type="body" sz="quarter" idx="24"/>
          </p:nvPr>
        </p:nvSpPr>
        <p:spPr>
          <a:xfrm>
            <a:off x="6348993" y="3642713"/>
            <a:ext cx="336763" cy="337075"/>
          </a:xfrm>
          <a:prstGeom prst="rect">
            <a:avLst/>
          </a:prstGeom>
          <a:solidFill>
            <a:srgbClr val="FFFFFF"/>
          </a:solidFill>
          <a:ln w="25400">
            <a:solidFill>
              <a:srgbClr val="FFFFFF"/>
            </a:solidFill>
          </a:ln>
        </p:spPr>
        <p:txBody>
          <a:bodyPr lIns="71435" tIns="71435" rIns="71435" bIns="71435" anchor="ctr">
            <a:normAutofit/>
          </a:bodyPr>
          <a:lstStyle/>
          <a:p>
            <a:pPr>
              <a:defRPr spc="100"/>
            </a:pPr>
            <a:endParaRPr/>
          </a:p>
        </p:txBody>
      </p:sp>
      <p:sp>
        <p:nvSpPr>
          <p:cNvPr id="1338" name="Shape"/>
          <p:cNvSpPr>
            <a:spLocks noGrp="1"/>
          </p:cNvSpPr>
          <p:nvPr>
            <p:ph type="body" sz="quarter" idx="25"/>
          </p:nvPr>
        </p:nvSpPr>
        <p:spPr>
          <a:xfrm>
            <a:off x="6393849" y="3695973"/>
            <a:ext cx="247048" cy="247277"/>
          </a:xfrm>
          <a:prstGeom prst="rect">
            <a:avLst/>
          </a:prstGeom>
          <a:solidFill>
            <a:srgbClr val="232D3F"/>
          </a:solidFill>
        </p:spPr>
        <p:txBody>
          <a:bodyPr lIns="71435" tIns="71435" rIns="71435" bIns="71435" anchor="ctr">
            <a:normAutofit/>
          </a:bodyPr>
          <a:lstStyle/>
          <a:p>
            <a:pPr>
              <a:defRPr spc="100"/>
            </a:pPr>
            <a:endParaRPr/>
          </a:p>
        </p:txBody>
      </p:sp>
      <p:sp>
        <p:nvSpPr>
          <p:cNvPr id="1339" name="Rounded Rectangle"/>
          <p:cNvSpPr>
            <a:spLocks noGrp="1"/>
          </p:cNvSpPr>
          <p:nvPr>
            <p:ph type="body" sz="quarter" idx="26"/>
          </p:nvPr>
        </p:nvSpPr>
        <p:spPr>
          <a:xfrm>
            <a:off x="6348993" y="2305574"/>
            <a:ext cx="336763" cy="337075"/>
          </a:xfrm>
          <a:prstGeom prst="rect">
            <a:avLst/>
          </a:prstGeom>
          <a:solidFill>
            <a:srgbClr val="FFFFFF"/>
          </a:solidFill>
          <a:ln w="25400">
            <a:solidFill>
              <a:srgbClr val="FFFFFF"/>
            </a:solidFill>
          </a:ln>
        </p:spPr>
        <p:txBody>
          <a:bodyPr lIns="71435" tIns="71435" rIns="71435" bIns="71435" anchor="ctr">
            <a:normAutofit/>
          </a:bodyPr>
          <a:lstStyle/>
          <a:p>
            <a:pPr>
              <a:defRPr spc="100"/>
            </a:pPr>
            <a:endParaRPr/>
          </a:p>
        </p:txBody>
      </p:sp>
      <p:sp>
        <p:nvSpPr>
          <p:cNvPr id="1340" name="Shape"/>
          <p:cNvSpPr>
            <a:spLocks noGrp="1"/>
          </p:cNvSpPr>
          <p:nvPr>
            <p:ph type="body" sz="quarter" idx="27"/>
          </p:nvPr>
        </p:nvSpPr>
        <p:spPr>
          <a:xfrm>
            <a:off x="6354474" y="2376281"/>
            <a:ext cx="325798" cy="195661"/>
          </a:xfrm>
          <a:prstGeom prst="rect">
            <a:avLst/>
          </a:prstGeom>
          <a:solidFill>
            <a:srgbClr val="232D3F"/>
          </a:solidFill>
        </p:spPr>
        <p:txBody>
          <a:bodyPr lIns="71435" tIns="71435" rIns="71435" bIns="71435" anchor="ctr">
            <a:normAutofit/>
          </a:bodyPr>
          <a:lstStyle/>
          <a:p>
            <a:pPr>
              <a:defRPr spc="100"/>
            </a:pPr>
            <a:endParaRPr/>
          </a:p>
        </p:txBody>
      </p:sp>
      <p:sp>
        <p:nvSpPr>
          <p:cNvPr id="1341" name="Shape"/>
          <p:cNvSpPr>
            <a:spLocks noGrp="1"/>
          </p:cNvSpPr>
          <p:nvPr>
            <p:ph type="body" sz="quarter" idx="28"/>
          </p:nvPr>
        </p:nvSpPr>
        <p:spPr>
          <a:xfrm>
            <a:off x="6452214" y="2408891"/>
            <a:ext cx="130320" cy="130441"/>
          </a:xfrm>
          <a:prstGeom prst="rect">
            <a:avLst/>
          </a:prstGeom>
          <a:solidFill>
            <a:srgbClr val="232D3F"/>
          </a:solidFill>
        </p:spPr>
        <p:txBody>
          <a:bodyPr lIns="71435" tIns="71435" rIns="71435" bIns="71435" anchor="ctr">
            <a:normAutofit/>
          </a:bodyPr>
          <a:lstStyle/>
          <a:p>
            <a:pPr>
              <a:defRPr spc="100"/>
            </a:pPr>
            <a:endParaRPr/>
          </a:p>
        </p:txBody>
      </p:sp>
      <p:sp>
        <p:nvSpPr>
          <p:cNvPr id="1342" name="1st point"/>
          <p:cNvSpPr txBox="1">
            <a:spLocks noGrp="1"/>
          </p:cNvSpPr>
          <p:nvPr>
            <p:ph type="body" sz="quarter" idx="29"/>
          </p:nvPr>
        </p:nvSpPr>
        <p:spPr>
          <a:xfrm>
            <a:off x="6967118" y="935083"/>
            <a:ext cx="1143002" cy="162076"/>
          </a:xfrm>
          <a:prstGeom prst="rect">
            <a:avLst/>
          </a:prstGeom>
        </p:spPr>
        <p:txBody>
          <a:bodyPr>
            <a:normAutofit/>
          </a:bodyPr>
          <a:lstStyle>
            <a:lvl1pPr indent="47625" defTabSz="1372027">
              <a:lnSpc>
                <a:spcPct val="110000"/>
              </a:lnSpc>
              <a:spcBef>
                <a:spcPts val="0"/>
              </a:spcBef>
              <a:defRPr sz="2600" b="0" spc="100"/>
            </a:lvl1pPr>
          </a:lstStyle>
          <a:p>
            <a:pPr indent="63500" defTabSz="1829369">
              <a:lnSpc>
                <a:spcPct val="110000"/>
              </a:lnSpc>
              <a:spcBef>
                <a:spcPts val="0"/>
              </a:spcBef>
              <a:defRPr sz="2600" b="0" spc="100"/>
            </a:pPr>
            <a:endParaRPr/>
          </a:p>
        </p:txBody>
      </p:sp>
      <p:sp>
        <p:nvSpPr>
          <p:cNvPr id="1343" name="Philosophical debates have arisen over the present and future use of technology Philosophical debates have arisen over the present and future use of technology"/>
          <p:cNvSpPr txBox="1">
            <a:spLocks noGrp="1"/>
          </p:cNvSpPr>
          <p:nvPr>
            <p:ph type="body" sz="quarter" idx="30"/>
          </p:nvPr>
        </p:nvSpPr>
        <p:spPr>
          <a:xfrm>
            <a:off x="6967119" y="1168739"/>
            <a:ext cx="1647826" cy="553439"/>
          </a:xfrm>
          <a:prstGeom prst="rect">
            <a:avLst/>
          </a:prstGeom>
        </p:spPr>
        <p:txBody>
          <a:bodyPr>
            <a:normAutofit/>
          </a:bodyPr>
          <a:lstStyle>
            <a:lvl1pPr indent="47625" defTabSz="1372027">
              <a:lnSpc>
                <a:spcPct val="110000"/>
              </a:lnSpc>
              <a:spcBef>
                <a:spcPts val="0"/>
              </a:spcBef>
              <a:defRPr sz="2000" b="0" spc="0"/>
            </a:lvl1pPr>
          </a:lstStyle>
          <a:p>
            <a:pPr indent="63500" defTabSz="1829369">
              <a:lnSpc>
                <a:spcPct val="110000"/>
              </a:lnSpc>
              <a:spcBef>
                <a:spcPts val="0"/>
              </a:spcBef>
              <a:defRPr sz="2000" b="0" spc="0"/>
            </a:pPr>
            <a:endParaRPr/>
          </a:p>
        </p:txBody>
      </p:sp>
      <p:sp>
        <p:nvSpPr>
          <p:cNvPr id="1344" name="3rd point"/>
          <p:cNvSpPr txBox="1">
            <a:spLocks noGrp="1"/>
          </p:cNvSpPr>
          <p:nvPr>
            <p:ph type="body" sz="quarter" idx="31"/>
          </p:nvPr>
        </p:nvSpPr>
        <p:spPr>
          <a:xfrm>
            <a:off x="6967118" y="3556394"/>
            <a:ext cx="1143002" cy="162076"/>
          </a:xfrm>
          <a:prstGeom prst="rect">
            <a:avLst/>
          </a:prstGeom>
        </p:spPr>
        <p:txBody>
          <a:bodyPr>
            <a:normAutofit/>
          </a:bodyPr>
          <a:lstStyle>
            <a:lvl1pPr indent="47625" defTabSz="1372027">
              <a:lnSpc>
                <a:spcPct val="110000"/>
              </a:lnSpc>
              <a:spcBef>
                <a:spcPts val="0"/>
              </a:spcBef>
              <a:defRPr sz="2600" b="0" spc="100"/>
            </a:lvl1pPr>
          </a:lstStyle>
          <a:p>
            <a:pPr indent="63500" defTabSz="1829369">
              <a:lnSpc>
                <a:spcPct val="110000"/>
              </a:lnSpc>
              <a:spcBef>
                <a:spcPts val="0"/>
              </a:spcBef>
              <a:defRPr sz="2600" b="0" spc="100"/>
            </a:pPr>
            <a:endParaRPr/>
          </a:p>
        </p:txBody>
      </p:sp>
      <p:sp>
        <p:nvSpPr>
          <p:cNvPr id="1345" name="2nd point"/>
          <p:cNvSpPr txBox="1">
            <a:spLocks noGrp="1"/>
          </p:cNvSpPr>
          <p:nvPr>
            <p:ph type="body" sz="quarter" idx="32"/>
          </p:nvPr>
        </p:nvSpPr>
        <p:spPr>
          <a:xfrm>
            <a:off x="6967118" y="2235357"/>
            <a:ext cx="1143002" cy="162076"/>
          </a:xfrm>
          <a:prstGeom prst="rect">
            <a:avLst/>
          </a:prstGeom>
        </p:spPr>
        <p:txBody>
          <a:bodyPr>
            <a:normAutofit/>
          </a:bodyPr>
          <a:lstStyle>
            <a:lvl1pPr indent="47625" defTabSz="1372027">
              <a:lnSpc>
                <a:spcPct val="110000"/>
              </a:lnSpc>
              <a:spcBef>
                <a:spcPts val="0"/>
              </a:spcBef>
              <a:defRPr sz="2600" b="0" spc="100"/>
            </a:lvl1pPr>
          </a:lstStyle>
          <a:p>
            <a:pPr indent="63500" defTabSz="1829369">
              <a:lnSpc>
                <a:spcPct val="110000"/>
              </a:lnSpc>
              <a:spcBef>
                <a:spcPts val="0"/>
              </a:spcBef>
              <a:defRPr sz="2600" b="0" spc="100"/>
            </a:pPr>
            <a:endParaRPr/>
          </a:p>
        </p:txBody>
      </p:sp>
      <p:sp>
        <p:nvSpPr>
          <p:cNvPr id="1346" name="Philosophical debates have arisen over the present and future use of technology Philosophical debates have arisen over the present and future use of technology"/>
          <p:cNvSpPr txBox="1">
            <a:spLocks noGrp="1"/>
          </p:cNvSpPr>
          <p:nvPr>
            <p:ph type="body" sz="quarter" idx="33"/>
          </p:nvPr>
        </p:nvSpPr>
        <p:spPr>
          <a:xfrm>
            <a:off x="6967119" y="2463629"/>
            <a:ext cx="1647826" cy="553439"/>
          </a:xfrm>
          <a:prstGeom prst="rect">
            <a:avLst/>
          </a:prstGeom>
        </p:spPr>
        <p:txBody>
          <a:bodyPr>
            <a:normAutofit/>
          </a:bodyPr>
          <a:lstStyle>
            <a:lvl1pPr indent="47625" defTabSz="1372027">
              <a:lnSpc>
                <a:spcPct val="110000"/>
              </a:lnSpc>
              <a:spcBef>
                <a:spcPts val="0"/>
              </a:spcBef>
              <a:defRPr sz="2000" b="0" spc="0"/>
            </a:lvl1pPr>
          </a:lstStyle>
          <a:p>
            <a:pPr indent="63500" defTabSz="1829369">
              <a:lnSpc>
                <a:spcPct val="110000"/>
              </a:lnSpc>
              <a:spcBef>
                <a:spcPts val="0"/>
              </a:spcBef>
              <a:defRPr sz="2000" b="0" spc="0"/>
            </a:pPr>
            <a:endParaRPr/>
          </a:p>
        </p:txBody>
      </p:sp>
      <p:sp>
        <p:nvSpPr>
          <p:cNvPr id="1347" name="Philosophical debates have arisen over the present and future use of technology Philosophical debates have arisen over the present and future use of technology"/>
          <p:cNvSpPr txBox="1">
            <a:spLocks noGrp="1"/>
          </p:cNvSpPr>
          <p:nvPr>
            <p:ph type="body" sz="quarter" idx="34"/>
          </p:nvPr>
        </p:nvSpPr>
        <p:spPr>
          <a:xfrm>
            <a:off x="6967119" y="3801637"/>
            <a:ext cx="1647826" cy="553440"/>
          </a:xfrm>
          <a:prstGeom prst="rect">
            <a:avLst/>
          </a:prstGeom>
        </p:spPr>
        <p:txBody>
          <a:bodyPr>
            <a:normAutofit/>
          </a:bodyPr>
          <a:lstStyle>
            <a:lvl1pPr indent="47625" defTabSz="1372027">
              <a:lnSpc>
                <a:spcPct val="110000"/>
              </a:lnSpc>
              <a:spcBef>
                <a:spcPts val="0"/>
              </a:spcBef>
              <a:defRPr sz="2000" b="0" spc="0"/>
            </a:lvl1pPr>
          </a:lstStyle>
          <a:p>
            <a:pPr indent="63500" defTabSz="1829369">
              <a:lnSpc>
                <a:spcPct val="110000"/>
              </a:lnSpc>
              <a:spcBef>
                <a:spcPts val="0"/>
              </a:spcBef>
              <a:defRPr sz="2000" b="0" spc="0"/>
            </a:pPr>
            <a:endParaRPr/>
          </a:p>
        </p:txBody>
      </p:sp>
      <p:sp>
        <p:nvSpPr>
          <p:cNvPr id="1348" name="pasted-image.pdf"/>
          <p:cNvSpPr>
            <a:spLocks noGrp="1"/>
          </p:cNvSpPr>
          <p:nvPr>
            <p:ph type="pic" sz="quarter" idx="35"/>
          </p:nvPr>
        </p:nvSpPr>
        <p:spPr>
          <a:xfrm>
            <a:off x="705262" y="563992"/>
            <a:ext cx="2038285" cy="4115618"/>
          </a:xfrm>
          <a:prstGeom prst="rect">
            <a:avLst/>
          </a:prstGeom>
        </p:spPr>
        <p:txBody>
          <a:bodyPr lIns="91439" tIns="45719" rIns="91439" bIns="45719"/>
          <a:lstStyle/>
          <a:p>
            <a:endParaRPr/>
          </a:p>
        </p:txBody>
      </p:sp>
      <p:sp>
        <p:nvSpPr>
          <p:cNvPr id="1349" name="Circle"/>
          <p:cNvSpPr>
            <a:spLocks noGrp="1"/>
          </p:cNvSpPr>
          <p:nvPr>
            <p:ph type="body" sz="quarter" idx="36"/>
          </p:nvPr>
        </p:nvSpPr>
        <p:spPr>
          <a:xfrm>
            <a:off x="1640853" y="4373059"/>
            <a:ext cx="167105" cy="167260"/>
          </a:xfrm>
          <a:prstGeom prst="rect">
            <a:avLst/>
          </a:prstGeom>
          <a:solidFill>
            <a:srgbClr val="FFFFFF"/>
          </a:solidFill>
          <a:ln w="25400">
            <a:solidFill>
              <a:srgbClr val="242E3F"/>
            </a:solidFill>
          </a:ln>
        </p:spPr>
        <p:txBody>
          <a:bodyPr lIns="71435" tIns="71435" rIns="71435" bIns="71435">
            <a:normAutofit/>
          </a:bodyPr>
          <a:lstStyle/>
          <a:p>
            <a:pPr>
              <a:defRPr spc="100"/>
            </a:pPr>
            <a:endParaRPr/>
          </a:p>
        </p:txBody>
      </p:sp>
      <p:sp>
        <p:nvSpPr>
          <p:cNvPr id="1350" name="Image"/>
          <p:cNvSpPr>
            <a:spLocks noGrp="1"/>
          </p:cNvSpPr>
          <p:nvPr>
            <p:ph type="pic" idx="37"/>
          </p:nvPr>
        </p:nvSpPr>
        <p:spPr>
          <a:xfrm>
            <a:off x="-1465058" y="1033361"/>
            <a:ext cx="6406606" cy="3203177"/>
          </a:xfrm>
          <a:prstGeom prst="rect">
            <a:avLst/>
          </a:prstGeom>
        </p:spPr>
        <p:txBody>
          <a:bodyPr lIns="91439" tIns="45719" rIns="91439" bIns="45719"/>
          <a:lstStyle/>
          <a:p>
            <a:endParaRPr/>
          </a:p>
        </p:txBody>
      </p:sp>
      <p:sp>
        <p:nvSpPr>
          <p:cNvPr id="1351" name="Centered Smart watch slide"/>
          <p:cNvSpPr txBox="1">
            <a:spLocks noGrp="1"/>
          </p:cNvSpPr>
          <p:nvPr>
            <p:ph type="body" sz="quarter" idx="38"/>
          </p:nvPr>
        </p:nvSpPr>
        <p:spPr>
          <a:xfrm>
            <a:off x="3503026" y="1034471"/>
            <a:ext cx="2390816" cy="892367"/>
          </a:xfrm>
          <a:prstGeom prst="rect">
            <a:avLst/>
          </a:prstGeom>
        </p:spPr>
        <p:txBody>
          <a:bodyPr>
            <a:normAutofit/>
          </a:bodyPr>
          <a:lstStyle>
            <a:lvl1pPr indent="47625" defTabSz="1372027">
              <a:lnSpc>
                <a:spcPct val="80000"/>
              </a:lnSpc>
              <a:spcBef>
                <a:spcPts val="0"/>
              </a:spcBef>
              <a:defRPr sz="8000" b="0" spc="0"/>
            </a:lvl1pPr>
          </a:lstStyle>
          <a:p>
            <a:pPr indent="63500" defTabSz="1829369">
              <a:lnSpc>
                <a:spcPct val="80000"/>
              </a:lnSpc>
              <a:spcBef>
                <a:spcPts val="0"/>
              </a:spcBef>
              <a:defRPr sz="8000" b="0" spc="0"/>
            </a:pPr>
            <a:endParaRPr/>
          </a:p>
        </p:txBody>
      </p:sp>
      <p:sp>
        <p:nvSpPr>
          <p:cNvPr id="1352" name="Philosophical debates have arisen over the present and future use of technology"/>
          <p:cNvSpPr txBox="1">
            <a:spLocks noGrp="1"/>
          </p:cNvSpPr>
          <p:nvPr>
            <p:ph type="body" sz="quarter" idx="39"/>
          </p:nvPr>
        </p:nvSpPr>
        <p:spPr>
          <a:xfrm>
            <a:off x="3489787" y="2819531"/>
            <a:ext cx="2307975" cy="781774"/>
          </a:xfrm>
          <a:prstGeom prst="rect">
            <a:avLst/>
          </a:prstGeom>
        </p:spPr>
        <p:txBody>
          <a:bodyPr lIns="50800" tIns="50800" rIns="50800" bIns="50800">
            <a:normAutofit/>
          </a:bodyPr>
          <a:lstStyle>
            <a:lvl1pPr indent="47625" defTabSz="1372027">
              <a:spcBef>
                <a:spcPts val="0"/>
              </a:spcBef>
              <a:defRPr sz="3000" b="0" cap="all" spc="100"/>
            </a:lvl1pPr>
          </a:lstStyle>
          <a:p>
            <a:pPr indent="63500" defTabSz="1829369">
              <a:spcBef>
                <a:spcPts val="0"/>
              </a:spcBef>
              <a:defRPr sz="3000" b="0" cap="all" spc="100"/>
            </a:pPr>
            <a:endParaRPr/>
          </a:p>
        </p:txBody>
      </p:sp>
      <p:sp>
        <p:nvSpPr>
          <p:cNvPr id="1353" name="Philosophical debates have arisen over the present and future use of technology in society, with disagreements over whether technology improves the human condition or worsens it. Neo-Luddism, anarcho-primitivism, and similar movements criticise the perva"/>
          <p:cNvSpPr txBox="1">
            <a:spLocks noGrp="1"/>
          </p:cNvSpPr>
          <p:nvPr>
            <p:ph type="body" sz="quarter" idx="40"/>
          </p:nvPr>
        </p:nvSpPr>
        <p:spPr>
          <a:xfrm>
            <a:off x="3517314" y="3663809"/>
            <a:ext cx="2124077" cy="695016"/>
          </a:xfrm>
          <a:prstGeom prst="rect">
            <a:avLst/>
          </a:prstGeom>
        </p:spPr>
        <p:txBody>
          <a:bodyPr>
            <a:normAutofit/>
          </a:bodyPr>
          <a:lstStyle>
            <a:lvl1pPr indent="47625" defTabSz="1372027">
              <a:lnSpc>
                <a:spcPct val="110000"/>
              </a:lnSpc>
              <a:spcBef>
                <a:spcPts val="0"/>
              </a:spcBef>
              <a:defRPr sz="2000" b="0" spc="0"/>
            </a:lvl1pPr>
          </a:lstStyle>
          <a:p>
            <a:pPr indent="63500" defTabSz="1829369">
              <a:lnSpc>
                <a:spcPct val="110000"/>
              </a:lnSpc>
              <a:spcBef>
                <a:spcPts val="0"/>
              </a:spcBef>
              <a:defRPr sz="2000" b="0" spc="0"/>
            </a:pPr>
            <a:endParaRPr/>
          </a:p>
        </p:txBody>
      </p:sp>
      <p:sp>
        <p:nvSpPr>
          <p:cNvPr id="1354" name="Rectangle"/>
          <p:cNvSpPr>
            <a:spLocks noGrp="1"/>
          </p:cNvSpPr>
          <p:nvPr>
            <p:ph type="body" sz="quarter" idx="41"/>
          </p:nvPr>
        </p:nvSpPr>
        <p:spPr>
          <a:xfrm>
            <a:off x="3533098" y="904220"/>
            <a:ext cx="1320800" cy="61745"/>
          </a:xfrm>
          <a:prstGeom prst="rect">
            <a:avLst/>
          </a:prstGeom>
          <a:solidFill>
            <a:srgbClr val="01B6CB"/>
          </a:solidFill>
        </p:spPr>
        <p:txBody>
          <a:bodyPr lIns="71435" tIns="71435" rIns="71435" bIns="71435" anchor="ctr">
            <a:normAutofit/>
          </a:bodyPr>
          <a:lstStyle/>
          <a:p>
            <a:pPr>
              <a:defRPr spc="100"/>
            </a:pPr>
            <a:endParaRPr/>
          </a:p>
        </p:txBody>
      </p:sp>
      <p:sp>
        <p:nvSpPr>
          <p:cNvPr id="1355" name="Confidential"/>
          <p:cNvSpPr txBox="1"/>
          <p:nvPr/>
        </p:nvSpPr>
        <p:spPr>
          <a:xfrm>
            <a:off x="429736" y="4815167"/>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nSpc>
                <a:spcPct val="110000"/>
              </a:lnSpc>
              <a:defRPr sz="1800">
                <a:solidFill>
                  <a:srgbClr val="A9A9A9"/>
                </a:solidFill>
              </a:defRPr>
            </a:lvl1pPr>
          </a:lstStyle>
          <a:p>
            <a:r>
              <a:rPr sz="675"/>
              <a:t>IBM Confidential</a:t>
            </a:r>
          </a:p>
        </p:txBody>
      </p:sp>
      <p:sp>
        <p:nvSpPr>
          <p:cNvPr id="1356" name="IBM Design | Hybrid cloud"/>
          <p:cNvSpPr txBox="1"/>
          <p:nvPr/>
        </p:nvSpPr>
        <p:spPr>
          <a:xfrm>
            <a:off x="3904773" y="4815167"/>
            <a:ext cx="13344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gn="ctr">
              <a:lnSpc>
                <a:spcPct val="110000"/>
              </a:lnSpc>
              <a:defRPr sz="1800">
                <a:solidFill>
                  <a:srgbClr val="A9A9A9"/>
                </a:solidFill>
              </a:defRPr>
            </a:lvl1pPr>
          </a:lstStyle>
          <a:p>
            <a:r>
              <a:rPr sz="675"/>
              <a:t>IBM Cloud Platform </a:t>
            </a:r>
          </a:p>
        </p:txBody>
      </p:sp>
      <p:sp>
        <p:nvSpPr>
          <p:cNvPr id="1357"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519446035"/>
      </p:ext>
    </p:extLst>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tx">
  <p:cSld name="1_Left smart watch slide Light">
    <p:bg>
      <p:bgPr>
        <a:solidFill>
          <a:srgbClr val="FFFFFF"/>
        </a:solidFill>
        <a:effectLst/>
      </p:bgPr>
    </p:bg>
    <p:spTree>
      <p:nvGrpSpPr>
        <p:cNvPr id="1" name=""/>
        <p:cNvGrpSpPr/>
        <p:nvPr/>
      </p:nvGrpSpPr>
      <p:grpSpPr>
        <a:xfrm>
          <a:off x="0" y="0"/>
          <a:ext cx="0" cy="0"/>
          <a:chOff x="0" y="0"/>
          <a:chExt cx="0" cy="0"/>
        </a:xfrm>
      </p:grpSpPr>
      <p:sp>
        <p:nvSpPr>
          <p:cNvPr id="1364" name="Body Level One…"/>
          <p:cNvSpPr txBox="1">
            <a:spLocks noGrp="1"/>
          </p:cNvSpPr>
          <p:nvPr>
            <p:ph type="body" sz="quarter" idx="1"/>
          </p:nvPr>
        </p:nvSpPr>
        <p:spPr>
          <a:xfrm>
            <a:off x="8603889" y="4803688"/>
            <a:ext cx="220029" cy="166843"/>
          </a:xfrm>
          <a:prstGeom prst="rect">
            <a:avLst/>
          </a:prstGeom>
        </p:spPr>
        <p:txBody>
          <a:bodyPr lIns="50800" tIns="50800" rIns="50800" bIns="50800" anchor="ctr">
            <a:normAutofit/>
          </a:bodyPr>
          <a:lstStyle>
            <a:lvl1pPr defTabSz="309563">
              <a:lnSpc>
                <a:spcPct val="110000"/>
              </a:lnSpc>
              <a:spcBef>
                <a:spcPts val="0"/>
              </a:spcBef>
              <a:defRPr sz="750" b="0" spc="0">
                <a:solidFill>
                  <a:srgbClr val="26475B"/>
                </a:solidFill>
              </a:defRPr>
            </a:lvl1pPr>
            <a:lvl2pPr marL="92699" indent="-92699" defTabSz="309563">
              <a:lnSpc>
                <a:spcPct val="110000"/>
              </a:lnSpc>
              <a:spcBef>
                <a:spcPts val="0"/>
              </a:spcBef>
              <a:defRPr sz="750" b="0" spc="0">
                <a:solidFill>
                  <a:srgbClr val="26475B"/>
                </a:solidFill>
              </a:defRPr>
            </a:lvl2pPr>
            <a:lvl3pPr marL="176638" indent="-92699" defTabSz="309563">
              <a:lnSpc>
                <a:spcPct val="110000"/>
              </a:lnSpc>
              <a:spcBef>
                <a:spcPts val="0"/>
              </a:spcBef>
              <a:defRPr sz="750" b="0" spc="0">
                <a:solidFill>
                  <a:srgbClr val="26475B"/>
                </a:solidFill>
              </a:defRPr>
            </a:lvl3pPr>
            <a:lvl4pPr marL="261597" indent="-90147" defTabSz="309563">
              <a:lnSpc>
                <a:spcPct val="110000"/>
              </a:lnSpc>
              <a:spcBef>
                <a:spcPts val="0"/>
              </a:spcBef>
              <a:defRPr sz="750" b="0" spc="0">
                <a:solidFill>
                  <a:srgbClr val="26475B"/>
                </a:solidFill>
              </a:defRPr>
            </a:lvl4pPr>
            <a:lvl5pPr marL="329038" indent="-92699" defTabSz="309563">
              <a:lnSpc>
                <a:spcPct val="110000"/>
              </a:lnSpc>
              <a:spcBef>
                <a:spcPts val="0"/>
              </a:spcBef>
              <a:defRPr sz="750" b="0" spc="0">
                <a:solidFill>
                  <a:srgbClr val="26475B"/>
                </a:solidFill>
              </a:defRPr>
            </a:lvl5pPr>
          </a:lstStyle>
          <a:p>
            <a:r>
              <a:t>Body Level One</a:t>
            </a:r>
          </a:p>
          <a:p>
            <a:pPr lvl="1"/>
            <a:r>
              <a:t>Body Level Two</a:t>
            </a:r>
          </a:p>
          <a:p>
            <a:pPr lvl="2"/>
            <a:r>
              <a:t>Body Level Three</a:t>
            </a:r>
          </a:p>
          <a:p>
            <a:pPr lvl="3"/>
            <a:r>
              <a:t>Body Level Four</a:t>
            </a:r>
          </a:p>
          <a:p>
            <a:pPr lvl="4"/>
            <a:r>
              <a:t>Body Level Five</a:t>
            </a:r>
          </a:p>
        </p:txBody>
      </p:sp>
      <p:sp>
        <p:nvSpPr>
          <p:cNvPr id="1365" name="1st point"/>
          <p:cNvSpPr txBox="1">
            <a:spLocks noGrp="1"/>
          </p:cNvSpPr>
          <p:nvPr>
            <p:ph type="body" sz="quarter" idx="21"/>
          </p:nvPr>
        </p:nvSpPr>
        <p:spPr>
          <a:xfrm>
            <a:off x="6967118" y="935083"/>
            <a:ext cx="1143002" cy="162076"/>
          </a:xfrm>
          <a:prstGeom prst="rect">
            <a:avLst/>
          </a:prstGeom>
        </p:spPr>
        <p:txBody>
          <a:bodyPr>
            <a:normAutofit/>
          </a:bodyPr>
          <a:lstStyle>
            <a:lvl1pPr indent="47625" defTabSz="1372027">
              <a:lnSpc>
                <a:spcPct val="110000"/>
              </a:lnSpc>
              <a:spcBef>
                <a:spcPts val="0"/>
              </a:spcBef>
              <a:defRPr sz="2600" b="0" spc="100">
                <a:solidFill>
                  <a:srgbClr val="595959"/>
                </a:solidFill>
              </a:defRPr>
            </a:lvl1pPr>
          </a:lstStyle>
          <a:p>
            <a:pPr indent="63500" defTabSz="1829369">
              <a:lnSpc>
                <a:spcPct val="110000"/>
              </a:lnSpc>
              <a:spcBef>
                <a:spcPts val="0"/>
              </a:spcBef>
              <a:defRPr sz="2600" b="0" spc="100">
                <a:solidFill>
                  <a:srgbClr val="595959"/>
                </a:solidFill>
              </a:defRPr>
            </a:pPr>
            <a:endParaRPr/>
          </a:p>
        </p:txBody>
      </p:sp>
      <p:sp>
        <p:nvSpPr>
          <p:cNvPr id="1366" name="Philosophical debates have arisen over the present and future use of technology Philosophical debates have arisen over the present and future use of technology"/>
          <p:cNvSpPr txBox="1">
            <a:spLocks noGrp="1"/>
          </p:cNvSpPr>
          <p:nvPr>
            <p:ph type="body" sz="quarter" idx="22"/>
          </p:nvPr>
        </p:nvSpPr>
        <p:spPr>
          <a:xfrm>
            <a:off x="6967119" y="1168739"/>
            <a:ext cx="1647826" cy="553439"/>
          </a:xfrm>
          <a:prstGeom prst="rect">
            <a:avLst/>
          </a:prstGeom>
        </p:spPr>
        <p:txBody>
          <a:bodyPr>
            <a:normAutofit/>
          </a:bodyPr>
          <a:lstStyle>
            <a:lvl1pPr indent="47625" defTabSz="1372027">
              <a:lnSpc>
                <a:spcPct val="110000"/>
              </a:lnSpc>
              <a:spcBef>
                <a:spcPts val="0"/>
              </a:spcBef>
              <a:defRPr sz="2000" b="0" spc="0">
                <a:solidFill>
                  <a:srgbClr val="595959"/>
                </a:solidFill>
              </a:defRPr>
            </a:lvl1pPr>
          </a:lstStyle>
          <a:p>
            <a:pPr indent="63500" defTabSz="1829369">
              <a:lnSpc>
                <a:spcPct val="110000"/>
              </a:lnSpc>
              <a:spcBef>
                <a:spcPts val="0"/>
              </a:spcBef>
              <a:defRPr sz="2000" b="0" spc="0">
                <a:solidFill>
                  <a:srgbClr val="595959"/>
                </a:solidFill>
              </a:defRPr>
            </a:pPr>
            <a:endParaRPr/>
          </a:p>
        </p:txBody>
      </p:sp>
      <p:sp>
        <p:nvSpPr>
          <p:cNvPr id="1367" name="3rd point"/>
          <p:cNvSpPr txBox="1">
            <a:spLocks noGrp="1"/>
          </p:cNvSpPr>
          <p:nvPr>
            <p:ph type="body" sz="quarter" idx="23"/>
          </p:nvPr>
        </p:nvSpPr>
        <p:spPr>
          <a:xfrm>
            <a:off x="6967118" y="3556394"/>
            <a:ext cx="1143002" cy="162076"/>
          </a:xfrm>
          <a:prstGeom prst="rect">
            <a:avLst/>
          </a:prstGeom>
        </p:spPr>
        <p:txBody>
          <a:bodyPr>
            <a:normAutofit/>
          </a:bodyPr>
          <a:lstStyle>
            <a:lvl1pPr indent="47625" defTabSz="1372027">
              <a:lnSpc>
                <a:spcPct val="110000"/>
              </a:lnSpc>
              <a:spcBef>
                <a:spcPts val="0"/>
              </a:spcBef>
              <a:defRPr sz="2600" b="0" spc="100">
                <a:solidFill>
                  <a:srgbClr val="595959"/>
                </a:solidFill>
              </a:defRPr>
            </a:lvl1pPr>
          </a:lstStyle>
          <a:p>
            <a:pPr indent="63500" defTabSz="1829369">
              <a:lnSpc>
                <a:spcPct val="110000"/>
              </a:lnSpc>
              <a:spcBef>
                <a:spcPts val="0"/>
              </a:spcBef>
              <a:defRPr sz="2600" b="0" spc="100">
                <a:solidFill>
                  <a:srgbClr val="595959"/>
                </a:solidFill>
              </a:defRPr>
            </a:pPr>
            <a:endParaRPr/>
          </a:p>
        </p:txBody>
      </p:sp>
      <p:sp>
        <p:nvSpPr>
          <p:cNvPr id="1368" name="2nd point"/>
          <p:cNvSpPr txBox="1">
            <a:spLocks noGrp="1"/>
          </p:cNvSpPr>
          <p:nvPr>
            <p:ph type="body" sz="quarter" idx="24"/>
          </p:nvPr>
        </p:nvSpPr>
        <p:spPr>
          <a:xfrm>
            <a:off x="6967118" y="2235357"/>
            <a:ext cx="1143002" cy="162076"/>
          </a:xfrm>
          <a:prstGeom prst="rect">
            <a:avLst/>
          </a:prstGeom>
        </p:spPr>
        <p:txBody>
          <a:bodyPr>
            <a:normAutofit/>
          </a:bodyPr>
          <a:lstStyle>
            <a:lvl1pPr indent="47625" defTabSz="1372027">
              <a:lnSpc>
                <a:spcPct val="110000"/>
              </a:lnSpc>
              <a:spcBef>
                <a:spcPts val="0"/>
              </a:spcBef>
              <a:defRPr sz="2600" b="0" spc="100">
                <a:solidFill>
                  <a:srgbClr val="595959"/>
                </a:solidFill>
              </a:defRPr>
            </a:lvl1pPr>
          </a:lstStyle>
          <a:p>
            <a:pPr indent="63500" defTabSz="1829369">
              <a:lnSpc>
                <a:spcPct val="110000"/>
              </a:lnSpc>
              <a:spcBef>
                <a:spcPts val="0"/>
              </a:spcBef>
              <a:defRPr sz="2600" b="0" spc="100">
                <a:solidFill>
                  <a:srgbClr val="595959"/>
                </a:solidFill>
              </a:defRPr>
            </a:pPr>
            <a:endParaRPr/>
          </a:p>
        </p:txBody>
      </p:sp>
      <p:sp>
        <p:nvSpPr>
          <p:cNvPr id="1369" name="Philosophical debates have arisen over the present and future use of technology Philosophical debates have arisen over the present and future use of technology"/>
          <p:cNvSpPr txBox="1">
            <a:spLocks noGrp="1"/>
          </p:cNvSpPr>
          <p:nvPr>
            <p:ph type="body" sz="quarter" idx="25"/>
          </p:nvPr>
        </p:nvSpPr>
        <p:spPr>
          <a:xfrm>
            <a:off x="6967119" y="2463629"/>
            <a:ext cx="1647826" cy="553439"/>
          </a:xfrm>
          <a:prstGeom prst="rect">
            <a:avLst/>
          </a:prstGeom>
        </p:spPr>
        <p:txBody>
          <a:bodyPr>
            <a:normAutofit/>
          </a:bodyPr>
          <a:lstStyle>
            <a:lvl1pPr indent="47625" defTabSz="1372027">
              <a:lnSpc>
                <a:spcPct val="110000"/>
              </a:lnSpc>
              <a:spcBef>
                <a:spcPts val="0"/>
              </a:spcBef>
              <a:defRPr sz="2000" b="0" spc="0">
                <a:solidFill>
                  <a:srgbClr val="595959"/>
                </a:solidFill>
              </a:defRPr>
            </a:lvl1pPr>
          </a:lstStyle>
          <a:p>
            <a:pPr indent="63500" defTabSz="1829369">
              <a:lnSpc>
                <a:spcPct val="110000"/>
              </a:lnSpc>
              <a:spcBef>
                <a:spcPts val="0"/>
              </a:spcBef>
              <a:defRPr sz="2000" b="0" spc="0">
                <a:solidFill>
                  <a:srgbClr val="595959"/>
                </a:solidFill>
              </a:defRPr>
            </a:pPr>
            <a:endParaRPr/>
          </a:p>
        </p:txBody>
      </p:sp>
      <p:sp>
        <p:nvSpPr>
          <p:cNvPr id="1370" name="Philosophical debates have arisen over the present and future use of technology Philosophical debates have arisen over the present and future use of technology"/>
          <p:cNvSpPr txBox="1">
            <a:spLocks noGrp="1"/>
          </p:cNvSpPr>
          <p:nvPr>
            <p:ph type="body" sz="quarter" idx="26"/>
          </p:nvPr>
        </p:nvSpPr>
        <p:spPr>
          <a:xfrm>
            <a:off x="6967119" y="3801637"/>
            <a:ext cx="1647826" cy="553440"/>
          </a:xfrm>
          <a:prstGeom prst="rect">
            <a:avLst/>
          </a:prstGeom>
        </p:spPr>
        <p:txBody>
          <a:bodyPr>
            <a:normAutofit/>
          </a:bodyPr>
          <a:lstStyle>
            <a:lvl1pPr indent="47625" defTabSz="1372027">
              <a:lnSpc>
                <a:spcPct val="110000"/>
              </a:lnSpc>
              <a:spcBef>
                <a:spcPts val="0"/>
              </a:spcBef>
              <a:defRPr sz="2000" b="0" spc="0">
                <a:solidFill>
                  <a:srgbClr val="595959"/>
                </a:solidFill>
              </a:defRPr>
            </a:lvl1pPr>
          </a:lstStyle>
          <a:p>
            <a:pPr indent="63500" defTabSz="1829369">
              <a:lnSpc>
                <a:spcPct val="110000"/>
              </a:lnSpc>
              <a:spcBef>
                <a:spcPts val="0"/>
              </a:spcBef>
              <a:defRPr sz="2000" b="0" spc="0">
                <a:solidFill>
                  <a:srgbClr val="595959"/>
                </a:solidFill>
              </a:defRPr>
            </a:pPr>
            <a:endParaRPr/>
          </a:p>
        </p:txBody>
      </p:sp>
      <p:sp>
        <p:nvSpPr>
          <p:cNvPr id="1371" name="Circle"/>
          <p:cNvSpPr>
            <a:spLocks noGrp="1"/>
          </p:cNvSpPr>
          <p:nvPr>
            <p:ph type="body" sz="quarter" idx="27"/>
          </p:nvPr>
        </p:nvSpPr>
        <p:spPr>
          <a:xfrm>
            <a:off x="1640853" y="4373059"/>
            <a:ext cx="167105" cy="167260"/>
          </a:xfrm>
          <a:prstGeom prst="rect">
            <a:avLst/>
          </a:prstGeom>
          <a:solidFill>
            <a:srgbClr val="FFFFFF"/>
          </a:solidFill>
          <a:ln w="25400">
            <a:solidFill>
              <a:srgbClr val="242E3F"/>
            </a:solidFill>
          </a:ln>
        </p:spPr>
        <p:txBody>
          <a:bodyPr lIns="71435" tIns="71435" rIns="71435" bIns="71435">
            <a:normAutofit/>
          </a:bodyPr>
          <a:lstStyle/>
          <a:p>
            <a:pPr>
              <a:defRPr spc="100"/>
            </a:pPr>
            <a:endParaRPr/>
          </a:p>
        </p:txBody>
      </p:sp>
      <p:sp>
        <p:nvSpPr>
          <p:cNvPr id="1372" name="Image"/>
          <p:cNvSpPr>
            <a:spLocks noGrp="1"/>
          </p:cNvSpPr>
          <p:nvPr>
            <p:ph type="pic" idx="28"/>
          </p:nvPr>
        </p:nvSpPr>
        <p:spPr>
          <a:xfrm>
            <a:off x="-1465058" y="1033361"/>
            <a:ext cx="6406606" cy="3203177"/>
          </a:xfrm>
          <a:prstGeom prst="rect">
            <a:avLst/>
          </a:prstGeom>
        </p:spPr>
        <p:txBody>
          <a:bodyPr lIns="91439" tIns="45719" rIns="91439" bIns="45719"/>
          <a:lstStyle/>
          <a:p>
            <a:endParaRPr/>
          </a:p>
        </p:txBody>
      </p:sp>
      <p:sp>
        <p:nvSpPr>
          <p:cNvPr id="1373" name="Centered Smart watch slide"/>
          <p:cNvSpPr txBox="1">
            <a:spLocks noGrp="1"/>
          </p:cNvSpPr>
          <p:nvPr>
            <p:ph type="body" sz="quarter" idx="29"/>
          </p:nvPr>
        </p:nvSpPr>
        <p:spPr>
          <a:xfrm>
            <a:off x="3503026" y="1034471"/>
            <a:ext cx="2390816" cy="892367"/>
          </a:xfrm>
          <a:prstGeom prst="rect">
            <a:avLst/>
          </a:prstGeom>
        </p:spPr>
        <p:txBody>
          <a:bodyPr>
            <a:normAutofit/>
          </a:bodyPr>
          <a:lstStyle>
            <a:lvl1pPr indent="47625" defTabSz="1372027">
              <a:lnSpc>
                <a:spcPct val="80000"/>
              </a:lnSpc>
              <a:spcBef>
                <a:spcPts val="0"/>
              </a:spcBef>
              <a:defRPr sz="8000" b="0" spc="0">
                <a:solidFill>
                  <a:srgbClr val="595959"/>
                </a:solidFill>
              </a:defRPr>
            </a:lvl1pPr>
          </a:lstStyle>
          <a:p>
            <a:pPr indent="63500" defTabSz="1829369">
              <a:lnSpc>
                <a:spcPct val="80000"/>
              </a:lnSpc>
              <a:spcBef>
                <a:spcPts val="0"/>
              </a:spcBef>
              <a:defRPr sz="8000" b="0" spc="0">
                <a:solidFill>
                  <a:srgbClr val="595959"/>
                </a:solidFill>
              </a:defRPr>
            </a:pPr>
            <a:endParaRPr/>
          </a:p>
        </p:txBody>
      </p:sp>
      <p:sp>
        <p:nvSpPr>
          <p:cNvPr id="1374" name="Philosophical debates have arisen over the present and future use of technology"/>
          <p:cNvSpPr txBox="1">
            <a:spLocks noGrp="1"/>
          </p:cNvSpPr>
          <p:nvPr>
            <p:ph type="body" sz="quarter" idx="30"/>
          </p:nvPr>
        </p:nvSpPr>
        <p:spPr>
          <a:xfrm>
            <a:off x="3489787" y="2819531"/>
            <a:ext cx="2307975" cy="781774"/>
          </a:xfrm>
          <a:prstGeom prst="rect">
            <a:avLst/>
          </a:prstGeom>
        </p:spPr>
        <p:txBody>
          <a:bodyPr lIns="50800" tIns="50800" rIns="50800" bIns="50800">
            <a:normAutofit/>
          </a:bodyPr>
          <a:lstStyle>
            <a:lvl1pPr indent="47625" defTabSz="1372027">
              <a:spcBef>
                <a:spcPts val="0"/>
              </a:spcBef>
              <a:defRPr sz="3000" b="0" cap="all" spc="100">
                <a:solidFill>
                  <a:srgbClr val="595959"/>
                </a:solidFill>
              </a:defRPr>
            </a:lvl1pPr>
          </a:lstStyle>
          <a:p>
            <a:pPr indent="63500" defTabSz="1829369">
              <a:spcBef>
                <a:spcPts val="0"/>
              </a:spcBef>
              <a:defRPr sz="3000" b="0" cap="all" spc="100">
                <a:solidFill>
                  <a:srgbClr val="595959"/>
                </a:solidFill>
              </a:defRPr>
            </a:pPr>
            <a:endParaRPr/>
          </a:p>
        </p:txBody>
      </p:sp>
      <p:sp>
        <p:nvSpPr>
          <p:cNvPr id="1375" name="Philosophical debates have arisen over the present and future use of technology in society, with disagreements over whether technology improves the human condition or worsens it. Neo-Luddism, anarcho-primitivism, and similar movements criticise the perva"/>
          <p:cNvSpPr txBox="1">
            <a:spLocks noGrp="1"/>
          </p:cNvSpPr>
          <p:nvPr>
            <p:ph type="body" sz="quarter" idx="31"/>
          </p:nvPr>
        </p:nvSpPr>
        <p:spPr>
          <a:xfrm>
            <a:off x="3517314" y="3663809"/>
            <a:ext cx="2124077" cy="695016"/>
          </a:xfrm>
          <a:prstGeom prst="rect">
            <a:avLst/>
          </a:prstGeom>
        </p:spPr>
        <p:txBody>
          <a:bodyPr>
            <a:normAutofit/>
          </a:bodyPr>
          <a:lstStyle>
            <a:lvl1pPr indent="47625" defTabSz="1372027">
              <a:lnSpc>
                <a:spcPct val="110000"/>
              </a:lnSpc>
              <a:spcBef>
                <a:spcPts val="0"/>
              </a:spcBef>
              <a:defRPr sz="2000" b="0" spc="0">
                <a:solidFill>
                  <a:srgbClr val="595959"/>
                </a:solidFill>
              </a:defRPr>
            </a:lvl1pPr>
          </a:lstStyle>
          <a:p>
            <a:pPr indent="63500" defTabSz="1829369">
              <a:lnSpc>
                <a:spcPct val="110000"/>
              </a:lnSpc>
              <a:spcBef>
                <a:spcPts val="0"/>
              </a:spcBef>
              <a:defRPr sz="2000" b="0" spc="0">
                <a:solidFill>
                  <a:srgbClr val="595959"/>
                </a:solidFill>
              </a:defRPr>
            </a:pPr>
            <a:endParaRPr/>
          </a:p>
        </p:txBody>
      </p:sp>
      <p:sp>
        <p:nvSpPr>
          <p:cNvPr id="1376" name="Rectangle"/>
          <p:cNvSpPr>
            <a:spLocks noGrp="1"/>
          </p:cNvSpPr>
          <p:nvPr>
            <p:ph type="body" sz="quarter" idx="32"/>
          </p:nvPr>
        </p:nvSpPr>
        <p:spPr>
          <a:xfrm>
            <a:off x="3533098" y="904220"/>
            <a:ext cx="1320800" cy="61745"/>
          </a:xfrm>
          <a:prstGeom prst="rect">
            <a:avLst/>
          </a:prstGeom>
          <a:solidFill>
            <a:srgbClr val="01B6CB"/>
          </a:solidFill>
        </p:spPr>
        <p:txBody>
          <a:bodyPr lIns="71435" tIns="71435" rIns="71435" bIns="71435" anchor="ctr">
            <a:normAutofit/>
          </a:bodyPr>
          <a:lstStyle/>
          <a:p>
            <a:pPr>
              <a:defRPr spc="100"/>
            </a:pPr>
            <a:endParaRPr/>
          </a:p>
        </p:txBody>
      </p:sp>
      <p:sp>
        <p:nvSpPr>
          <p:cNvPr id="1377" name="Confidential"/>
          <p:cNvSpPr txBox="1"/>
          <p:nvPr/>
        </p:nvSpPr>
        <p:spPr>
          <a:xfrm>
            <a:off x="429736" y="4815167"/>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nSpc>
                <a:spcPct val="110000"/>
              </a:lnSpc>
              <a:defRPr sz="1800">
                <a:solidFill>
                  <a:srgbClr val="26475B"/>
                </a:solidFill>
              </a:defRPr>
            </a:lvl1pPr>
          </a:lstStyle>
          <a:p>
            <a:r>
              <a:rPr sz="675"/>
              <a:t>IBM Confidential</a:t>
            </a:r>
          </a:p>
        </p:txBody>
      </p:sp>
      <p:sp>
        <p:nvSpPr>
          <p:cNvPr id="1378" name="IBM Design | Hybrid cloud"/>
          <p:cNvSpPr txBox="1"/>
          <p:nvPr/>
        </p:nvSpPr>
        <p:spPr>
          <a:xfrm>
            <a:off x="3904773" y="4815167"/>
            <a:ext cx="13344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gn="ctr">
              <a:lnSpc>
                <a:spcPct val="110000"/>
              </a:lnSpc>
              <a:defRPr sz="1800">
                <a:solidFill>
                  <a:srgbClr val="26475B"/>
                </a:solidFill>
              </a:defRPr>
            </a:lvl1pPr>
          </a:lstStyle>
          <a:p>
            <a:r>
              <a:rPr sz="675"/>
              <a:t>IBM Cloud Platform </a:t>
            </a:r>
          </a:p>
        </p:txBody>
      </p:sp>
      <p:grpSp>
        <p:nvGrpSpPr>
          <p:cNvPr id="1381" name="Group"/>
          <p:cNvGrpSpPr/>
          <p:nvPr/>
        </p:nvGrpSpPr>
        <p:grpSpPr>
          <a:xfrm>
            <a:off x="721519" y="591580"/>
            <a:ext cx="2018986" cy="4076653"/>
            <a:chOff x="0" y="0"/>
            <a:chExt cx="5383960" cy="10861016"/>
          </a:xfrm>
        </p:grpSpPr>
        <p:pic>
          <p:nvPicPr>
            <p:cNvPr id="1379" name="Image" descr="Image"/>
            <p:cNvPicPr>
              <a:picLocks noChangeAspect="1"/>
            </p:cNvPicPr>
            <p:nvPr/>
          </p:nvPicPr>
          <p:blipFill>
            <a:blip r:embed="rId2"/>
            <a:stretch>
              <a:fillRect/>
            </a:stretch>
          </p:blipFill>
          <p:spPr>
            <a:xfrm>
              <a:off x="0" y="0"/>
              <a:ext cx="5383962" cy="10861017"/>
            </a:xfrm>
            <a:prstGeom prst="rect">
              <a:avLst/>
            </a:prstGeom>
            <a:ln w="12700" cap="flat">
              <a:noFill/>
              <a:miter lim="400000"/>
            </a:ln>
            <a:effectLst/>
          </p:spPr>
        </p:pic>
        <p:sp>
          <p:nvSpPr>
            <p:cNvPr id="1380" name="Circle"/>
            <p:cNvSpPr/>
            <p:nvPr/>
          </p:nvSpPr>
          <p:spPr>
            <a:xfrm>
              <a:off x="2336852" y="9939084"/>
              <a:ext cx="624203" cy="624203"/>
            </a:xfrm>
            <a:prstGeom prst="ellipse">
              <a:avLst/>
            </a:prstGeom>
            <a:solidFill>
              <a:srgbClr val="26465B"/>
            </a:solidFill>
            <a:ln w="25400" cap="flat">
              <a:solidFill>
                <a:srgbClr val="FFFFFF"/>
              </a:solidFill>
              <a:prstDash val="solid"/>
              <a:miter lim="400000"/>
            </a:ln>
            <a:effectLst/>
          </p:spPr>
          <p:txBody>
            <a:bodyPr wrap="square" lIns="53576" tIns="53576" rIns="53576" bIns="53576" numCol="1" anchor="t">
              <a:noAutofit/>
            </a:bodyPr>
            <a:lstStyle/>
            <a:p>
              <a:pPr indent="0" defTabSz="309563">
                <a:lnSpc>
                  <a:spcPct val="90000"/>
                </a:lnSpc>
                <a:defRPr sz="15000" spc="3300">
                  <a:solidFill>
                    <a:srgbClr val="26475B"/>
                  </a:solidFill>
                  <a:latin typeface="HelvNeue Bold for IBM"/>
                  <a:ea typeface="HelvNeue Bold for IBM"/>
                  <a:cs typeface="HelvNeue Bold for IBM"/>
                  <a:sym typeface="HelvNeue Bold for IBM"/>
                </a:defRPr>
              </a:pPr>
              <a:endParaRPr sz="5625"/>
            </a:p>
          </p:txBody>
        </p:sp>
      </p:grpSp>
      <p:sp>
        <p:nvSpPr>
          <p:cNvPr id="1382" name="Connection Line"/>
          <p:cNvSpPr/>
          <p:nvPr/>
        </p:nvSpPr>
        <p:spPr>
          <a:xfrm>
            <a:off x="6514992" y="1288300"/>
            <a:ext cx="4763" cy="1251032"/>
          </a:xfrm>
          <a:custGeom>
            <a:avLst/>
            <a:gdLst/>
            <a:ahLst/>
            <a:cxnLst>
              <a:cxn ang="0">
                <a:pos x="wd2" y="hd2"/>
              </a:cxn>
              <a:cxn ang="5400000">
                <a:pos x="wd2" y="hd2"/>
              </a:cxn>
              <a:cxn ang="10800000">
                <a:pos x="wd2" y="hd2"/>
              </a:cxn>
              <a:cxn ang="16200000">
                <a:pos x="wd2" y="hd2"/>
              </a:cxn>
            </a:cxnLst>
            <a:rect l="0" t="0" r="r" b="b"/>
            <a:pathLst>
              <a:path w="16200" h="21600" extrusionOk="0">
                <a:moveTo>
                  <a:pt x="16200" y="21600"/>
                </a:moveTo>
                <a:cubicBezTo>
                  <a:pt x="-5400" y="14400"/>
                  <a:pt x="-5400" y="7200"/>
                  <a:pt x="16200" y="0"/>
                </a:cubicBezTo>
              </a:path>
            </a:pathLst>
          </a:custGeom>
          <a:ln w="25400">
            <a:solidFill>
              <a:srgbClr val="26475B"/>
            </a:solidFill>
            <a:miter lim="400000"/>
          </a:ln>
        </p:spPr>
        <p:txBody>
          <a:bodyPr lIns="20091" tIns="20091" rIns="20091" bIns="20091"/>
          <a:lstStyle/>
          <a:p>
            <a:pPr indent="0" defTabSz="309563">
              <a:lnSpc>
                <a:spcPct val="90000"/>
              </a:lnSpc>
              <a:defRPr sz="15000" b="1" spc="750">
                <a:solidFill>
                  <a:srgbClr val="FFFFFF"/>
                </a:solidFill>
              </a:defRPr>
            </a:pPr>
            <a:endParaRPr sz="5625"/>
          </a:p>
        </p:txBody>
      </p:sp>
      <p:sp>
        <p:nvSpPr>
          <p:cNvPr id="1383" name="Connection Line"/>
          <p:cNvSpPr/>
          <p:nvPr/>
        </p:nvSpPr>
        <p:spPr>
          <a:xfrm flipV="1">
            <a:off x="6517373" y="2474111"/>
            <a:ext cx="1" cy="1318072"/>
          </a:xfrm>
          <a:prstGeom prst="line">
            <a:avLst/>
          </a:prstGeom>
          <a:ln w="25400">
            <a:solidFill>
              <a:srgbClr val="26475B"/>
            </a:solidFill>
            <a:miter lim="400000"/>
          </a:ln>
        </p:spPr>
        <p:txBody>
          <a:bodyPr lIns="17144" tIns="17144" rIns="17144" bIns="17144"/>
          <a:lstStyle/>
          <a:p>
            <a:pPr indent="0" defTabSz="309563">
              <a:lnSpc>
                <a:spcPct val="90000"/>
              </a:lnSpc>
              <a:defRPr sz="15000" b="1" spc="750">
                <a:solidFill>
                  <a:srgbClr val="FFFFFF"/>
                </a:solidFill>
              </a:defRPr>
            </a:pPr>
            <a:endParaRPr sz="5625"/>
          </a:p>
        </p:txBody>
      </p:sp>
      <p:sp>
        <p:nvSpPr>
          <p:cNvPr id="1384" name="Rounded Rectangle"/>
          <p:cNvSpPr/>
          <p:nvPr/>
        </p:nvSpPr>
        <p:spPr>
          <a:xfrm>
            <a:off x="6279247" y="937065"/>
            <a:ext cx="476252" cy="476693"/>
          </a:xfrm>
          <a:prstGeom prst="roundRect">
            <a:avLst>
              <a:gd name="adj" fmla="val 50000"/>
            </a:avLst>
          </a:prstGeom>
          <a:solidFill>
            <a:srgbClr val="595959"/>
          </a:solidFill>
          <a:ln w="25400">
            <a:solidFill>
              <a:srgbClr val="FFFFFF"/>
            </a:solidFill>
            <a:miter lim="400000"/>
          </a:ln>
        </p:spPr>
        <p:txBody>
          <a:bodyPr lIns="20091" tIns="20091" rIns="20091" bIns="20091" anchor="ctr"/>
          <a:lstStyle/>
          <a:p>
            <a:pPr indent="0" defTabSz="309563">
              <a:lnSpc>
                <a:spcPct val="90000"/>
              </a:lnSpc>
              <a:defRPr sz="3600" b="1" spc="792">
                <a:solidFill>
                  <a:srgbClr val="26465B"/>
                </a:solidFill>
              </a:defRPr>
            </a:pPr>
            <a:endParaRPr sz="1350"/>
          </a:p>
        </p:txBody>
      </p:sp>
      <p:sp>
        <p:nvSpPr>
          <p:cNvPr id="1385" name="Circle"/>
          <p:cNvSpPr/>
          <p:nvPr/>
        </p:nvSpPr>
        <p:spPr>
          <a:xfrm>
            <a:off x="6435736" y="1047006"/>
            <a:ext cx="163274" cy="163425"/>
          </a:xfrm>
          <a:prstGeom prst="ellipse">
            <a:avLst/>
          </a:prstGeom>
          <a:solidFill>
            <a:srgbClr val="FFFFFF"/>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386" name="Shape"/>
          <p:cNvSpPr/>
          <p:nvPr/>
        </p:nvSpPr>
        <p:spPr>
          <a:xfrm>
            <a:off x="6412412" y="1233776"/>
            <a:ext cx="209923" cy="70040"/>
          </a:xfrm>
          <a:custGeom>
            <a:avLst/>
            <a:gdLst/>
            <a:ahLst/>
            <a:cxnLst>
              <a:cxn ang="0">
                <a:pos x="wd2" y="hd2"/>
              </a:cxn>
              <a:cxn ang="5400000">
                <a:pos x="wd2" y="hd2"/>
              </a:cxn>
              <a:cxn ang="10800000">
                <a:pos x="wd2" y="hd2"/>
              </a:cxn>
              <a:cxn ang="16200000">
                <a:pos x="wd2" y="hd2"/>
              </a:cxn>
            </a:cxnLst>
            <a:rect l="0" t="0" r="r" b="b"/>
            <a:pathLst>
              <a:path w="21600" h="21600" extrusionOk="0">
                <a:moveTo>
                  <a:pt x="18000" y="0"/>
                </a:moveTo>
                <a:lnTo>
                  <a:pt x="3600" y="0"/>
                </a:lnTo>
                <a:cubicBezTo>
                  <a:pt x="1661" y="0"/>
                  <a:pt x="0" y="4974"/>
                  <a:pt x="0" y="10800"/>
                </a:cubicBezTo>
                <a:lnTo>
                  <a:pt x="0" y="21600"/>
                </a:lnTo>
                <a:lnTo>
                  <a:pt x="21600" y="21600"/>
                </a:lnTo>
                <a:lnTo>
                  <a:pt x="21600" y="10800"/>
                </a:lnTo>
                <a:cubicBezTo>
                  <a:pt x="21600" y="4974"/>
                  <a:pt x="19941" y="0"/>
                  <a:pt x="18000" y="0"/>
                </a:cubicBezTo>
                <a:close/>
              </a:path>
            </a:pathLst>
          </a:custGeom>
          <a:solidFill>
            <a:srgbClr val="FFFFFF"/>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387" name="Rounded Rectangle"/>
          <p:cNvSpPr/>
          <p:nvPr/>
        </p:nvSpPr>
        <p:spPr>
          <a:xfrm>
            <a:off x="6279247" y="3572903"/>
            <a:ext cx="476252" cy="476693"/>
          </a:xfrm>
          <a:prstGeom prst="roundRect">
            <a:avLst>
              <a:gd name="adj" fmla="val 50000"/>
            </a:avLst>
          </a:prstGeom>
          <a:solidFill>
            <a:srgbClr val="595959"/>
          </a:solidFill>
          <a:ln w="25400">
            <a:solidFill>
              <a:srgbClr val="FFFFFF"/>
            </a:solidFill>
            <a:miter lim="400000"/>
          </a:ln>
        </p:spPr>
        <p:txBody>
          <a:bodyPr lIns="20091" tIns="20091" rIns="20091" bIns="20091" anchor="ctr"/>
          <a:lstStyle/>
          <a:p>
            <a:pPr indent="0" defTabSz="309563">
              <a:lnSpc>
                <a:spcPct val="90000"/>
              </a:lnSpc>
              <a:defRPr sz="3600" b="1" spc="792">
                <a:solidFill>
                  <a:srgbClr val="26465B"/>
                </a:solidFill>
              </a:defRPr>
            </a:pPr>
            <a:endParaRPr sz="1350"/>
          </a:p>
        </p:txBody>
      </p:sp>
      <p:sp>
        <p:nvSpPr>
          <p:cNvPr id="1388" name="Shape"/>
          <p:cNvSpPr/>
          <p:nvPr/>
        </p:nvSpPr>
        <p:spPr>
          <a:xfrm>
            <a:off x="6393849" y="3695973"/>
            <a:ext cx="247048" cy="247277"/>
          </a:xfrm>
          <a:custGeom>
            <a:avLst/>
            <a:gdLst/>
            <a:ahLst/>
            <a:cxnLst>
              <a:cxn ang="0">
                <a:pos x="wd2" y="hd2"/>
              </a:cxn>
              <a:cxn ang="5400000">
                <a:pos x="wd2" y="hd2"/>
              </a:cxn>
              <a:cxn ang="10800000">
                <a:pos x="wd2" y="hd2"/>
              </a:cxn>
              <a:cxn ang="16200000">
                <a:pos x="wd2" y="hd2"/>
              </a:cxn>
            </a:cxnLst>
            <a:rect l="0" t="0" r="r" b="b"/>
            <a:pathLst>
              <a:path w="21600" h="21600" extrusionOk="0">
                <a:moveTo>
                  <a:pt x="4154" y="20769"/>
                </a:moveTo>
                <a:cubicBezTo>
                  <a:pt x="2319" y="20769"/>
                  <a:pt x="831" y="19281"/>
                  <a:pt x="831" y="17446"/>
                </a:cubicBezTo>
                <a:cubicBezTo>
                  <a:pt x="831" y="15611"/>
                  <a:pt x="2319" y="14123"/>
                  <a:pt x="4154" y="14123"/>
                </a:cubicBezTo>
                <a:cubicBezTo>
                  <a:pt x="5989" y="14123"/>
                  <a:pt x="7477" y="15611"/>
                  <a:pt x="7477" y="17446"/>
                </a:cubicBezTo>
                <a:cubicBezTo>
                  <a:pt x="7477" y="19281"/>
                  <a:pt x="5989" y="20769"/>
                  <a:pt x="4154" y="20769"/>
                </a:cubicBezTo>
                <a:close/>
                <a:moveTo>
                  <a:pt x="14123" y="4154"/>
                </a:moveTo>
                <a:cubicBezTo>
                  <a:pt x="14123" y="2319"/>
                  <a:pt x="15611" y="831"/>
                  <a:pt x="17446" y="831"/>
                </a:cubicBezTo>
                <a:cubicBezTo>
                  <a:pt x="19281" y="831"/>
                  <a:pt x="20769" y="2319"/>
                  <a:pt x="20769" y="4154"/>
                </a:cubicBezTo>
                <a:cubicBezTo>
                  <a:pt x="20769" y="5989"/>
                  <a:pt x="19281" y="7477"/>
                  <a:pt x="17446" y="7477"/>
                </a:cubicBezTo>
                <a:cubicBezTo>
                  <a:pt x="15611" y="7477"/>
                  <a:pt x="14123" y="5989"/>
                  <a:pt x="14123" y="4154"/>
                </a:cubicBezTo>
                <a:close/>
                <a:moveTo>
                  <a:pt x="4154" y="7477"/>
                </a:moveTo>
                <a:cubicBezTo>
                  <a:pt x="2319" y="7477"/>
                  <a:pt x="831" y="5989"/>
                  <a:pt x="831" y="4154"/>
                </a:cubicBezTo>
                <a:cubicBezTo>
                  <a:pt x="831" y="2319"/>
                  <a:pt x="2319" y="831"/>
                  <a:pt x="4154" y="831"/>
                </a:cubicBezTo>
                <a:cubicBezTo>
                  <a:pt x="5989" y="831"/>
                  <a:pt x="7477" y="2319"/>
                  <a:pt x="7477" y="4154"/>
                </a:cubicBezTo>
                <a:cubicBezTo>
                  <a:pt x="7477" y="5989"/>
                  <a:pt x="5989" y="7477"/>
                  <a:pt x="4154" y="7477"/>
                </a:cubicBezTo>
                <a:close/>
                <a:moveTo>
                  <a:pt x="17446" y="13292"/>
                </a:moveTo>
                <a:cubicBezTo>
                  <a:pt x="15292" y="13292"/>
                  <a:pt x="13522" y="14932"/>
                  <a:pt x="13313" y="17031"/>
                </a:cubicBezTo>
                <a:lnTo>
                  <a:pt x="8287" y="17031"/>
                </a:lnTo>
                <a:cubicBezTo>
                  <a:pt x="8204" y="16195"/>
                  <a:pt x="7873" y="15433"/>
                  <a:pt x="7370" y="14818"/>
                </a:cubicBezTo>
                <a:lnTo>
                  <a:pt x="14818" y="7370"/>
                </a:lnTo>
                <a:cubicBezTo>
                  <a:pt x="15534" y="7956"/>
                  <a:pt x="16449" y="8308"/>
                  <a:pt x="17446" y="8308"/>
                </a:cubicBezTo>
                <a:cubicBezTo>
                  <a:pt x="19741" y="8308"/>
                  <a:pt x="21600" y="6448"/>
                  <a:pt x="21600" y="4154"/>
                </a:cubicBezTo>
                <a:cubicBezTo>
                  <a:pt x="21600" y="1859"/>
                  <a:pt x="19741" y="0"/>
                  <a:pt x="17446" y="0"/>
                </a:cubicBezTo>
                <a:cubicBezTo>
                  <a:pt x="15292" y="0"/>
                  <a:pt x="13522" y="1639"/>
                  <a:pt x="13313" y="3738"/>
                </a:cubicBezTo>
                <a:lnTo>
                  <a:pt x="8287" y="3738"/>
                </a:lnTo>
                <a:cubicBezTo>
                  <a:pt x="8078" y="1639"/>
                  <a:pt x="6308" y="0"/>
                  <a:pt x="4154" y="0"/>
                </a:cubicBezTo>
                <a:cubicBezTo>
                  <a:pt x="1859" y="0"/>
                  <a:pt x="0" y="1859"/>
                  <a:pt x="0" y="4154"/>
                </a:cubicBezTo>
                <a:cubicBezTo>
                  <a:pt x="0" y="6448"/>
                  <a:pt x="1859" y="8308"/>
                  <a:pt x="4154" y="8308"/>
                </a:cubicBezTo>
                <a:cubicBezTo>
                  <a:pt x="6308" y="8308"/>
                  <a:pt x="8078" y="6668"/>
                  <a:pt x="8287" y="4569"/>
                </a:cubicBezTo>
                <a:lnTo>
                  <a:pt x="13313" y="4569"/>
                </a:lnTo>
                <a:cubicBezTo>
                  <a:pt x="13396" y="5405"/>
                  <a:pt x="13727" y="6167"/>
                  <a:pt x="14230" y="6782"/>
                </a:cubicBezTo>
                <a:lnTo>
                  <a:pt x="6782" y="14230"/>
                </a:lnTo>
                <a:cubicBezTo>
                  <a:pt x="6066" y="13644"/>
                  <a:pt x="5151" y="13292"/>
                  <a:pt x="4154" y="13292"/>
                </a:cubicBezTo>
                <a:cubicBezTo>
                  <a:pt x="1859" y="13292"/>
                  <a:pt x="0" y="15152"/>
                  <a:pt x="0" y="17446"/>
                </a:cubicBezTo>
                <a:cubicBezTo>
                  <a:pt x="0" y="19741"/>
                  <a:pt x="1859" y="21600"/>
                  <a:pt x="4154" y="21600"/>
                </a:cubicBezTo>
                <a:cubicBezTo>
                  <a:pt x="6308" y="21600"/>
                  <a:pt x="8078" y="19961"/>
                  <a:pt x="8287" y="17862"/>
                </a:cubicBezTo>
                <a:lnTo>
                  <a:pt x="13313" y="17862"/>
                </a:lnTo>
                <a:cubicBezTo>
                  <a:pt x="13522" y="19961"/>
                  <a:pt x="15292" y="21600"/>
                  <a:pt x="17446" y="21600"/>
                </a:cubicBezTo>
                <a:cubicBezTo>
                  <a:pt x="19741" y="21600"/>
                  <a:pt x="21600" y="19741"/>
                  <a:pt x="21600" y="17446"/>
                </a:cubicBezTo>
                <a:cubicBezTo>
                  <a:pt x="21600" y="15152"/>
                  <a:pt x="19741" y="13292"/>
                  <a:pt x="17446" y="13292"/>
                </a:cubicBezTo>
                <a:close/>
              </a:path>
            </a:pathLst>
          </a:custGeom>
          <a:solidFill>
            <a:srgbClr val="FFFFFF"/>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389" name="Rounded Rectangle"/>
          <p:cNvSpPr/>
          <p:nvPr/>
        </p:nvSpPr>
        <p:spPr>
          <a:xfrm>
            <a:off x="6279247" y="2235765"/>
            <a:ext cx="476252" cy="476693"/>
          </a:xfrm>
          <a:prstGeom prst="roundRect">
            <a:avLst>
              <a:gd name="adj" fmla="val 50000"/>
            </a:avLst>
          </a:prstGeom>
          <a:solidFill>
            <a:srgbClr val="595959"/>
          </a:solidFill>
          <a:ln w="25400">
            <a:solidFill>
              <a:srgbClr val="FFFFFF"/>
            </a:solidFill>
            <a:miter lim="400000"/>
          </a:ln>
        </p:spPr>
        <p:txBody>
          <a:bodyPr lIns="20091" tIns="20091" rIns="20091" bIns="20091" anchor="ctr"/>
          <a:lstStyle/>
          <a:p>
            <a:pPr indent="0" defTabSz="309563">
              <a:lnSpc>
                <a:spcPct val="90000"/>
              </a:lnSpc>
              <a:defRPr sz="3600" b="1" spc="792">
                <a:solidFill>
                  <a:srgbClr val="26465B"/>
                </a:solidFill>
              </a:defRPr>
            </a:pPr>
            <a:endParaRPr sz="1350"/>
          </a:p>
        </p:txBody>
      </p:sp>
      <p:sp>
        <p:nvSpPr>
          <p:cNvPr id="1390" name="Shape"/>
          <p:cNvSpPr/>
          <p:nvPr/>
        </p:nvSpPr>
        <p:spPr>
          <a:xfrm>
            <a:off x="6354474" y="2376281"/>
            <a:ext cx="325798" cy="195661"/>
          </a:xfrm>
          <a:custGeom>
            <a:avLst/>
            <a:gdLst/>
            <a:ahLst/>
            <a:cxnLst>
              <a:cxn ang="0">
                <a:pos x="wd2" y="hd2"/>
              </a:cxn>
              <a:cxn ang="5400000">
                <a:pos x="wd2" y="hd2"/>
              </a:cxn>
              <a:cxn ang="10800000">
                <a:pos x="wd2" y="hd2"/>
              </a:cxn>
              <a:cxn ang="16200000">
                <a:pos x="wd2" y="hd2"/>
              </a:cxn>
            </a:cxnLst>
            <a:rect l="0" t="0" r="r" b="b"/>
            <a:pathLst>
              <a:path w="21600" h="21600" extrusionOk="0">
                <a:moveTo>
                  <a:pt x="10800" y="20400"/>
                </a:moveTo>
                <a:cubicBezTo>
                  <a:pt x="6680" y="20400"/>
                  <a:pt x="3159" y="16998"/>
                  <a:pt x="841" y="10800"/>
                </a:cubicBezTo>
                <a:cubicBezTo>
                  <a:pt x="3159" y="4602"/>
                  <a:pt x="6680" y="1200"/>
                  <a:pt x="10800" y="1200"/>
                </a:cubicBezTo>
                <a:cubicBezTo>
                  <a:pt x="14920" y="1200"/>
                  <a:pt x="18441" y="4602"/>
                  <a:pt x="20759" y="10800"/>
                </a:cubicBezTo>
                <a:cubicBezTo>
                  <a:pt x="18441" y="16998"/>
                  <a:pt x="14920" y="20400"/>
                  <a:pt x="10800" y="20400"/>
                </a:cubicBezTo>
                <a:close/>
                <a:moveTo>
                  <a:pt x="10800" y="0"/>
                </a:moveTo>
                <a:cubicBezTo>
                  <a:pt x="5954" y="0"/>
                  <a:pt x="2265" y="4350"/>
                  <a:pt x="0" y="10800"/>
                </a:cubicBezTo>
                <a:cubicBezTo>
                  <a:pt x="2265" y="17250"/>
                  <a:pt x="5954" y="21600"/>
                  <a:pt x="10800" y="21600"/>
                </a:cubicBezTo>
                <a:cubicBezTo>
                  <a:pt x="15646" y="21600"/>
                  <a:pt x="19335" y="17250"/>
                  <a:pt x="21600" y="10800"/>
                </a:cubicBezTo>
                <a:cubicBezTo>
                  <a:pt x="19335" y="4350"/>
                  <a:pt x="15646" y="0"/>
                  <a:pt x="10800" y="0"/>
                </a:cubicBezTo>
                <a:close/>
              </a:path>
            </a:pathLst>
          </a:custGeom>
          <a:solidFill>
            <a:srgbClr val="FFFFFF"/>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391" name="Shape"/>
          <p:cNvSpPr/>
          <p:nvPr/>
        </p:nvSpPr>
        <p:spPr>
          <a:xfrm>
            <a:off x="6452214" y="2408891"/>
            <a:ext cx="130320" cy="130441"/>
          </a:xfrm>
          <a:custGeom>
            <a:avLst/>
            <a:gdLst/>
            <a:ahLst/>
            <a:cxnLst>
              <a:cxn ang="0">
                <a:pos x="wd2" y="hd2"/>
              </a:cxn>
              <a:cxn ang="5400000">
                <a:pos x="wd2" y="hd2"/>
              </a:cxn>
              <a:cxn ang="10800000">
                <a:pos x="wd2" y="hd2"/>
              </a:cxn>
              <a:cxn ang="16200000">
                <a:pos x="wd2" y="hd2"/>
              </a:cxn>
            </a:cxnLst>
            <a:rect l="0" t="0" r="r" b="b"/>
            <a:pathLst>
              <a:path w="21600" h="21600" extrusionOk="0">
                <a:moveTo>
                  <a:pt x="10800" y="14400"/>
                </a:moveTo>
                <a:cubicBezTo>
                  <a:pt x="8810" y="14400"/>
                  <a:pt x="7200" y="12789"/>
                  <a:pt x="7200" y="10800"/>
                </a:cubicBezTo>
                <a:cubicBezTo>
                  <a:pt x="7200" y="8811"/>
                  <a:pt x="8810" y="7200"/>
                  <a:pt x="10800" y="7200"/>
                </a:cubicBezTo>
                <a:cubicBezTo>
                  <a:pt x="12790" y="7200"/>
                  <a:pt x="14400" y="8811"/>
                  <a:pt x="14400" y="10800"/>
                </a:cubicBezTo>
                <a:cubicBezTo>
                  <a:pt x="14400" y="12789"/>
                  <a:pt x="12790" y="14400"/>
                  <a:pt x="10800" y="14400"/>
                </a:cubicBezTo>
                <a:close/>
                <a:moveTo>
                  <a:pt x="10800" y="0"/>
                </a:moveTo>
                <a:cubicBezTo>
                  <a:pt x="4836" y="0"/>
                  <a:pt x="0" y="4832"/>
                  <a:pt x="0" y="10800"/>
                </a:cubicBezTo>
                <a:cubicBezTo>
                  <a:pt x="0" y="16768"/>
                  <a:pt x="4836" y="21600"/>
                  <a:pt x="10800" y="21600"/>
                </a:cubicBezTo>
                <a:cubicBezTo>
                  <a:pt x="16768" y="21600"/>
                  <a:pt x="21600" y="16768"/>
                  <a:pt x="21600" y="10800"/>
                </a:cubicBezTo>
                <a:cubicBezTo>
                  <a:pt x="21600" y="4832"/>
                  <a:pt x="16768" y="0"/>
                  <a:pt x="10800" y="0"/>
                </a:cubicBezTo>
                <a:close/>
              </a:path>
            </a:pathLst>
          </a:custGeom>
          <a:solidFill>
            <a:srgbClr val="FFFFFF"/>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392"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648156211"/>
      </p:ext>
    </p:extLst>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x">
  <p:cSld name="Centered tablet slide Light">
    <p:bg>
      <p:bgPr>
        <a:solidFill>
          <a:srgbClr val="FFFFFF"/>
        </a:solidFill>
        <a:effectLst/>
      </p:bgPr>
    </p:bg>
    <p:spTree>
      <p:nvGrpSpPr>
        <p:cNvPr id="1" name=""/>
        <p:cNvGrpSpPr/>
        <p:nvPr/>
      </p:nvGrpSpPr>
      <p:grpSpPr>
        <a:xfrm>
          <a:off x="0" y="0"/>
          <a:ext cx="0" cy="0"/>
          <a:chOff x="0" y="0"/>
          <a:chExt cx="0" cy="0"/>
        </a:xfrm>
      </p:grpSpPr>
      <p:sp>
        <p:nvSpPr>
          <p:cNvPr id="1399" name="Body Level One…"/>
          <p:cNvSpPr txBox="1">
            <a:spLocks noGrp="1"/>
          </p:cNvSpPr>
          <p:nvPr>
            <p:ph type="body" sz="quarter" idx="1"/>
          </p:nvPr>
        </p:nvSpPr>
        <p:spPr>
          <a:xfrm>
            <a:off x="8603889" y="4803688"/>
            <a:ext cx="220029" cy="166843"/>
          </a:xfrm>
          <a:prstGeom prst="rect">
            <a:avLst/>
          </a:prstGeom>
        </p:spPr>
        <p:txBody>
          <a:bodyPr lIns="50800" tIns="50800" rIns="50800" bIns="50800" anchor="ctr">
            <a:normAutofit/>
          </a:bodyPr>
          <a:lstStyle>
            <a:lvl1pPr defTabSz="309563">
              <a:lnSpc>
                <a:spcPct val="110000"/>
              </a:lnSpc>
              <a:spcBef>
                <a:spcPts val="0"/>
              </a:spcBef>
              <a:defRPr sz="750" b="0" spc="0">
                <a:solidFill>
                  <a:srgbClr val="26475B"/>
                </a:solidFill>
              </a:defRPr>
            </a:lvl1pPr>
            <a:lvl2pPr marL="92699" indent="-92699" defTabSz="309563">
              <a:lnSpc>
                <a:spcPct val="110000"/>
              </a:lnSpc>
              <a:spcBef>
                <a:spcPts val="0"/>
              </a:spcBef>
              <a:defRPr sz="750" b="0" spc="0">
                <a:solidFill>
                  <a:srgbClr val="26475B"/>
                </a:solidFill>
              </a:defRPr>
            </a:lvl2pPr>
            <a:lvl3pPr marL="176638" indent="-92699" defTabSz="309563">
              <a:lnSpc>
                <a:spcPct val="110000"/>
              </a:lnSpc>
              <a:spcBef>
                <a:spcPts val="0"/>
              </a:spcBef>
              <a:defRPr sz="750" b="0" spc="0">
                <a:solidFill>
                  <a:srgbClr val="26475B"/>
                </a:solidFill>
              </a:defRPr>
            </a:lvl3pPr>
            <a:lvl4pPr marL="261597" indent="-90147" defTabSz="309563">
              <a:lnSpc>
                <a:spcPct val="110000"/>
              </a:lnSpc>
              <a:spcBef>
                <a:spcPts val="0"/>
              </a:spcBef>
              <a:defRPr sz="750" b="0" spc="0">
                <a:solidFill>
                  <a:srgbClr val="26475B"/>
                </a:solidFill>
              </a:defRPr>
            </a:lvl4pPr>
            <a:lvl5pPr marL="329038" indent="-92699" defTabSz="309563">
              <a:lnSpc>
                <a:spcPct val="110000"/>
              </a:lnSpc>
              <a:spcBef>
                <a:spcPts val="0"/>
              </a:spcBef>
              <a:defRPr sz="750" b="0" spc="0">
                <a:solidFill>
                  <a:srgbClr val="26475B"/>
                </a:solidFill>
              </a:defRPr>
            </a:lvl5pPr>
          </a:lstStyle>
          <a:p>
            <a:r>
              <a:t>Body Level One</a:t>
            </a:r>
          </a:p>
          <a:p>
            <a:pPr lvl="1"/>
            <a:r>
              <a:t>Body Level Two</a:t>
            </a:r>
          </a:p>
          <a:p>
            <a:pPr lvl="2"/>
            <a:r>
              <a:t>Body Level Three</a:t>
            </a:r>
          </a:p>
          <a:p>
            <a:pPr lvl="3"/>
            <a:r>
              <a:t>Body Level Four</a:t>
            </a:r>
          </a:p>
          <a:p>
            <a:pPr lvl="4"/>
            <a:r>
              <a:t>Body Level Five</a:t>
            </a:r>
          </a:p>
        </p:txBody>
      </p:sp>
      <p:sp>
        <p:nvSpPr>
          <p:cNvPr id="1400" name="Image"/>
          <p:cNvSpPr>
            <a:spLocks noGrp="1"/>
          </p:cNvSpPr>
          <p:nvPr>
            <p:ph type="pic" idx="21"/>
          </p:nvPr>
        </p:nvSpPr>
        <p:spPr>
          <a:xfrm>
            <a:off x="1369324" y="980061"/>
            <a:ext cx="6403058" cy="3201330"/>
          </a:xfrm>
          <a:prstGeom prst="rect">
            <a:avLst/>
          </a:prstGeom>
        </p:spPr>
        <p:txBody>
          <a:bodyPr lIns="91439" tIns="45719" rIns="91439" bIns="45719"/>
          <a:lstStyle/>
          <a:p>
            <a:endParaRPr/>
          </a:p>
        </p:txBody>
      </p:sp>
      <p:sp>
        <p:nvSpPr>
          <p:cNvPr id="1401" name="Circle"/>
          <p:cNvSpPr>
            <a:spLocks noGrp="1"/>
          </p:cNvSpPr>
          <p:nvPr>
            <p:ph type="body" sz="quarter" idx="22"/>
          </p:nvPr>
        </p:nvSpPr>
        <p:spPr>
          <a:xfrm>
            <a:off x="4508309" y="4241201"/>
            <a:ext cx="127384" cy="127502"/>
          </a:xfrm>
          <a:prstGeom prst="rect">
            <a:avLst/>
          </a:prstGeom>
          <a:solidFill>
            <a:srgbClr val="FFFFFF"/>
          </a:solidFill>
        </p:spPr>
        <p:txBody>
          <a:bodyPr lIns="71435" tIns="71435" rIns="71435" bIns="71435">
            <a:normAutofit/>
          </a:bodyPr>
          <a:lstStyle/>
          <a:p>
            <a:pPr>
              <a:defRPr spc="100"/>
            </a:pPr>
            <a:endParaRPr/>
          </a:p>
        </p:txBody>
      </p:sp>
      <p:sp>
        <p:nvSpPr>
          <p:cNvPr id="1402" name="Centered Smart watch slide"/>
          <p:cNvSpPr txBox="1">
            <a:spLocks noGrp="1"/>
          </p:cNvSpPr>
          <p:nvPr>
            <p:ph type="body" sz="quarter" idx="23"/>
          </p:nvPr>
        </p:nvSpPr>
        <p:spPr>
          <a:xfrm>
            <a:off x="647236" y="1034471"/>
            <a:ext cx="2390816" cy="1288974"/>
          </a:xfrm>
          <a:prstGeom prst="rect">
            <a:avLst/>
          </a:prstGeom>
        </p:spPr>
        <p:txBody>
          <a:bodyPr>
            <a:normAutofit/>
          </a:bodyPr>
          <a:lstStyle>
            <a:lvl1pPr indent="47625" defTabSz="1372027">
              <a:lnSpc>
                <a:spcPct val="80000"/>
              </a:lnSpc>
              <a:spcBef>
                <a:spcPts val="0"/>
              </a:spcBef>
              <a:defRPr sz="8000" b="0" spc="0">
                <a:solidFill>
                  <a:srgbClr val="26475B"/>
                </a:solidFill>
              </a:defRPr>
            </a:lvl1pPr>
          </a:lstStyle>
          <a:p>
            <a:pPr indent="63500" defTabSz="1829369">
              <a:lnSpc>
                <a:spcPct val="80000"/>
              </a:lnSpc>
              <a:spcBef>
                <a:spcPts val="0"/>
              </a:spcBef>
              <a:defRPr sz="8000" b="0" spc="0">
                <a:solidFill>
                  <a:srgbClr val="26475B"/>
                </a:solidFill>
              </a:defRPr>
            </a:pPr>
            <a:endParaRPr/>
          </a:p>
        </p:txBody>
      </p:sp>
      <p:sp>
        <p:nvSpPr>
          <p:cNvPr id="1403" name="Philosophical debates have arisen over the present and future use of technology"/>
          <p:cNvSpPr txBox="1">
            <a:spLocks noGrp="1"/>
          </p:cNvSpPr>
          <p:nvPr>
            <p:ph type="body" sz="quarter" idx="24"/>
          </p:nvPr>
        </p:nvSpPr>
        <p:spPr>
          <a:xfrm>
            <a:off x="633998" y="2819531"/>
            <a:ext cx="2307975" cy="781774"/>
          </a:xfrm>
          <a:prstGeom prst="rect">
            <a:avLst/>
          </a:prstGeom>
        </p:spPr>
        <p:txBody>
          <a:bodyPr lIns="50800" tIns="50800" rIns="50800" bIns="50800">
            <a:normAutofit/>
          </a:bodyPr>
          <a:lstStyle>
            <a:lvl1pPr indent="47625" defTabSz="1372027">
              <a:spcBef>
                <a:spcPts val="0"/>
              </a:spcBef>
              <a:defRPr sz="3000" b="0" cap="all" spc="100">
                <a:solidFill>
                  <a:srgbClr val="26475B"/>
                </a:solidFill>
              </a:defRPr>
            </a:lvl1pPr>
          </a:lstStyle>
          <a:p>
            <a:pPr indent="63500" defTabSz="1829369">
              <a:spcBef>
                <a:spcPts val="0"/>
              </a:spcBef>
              <a:defRPr sz="3000" b="0" cap="all" spc="100">
                <a:solidFill>
                  <a:srgbClr val="26475B"/>
                </a:solidFill>
              </a:defRPr>
            </a:pPr>
            <a:endParaRPr/>
          </a:p>
        </p:txBody>
      </p:sp>
      <p:sp>
        <p:nvSpPr>
          <p:cNvPr id="1404" name="Philosophical debates have arisen over the present and future use of technology in society, with disagreements over whether technology improves the human condition or worsens it. Neo-Luddism, anarcho-primitivism, and similar movements criticise the perva"/>
          <p:cNvSpPr txBox="1">
            <a:spLocks noGrp="1"/>
          </p:cNvSpPr>
          <p:nvPr>
            <p:ph type="body" sz="quarter" idx="25"/>
          </p:nvPr>
        </p:nvSpPr>
        <p:spPr>
          <a:xfrm>
            <a:off x="661523" y="3663809"/>
            <a:ext cx="2124077" cy="695016"/>
          </a:xfrm>
          <a:prstGeom prst="rect">
            <a:avLst/>
          </a:prstGeom>
        </p:spPr>
        <p:txBody>
          <a:bodyPr>
            <a:normAutofit/>
          </a:bodyPr>
          <a:lstStyle>
            <a:lvl1pPr indent="47625" defTabSz="1372027">
              <a:lnSpc>
                <a:spcPct val="110000"/>
              </a:lnSpc>
              <a:spcBef>
                <a:spcPts val="0"/>
              </a:spcBef>
              <a:defRPr sz="2000" b="0" spc="0">
                <a:solidFill>
                  <a:srgbClr val="26475B"/>
                </a:solidFill>
              </a:defRPr>
            </a:lvl1pPr>
          </a:lstStyle>
          <a:p>
            <a:pPr indent="63500" defTabSz="1829369">
              <a:lnSpc>
                <a:spcPct val="110000"/>
              </a:lnSpc>
              <a:spcBef>
                <a:spcPts val="0"/>
              </a:spcBef>
              <a:defRPr sz="2000" b="0" spc="0">
                <a:solidFill>
                  <a:srgbClr val="26475B"/>
                </a:solidFill>
              </a:defRPr>
            </a:pPr>
            <a:endParaRPr/>
          </a:p>
        </p:txBody>
      </p:sp>
      <p:sp>
        <p:nvSpPr>
          <p:cNvPr id="1405" name="Rectangle"/>
          <p:cNvSpPr>
            <a:spLocks noGrp="1"/>
          </p:cNvSpPr>
          <p:nvPr>
            <p:ph type="body" sz="quarter" idx="26"/>
          </p:nvPr>
        </p:nvSpPr>
        <p:spPr>
          <a:xfrm>
            <a:off x="669883" y="904220"/>
            <a:ext cx="1320800" cy="61745"/>
          </a:xfrm>
          <a:prstGeom prst="rect">
            <a:avLst/>
          </a:prstGeom>
          <a:solidFill>
            <a:srgbClr val="9855D4"/>
          </a:solidFill>
        </p:spPr>
        <p:txBody>
          <a:bodyPr lIns="71435" tIns="71435" rIns="71435" bIns="71435" anchor="ctr">
            <a:normAutofit/>
          </a:bodyPr>
          <a:lstStyle/>
          <a:p>
            <a:pPr>
              <a:defRPr spc="100"/>
            </a:pPr>
            <a:endParaRPr/>
          </a:p>
        </p:txBody>
      </p:sp>
      <p:sp>
        <p:nvSpPr>
          <p:cNvPr id="1406" name="1st point"/>
          <p:cNvSpPr txBox="1">
            <a:spLocks noGrp="1"/>
          </p:cNvSpPr>
          <p:nvPr>
            <p:ph type="body" sz="quarter" idx="27"/>
          </p:nvPr>
        </p:nvSpPr>
        <p:spPr>
          <a:xfrm>
            <a:off x="7205243" y="1030421"/>
            <a:ext cx="1143002" cy="162076"/>
          </a:xfrm>
          <a:prstGeom prst="rect">
            <a:avLst/>
          </a:prstGeom>
        </p:spPr>
        <p:txBody>
          <a:bodyPr>
            <a:normAutofit/>
          </a:bodyPr>
          <a:lstStyle>
            <a:lvl1pPr indent="47625" defTabSz="1372027">
              <a:lnSpc>
                <a:spcPct val="110000"/>
              </a:lnSpc>
              <a:spcBef>
                <a:spcPts val="0"/>
              </a:spcBef>
              <a:defRPr sz="2600" b="0" spc="100">
                <a:solidFill>
                  <a:srgbClr val="26475B"/>
                </a:solidFill>
              </a:defRPr>
            </a:lvl1pPr>
          </a:lstStyle>
          <a:p>
            <a:pPr indent="63500" defTabSz="1829369">
              <a:lnSpc>
                <a:spcPct val="110000"/>
              </a:lnSpc>
              <a:spcBef>
                <a:spcPts val="0"/>
              </a:spcBef>
              <a:defRPr sz="2600" b="0" spc="100">
                <a:solidFill>
                  <a:srgbClr val="26475B"/>
                </a:solidFill>
              </a:defRPr>
            </a:pPr>
            <a:endParaRPr/>
          </a:p>
        </p:txBody>
      </p:sp>
      <p:sp>
        <p:nvSpPr>
          <p:cNvPr id="1407" name="Philosophical debates have arisen over the present and future use of technology Philosophical debates have arisen over the present and future use of technology"/>
          <p:cNvSpPr txBox="1">
            <a:spLocks noGrp="1"/>
          </p:cNvSpPr>
          <p:nvPr>
            <p:ph type="body" sz="quarter" idx="28"/>
          </p:nvPr>
        </p:nvSpPr>
        <p:spPr>
          <a:xfrm>
            <a:off x="7205244" y="1264078"/>
            <a:ext cx="1266826" cy="695016"/>
          </a:xfrm>
          <a:prstGeom prst="rect">
            <a:avLst/>
          </a:prstGeom>
        </p:spPr>
        <p:txBody>
          <a:bodyPr>
            <a:normAutofit/>
          </a:bodyPr>
          <a:lstStyle>
            <a:lvl1pPr indent="47625" defTabSz="1372027">
              <a:lnSpc>
                <a:spcPct val="110000"/>
              </a:lnSpc>
              <a:spcBef>
                <a:spcPts val="0"/>
              </a:spcBef>
              <a:defRPr sz="2000" b="0" spc="0">
                <a:solidFill>
                  <a:srgbClr val="26475B"/>
                </a:solidFill>
              </a:defRPr>
            </a:lvl1pPr>
          </a:lstStyle>
          <a:p>
            <a:pPr indent="63500" defTabSz="1829369">
              <a:lnSpc>
                <a:spcPct val="110000"/>
              </a:lnSpc>
              <a:spcBef>
                <a:spcPts val="0"/>
              </a:spcBef>
              <a:defRPr sz="2000" b="0" spc="0">
                <a:solidFill>
                  <a:srgbClr val="26475B"/>
                </a:solidFill>
              </a:defRPr>
            </a:pPr>
            <a:endParaRPr/>
          </a:p>
        </p:txBody>
      </p:sp>
      <p:sp>
        <p:nvSpPr>
          <p:cNvPr id="1408" name="3rd point"/>
          <p:cNvSpPr txBox="1">
            <a:spLocks noGrp="1"/>
          </p:cNvSpPr>
          <p:nvPr>
            <p:ph type="body" sz="quarter" idx="29"/>
          </p:nvPr>
        </p:nvSpPr>
        <p:spPr>
          <a:xfrm>
            <a:off x="7205243" y="3651732"/>
            <a:ext cx="1143002" cy="162076"/>
          </a:xfrm>
          <a:prstGeom prst="rect">
            <a:avLst/>
          </a:prstGeom>
        </p:spPr>
        <p:txBody>
          <a:bodyPr>
            <a:normAutofit/>
          </a:bodyPr>
          <a:lstStyle>
            <a:lvl1pPr indent="47625" defTabSz="1372027">
              <a:lnSpc>
                <a:spcPct val="110000"/>
              </a:lnSpc>
              <a:spcBef>
                <a:spcPts val="0"/>
              </a:spcBef>
              <a:defRPr sz="2600" b="0" spc="100">
                <a:solidFill>
                  <a:srgbClr val="26475B"/>
                </a:solidFill>
              </a:defRPr>
            </a:lvl1pPr>
          </a:lstStyle>
          <a:p>
            <a:pPr indent="63500" defTabSz="1829369">
              <a:lnSpc>
                <a:spcPct val="110000"/>
              </a:lnSpc>
              <a:spcBef>
                <a:spcPts val="0"/>
              </a:spcBef>
              <a:defRPr sz="2600" b="0" spc="100">
                <a:solidFill>
                  <a:srgbClr val="26475B"/>
                </a:solidFill>
              </a:defRPr>
            </a:pPr>
            <a:endParaRPr/>
          </a:p>
        </p:txBody>
      </p:sp>
      <p:sp>
        <p:nvSpPr>
          <p:cNvPr id="1409" name="2nd point"/>
          <p:cNvSpPr txBox="1">
            <a:spLocks noGrp="1"/>
          </p:cNvSpPr>
          <p:nvPr>
            <p:ph type="body" sz="quarter" idx="30"/>
          </p:nvPr>
        </p:nvSpPr>
        <p:spPr>
          <a:xfrm>
            <a:off x="7205243" y="2330695"/>
            <a:ext cx="1143002" cy="162076"/>
          </a:xfrm>
          <a:prstGeom prst="rect">
            <a:avLst/>
          </a:prstGeom>
        </p:spPr>
        <p:txBody>
          <a:bodyPr>
            <a:normAutofit/>
          </a:bodyPr>
          <a:lstStyle>
            <a:lvl1pPr indent="47625" defTabSz="1372027">
              <a:lnSpc>
                <a:spcPct val="110000"/>
              </a:lnSpc>
              <a:spcBef>
                <a:spcPts val="0"/>
              </a:spcBef>
              <a:defRPr sz="2600" b="0" spc="100">
                <a:solidFill>
                  <a:srgbClr val="26475B"/>
                </a:solidFill>
              </a:defRPr>
            </a:lvl1pPr>
          </a:lstStyle>
          <a:p>
            <a:pPr indent="63500" defTabSz="1829369">
              <a:lnSpc>
                <a:spcPct val="110000"/>
              </a:lnSpc>
              <a:spcBef>
                <a:spcPts val="0"/>
              </a:spcBef>
              <a:defRPr sz="2600" b="0" spc="100">
                <a:solidFill>
                  <a:srgbClr val="26475B"/>
                </a:solidFill>
              </a:defRPr>
            </a:pPr>
            <a:endParaRPr/>
          </a:p>
        </p:txBody>
      </p:sp>
      <p:sp>
        <p:nvSpPr>
          <p:cNvPr id="1410" name="Philosophical debates have arisen over the present and future use of technology Philosophical debates have arisen over the present and future use of technology"/>
          <p:cNvSpPr txBox="1">
            <a:spLocks noGrp="1"/>
          </p:cNvSpPr>
          <p:nvPr>
            <p:ph type="body" sz="quarter" idx="31"/>
          </p:nvPr>
        </p:nvSpPr>
        <p:spPr>
          <a:xfrm>
            <a:off x="7205244" y="2558968"/>
            <a:ext cx="1388746" cy="695016"/>
          </a:xfrm>
          <a:prstGeom prst="rect">
            <a:avLst/>
          </a:prstGeom>
        </p:spPr>
        <p:txBody>
          <a:bodyPr>
            <a:normAutofit/>
          </a:bodyPr>
          <a:lstStyle>
            <a:lvl1pPr indent="47625" defTabSz="1372027">
              <a:lnSpc>
                <a:spcPct val="110000"/>
              </a:lnSpc>
              <a:spcBef>
                <a:spcPts val="0"/>
              </a:spcBef>
              <a:defRPr sz="2000" b="0" spc="0">
                <a:solidFill>
                  <a:srgbClr val="26475B"/>
                </a:solidFill>
              </a:defRPr>
            </a:lvl1pPr>
          </a:lstStyle>
          <a:p>
            <a:pPr indent="63500" defTabSz="1829369">
              <a:lnSpc>
                <a:spcPct val="110000"/>
              </a:lnSpc>
              <a:spcBef>
                <a:spcPts val="0"/>
              </a:spcBef>
              <a:defRPr sz="2000" b="0" spc="0">
                <a:solidFill>
                  <a:srgbClr val="26475B"/>
                </a:solidFill>
              </a:defRPr>
            </a:pPr>
            <a:endParaRPr/>
          </a:p>
        </p:txBody>
      </p:sp>
      <p:sp>
        <p:nvSpPr>
          <p:cNvPr id="1411" name="Philosophical debates have arisen over the present and future use of technology Philosophical debates have arisen over the present and future use of technology"/>
          <p:cNvSpPr txBox="1">
            <a:spLocks noGrp="1"/>
          </p:cNvSpPr>
          <p:nvPr>
            <p:ph type="body" sz="quarter" idx="32"/>
          </p:nvPr>
        </p:nvSpPr>
        <p:spPr>
          <a:xfrm>
            <a:off x="7205244" y="3896975"/>
            <a:ext cx="1388746" cy="695016"/>
          </a:xfrm>
          <a:prstGeom prst="rect">
            <a:avLst/>
          </a:prstGeom>
        </p:spPr>
        <p:txBody>
          <a:bodyPr>
            <a:normAutofit/>
          </a:bodyPr>
          <a:lstStyle>
            <a:lvl1pPr indent="47625" defTabSz="1372027">
              <a:lnSpc>
                <a:spcPct val="110000"/>
              </a:lnSpc>
              <a:spcBef>
                <a:spcPts val="0"/>
              </a:spcBef>
              <a:defRPr sz="2000" b="0" spc="0">
                <a:solidFill>
                  <a:srgbClr val="26475B"/>
                </a:solidFill>
              </a:defRPr>
            </a:lvl1pPr>
          </a:lstStyle>
          <a:p>
            <a:pPr indent="63500" defTabSz="1829369">
              <a:lnSpc>
                <a:spcPct val="110000"/>
              </a:lnSpc>
              <a:spcBef>
                <a:spcPts val="0"/>
              </a:spcBef>
              <a:defRPr sz="2000" b="0" spc="0">
                <a:solidFill>
                  <a:srgbClr val="26475B"/>
                </a:solidFill>
              </a:defRPr>
            </a:pPr>
            <a:endParaRPr/>
          </a:p>
        </p:txBody>
      </p:sp>
      <p:sp>
        <p:nvSpPr>
          <p:cNvPr id="1412" name="Confidential"/>
          <p:cNvSpPr txBox="1"/>
          <p:nvPr/>
        </p:nvSpPr>
        <p:spPr>
          <a:xfrm>
            <a:off x="429736" y="4815167"/>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nSpc>
                <a:spcPct val="110000"/>
              </a:lnSpc>
              <a:defRPr sz="1800">
                <a:solidFill>
                  <a:srgbClr val="26475B"/>
                </a:solidFill>
              </a:defRPr>
            </a:lvl1pPr>
          </a:lstStyle>
          <a:p>
            <a:r>
              <a:rPr sz="675"/>
              <a:t>IBM Confidential</a:t>
            </a:r>
          </a:p>
        </p:txBody>
      </p:sp>
      <p:sp>
        <p:nvSpPr>
          <p:cNvPr id="1413" name="IBM Design | Hybrid cloud"/>
          <p:cNvSpPr txBox="1"/>
          <p:nvPr/>
        </p:nvSpPr>
        <p:spPr>
          <a:xfrm>
            <a:off x="3904773" y="4815167"/>
            <a:ext cx="13344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gn="ctr">
              <a:lnSpc>
                <a:spcPct val="110000"/>
              </a:lnSpc>
              <a:defRPr sz="1800">
                <a:solidFill>
                  <a:srgbClr val="26475B"/>
                </a:solidFill>
              </a:defRPr>
            </a:lvl1pPr>
          </a:lstStyle>
          <a:p>
            <a:r>
              <a:rPr sz="675"/>
              <a:t>IBM Cloud Platform </a:t>
            </a:r>
          </a:p>
        </p:txBody>
      </p:sp>
      <p:grpSp>
        <p:nvGrpSpPr>
          <p:cNvPr id="1416" name="Group"/>
          <p:cNvGrpSpPr/>
          <p:nvPr/>
        </p:nvGrpSpPr>
        <p:grpSpPr>
          <a:xfrm>
            <a:off x="3142624" y="694363"/>
            <a:ext cx="2858753" cy="3760383"/>
            <a:chOff x="0" y="0"/>
            <a:chExt cx="7623338" cy="10018410"/>
          </a:xfrm>
        </p:grpSpPr>
        <p:pic>
          <p:nvPicPr>
            <p:cNvPr id="1414" name="Image" descr="Image"/>
            <p:cNvPicPr>
              <a:picLocks noChangeAspect="1"/>
            </p:cNvPicPr>
            <p:nvPr/>
          </p:nvPicPr>
          <p:blipFill>
            <a:blip r:embed="rId2"/>
            <a:stretch>
              <a:fillRect/>
            </a:stretch>
          </p:blipFill>
          <p:spPr>
            <a:xfrm>
              <a:off x="0" y="-1"/>
              <a:ext cx="7623339" cy="10018411"/>
            </a:xfrm>
            <a:prstGeom prst="rect">
              <a:avLst/>
            </a:prstGeom>
            <a:ln w="12700" cap="flat">
              <a:noFill/>
              <a:miter lim="400000"/>
            </a:ln>
            <a:effectLst/>
          </p:spPr>
        </p:pic>
        <p:sp>
          <p:nvSpPr>
            <p:cNvPr id="1415" name="Circle"/>
            <p:cNvSpPr/>
            <p:nvPr/>
          </p:nvSpPr>
          <p:spPr>
            <a:xfrm>
              <a:off x="3556746" y="9367871"/>
              <a:ext cx="497853" cy="497853"/>
            </a:xfrm>
            <a:prstGeom prst="ellipse">
              <a:avLst/>
            </a:prstGeom>
            <a:solidFill>
              <a:srgbClr val="26465B"/>
            </a:solidFill>
            <a:ln w="25400" cap="flat">
              <a:solidFill>
                <a:srgbClr val="FFFFFF"/>
              </a:solidFill>
              <a:prstDash val="solid"/>
              <a:miter lim="400000"/>
            </a:ln>
            <a:effectLst/>
          </p:spPr>
          <p:txBody>
            <a:bodyPr wrap="square" lIns="53576" tIns="53576" rIns="53576" bIns="53576" numCol="1" anchor="t">
              <a:noAutofit/>
            </a:bodyPr>
            <a:lstStyle/>
            <a:p>
              <a:pPr indent="0" defTabSz="309563">
                <a:lnSpc>
                  <a:spcPct val="90000"/>
                </a:lnSpc>
                <a:defRPr sz="15000" spc="3300">
                  <a:solidFill>
                    <a:srgbClr val="26475B"/>
                  </a:solidFill>
                  <a:latin typeface="HelvNeue Bold for IBM"/>
                  <a:ea typeface="HelvNeue Bold for IBM"/>
                  <a:cs typeface="HelvNeue Bold for IBM"/>
                  <a:sym typeface="HelvNeue Bold for IBM"/>
                </a:defRPr>
              </a:pPr>
              <a:endParaRPr sz="5625"/>
            </a:p>
          </p:txBody>
        </p:sp>
      </p:grpSp>
      <p:sp>
        <p:nvSpPr>
          <p:cNvPr id="1417" name="Rounded Rectangle"/>
          <p:cNvSpPr/>
          <p:nvPr/>
        </p:nvSpPr>
        <p:spPr>
          <a:xfrm>
            <a:off x="6603097" y="3691774"/>
            <a:ext cx="476252" cy="476693"/>
          </a:xfrm>
          <a:prstGeom prst="roundRect">
            <a:avLst>
              <a:gd name="adj" fmla="val 50000"/>
            </a:avLst>
          </a:prstGeom>
          <a:ln w="25400">
            <a:solidFill>
              <a:srgbClr val="26475B"/>
            </a:solidFill>
            <a:miter lim="400000"/>
          </a:ln>
        </p:spPr>
        <p:txBody>
          <a:bodyPr lIns="20091" tIns="20091" rIns="20091" bIns="20091" anchor="ctr"/>
          <a:lstStyle/>
          <a:p>
            <a:pPr indent="0" defTabSz="309563">
              <a:lnSpc>
                <a:spcPct val="90000"/>
              </a:lnSpc>
              <a:defRPr sz="3600" b="1" spc="792">
                <a:solidFill>
                  <a:srgbClr val="26465B"/>
                </a:solidFill>
              </a:defRPr>
            </a:pPr>
            <a:endParaRPr sz="1350"/>
          </a:p>
        </p:txBody>
      </p:sp>
      <p:sp>
        <p:nvSpPr>
          <p:cNvPr id="1418" name="Rounded Rectangle"/>
          <p:cNvSpPr/>
          <p:nvPr/>
        </p:nvSpPr>
        <p:spPr>
          <a:xfrm>
            <a:off x="6603097" y="2374005"/>
            <a:ext cx="476252" cy="476693"/>
          </a:xfrm>
          <a:prstGeom prst="roundRect">
            <a:avLst>
              <a:gd name="adj" fmla="val 50000"/>
            </a:avLst>
          </a:prstGeom>
          <a:ln w="25400">
            <a:solidFill>
              <a:srgbClr val="26475B"/>
            </a:solidFill>
            <a:miter lim="400000"/>
          </a:ln>
        </p:spPr>
        <p:txBody>
          <a:bodyPr lIns="20091" tIns="20091" rIns="20091" bIns="20091" anchor="ctr"/>
          <a:lstStyle/>
          <a:p>
            <a:pPr indent="0" defTabSz="309563">
              <a:lnSpc>
                <a:spcPct val="90000"/>
              </a:lnSpc>
              <a:defRPr sz="3600" b="1" spc="792">
                <a:solidFill>
                  <a:srgbClr val="26465B"/>
                </a:solidFill>
              </a:defRPr>
            </a:pPr>
            <a:endParaRPr sz="1350"/>
          </a:p>
        </p:txBody>
      </p:sp>
      <p:sp>
        <p:nvSpPr>
          <p:cNvPr id="1419" name="Rounded Rectangle"/>
          <p:cNvSpPr/>
          <p:nvPr/>
        </p:nvSpPr>
        <p:spPr>
          <a:xfrm>
            <a:off x="6603097" y="1061004"/>
            <a:ext cx="476252" cy="476693"/>
          </a:xfrm>
          <a:prstGeom prst="roundRect">
            <a:avLst>
              <a:gd name="adj" fmla="val 50000"/>
            </a:avLst>
          </a:prstGeom>
          <a:ln w="25400">
            <a:solidFill>
              <a:srgbClr val="26475B"/>
            </a:solidFill>
            <a:miter lim="400000"/>
          </a:ln>
        </p:spPr>
        <p:txBody>
          <a:bodyPr lIns="20091" tIns="20091" rIns="20091" bIns="20091" anchor="ctr"/>
          <a:lstStyle/>
          <a:p>
            <a:pPr indent="0" defTabSz="309563">
              <a:lnSpc>
                <a:spcPct val="90000"/>
              </a:lnSpc>
              <a:defRPr sz="3600" b="1" spc="792">
                <a:solidFill>
                  <a:srgbClr val="26465B"/>
                </a:solidFill>
              </a:defRPr>
            </a:pPr>
            <a:endParaRPr sz="1350"/>
          </a:p>
        </p:txBody>
      </p:sp>
      <p:cxnSp>
        <p:nvCxnSpPr>
          <p:cNvPr id="1420" name="Connection Line"/>
          <p:cNvCxnSpPr>
            <a:stCxn id="1418" idx="0"/>
            <a:endCxn id="1419" idx="0"/>
          </p:cNvCxnSpPr>
          <p:nvPr/>
        </p:nvCxnSpPr>
        <p:spPr>
          <a:xfrm flipV="1">
            <a:off x="6841224" y="1299351"/>
            <a:ext cx="1" cy="1313001"/>
          </a:xfrm>
          <a:prstGeom prst="straightConnector1">
            <a:avLst/>
          </a:prstGeom>
          <a:ln w="25400">
            <a:solidFill>
              <a:srgbClr val="26475B"/>
            </a:solidFill>
            <a:miter lim="400000"/>
          </a:ln>
        </p:spPr>
      </p:cxnSp>
      <p:cxnSp>
        <p:nvCxnSpPr>
          <p:cNvPr id="1421" name="Connection Line"/>
          <p:cNvCxnSpPr>
            <a:stCxn id="1417" idx="0"/>
            <a:endCxn id="1418" idx="0"/>
          </p:cNvCxnSpPr>
          <p:nvPr/>
        </p:nvCxnSpPr>
        <p:spPr>
          <a:xfrm flipV="1">
            <a:off x="6841224" y="2612352"/>
            <a:ext cx="1" cy="1317768"/>
          </a:xfrm>
          <a:prstGeom prst="straightConnector1">
            <a:avLst/>
          </a:prstGeom>
          <a:ln w="25400">
            <a:solidFill>
              <a:srgbClr val="26475B"/>
            </a:solidFill>
            <a:miter lim="400000"/>
          </a:ln>
        </p:spPr>
      </p:cxnSp>
      <p:sp>
        <p:nvSpPr>
          <p:cNvPr id="1422" name="Circle"/>
          <p:cNvSpPr/>
          <p:nvPr/>
        </p:nvSpPr>
        <p:spPr>
          <a:xfrm>
            <a:off x="6759587" y="1170945"/>
            <a:ext cx="163275" cy="163426"/>
          </a:xfrm>
          <a:prstGeom prst="ellipse">
            <a:avLst/>
          </a:prstGeom>
          <a:solidFill>
            <a:srgbClr val="26475B"/>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423" name="Shape"/>
          <p:cNvSpPr/>
          <p:nvPr/>
        </p:nvSpPr>
        <p:spPr>
          <a:xfrm>
            <a:off x="6736262" y="1357716"/>
            <a:ext cx="209923" cy="70041"/>
          </a:xfrm>
          <a:custGeom>
            <a:avLst/>
            <a:gdLst/>
            <a:ahLst/>
            <a:cxnLst>
              <a:cxn ang="0">
                <a:pos x="wd2" y="hd2"/>
              </a:cxn>
              <a:cxn ang="5400000">
                <a:pos x="wd2" y="hd2"/>
              </a:cxn>
              <a:cxn ang="10800000">
                <a:pos x="wd2" y="hd2"/>
              </a:cxn>
              <a:cxn ang="16200000">
                <a:pos x="wd2" y="hd2"/>
              </a:cxn>
            </a:cxnLst>
            <a:rect l="0" t="0" r="r" b="b"/>
            <a:pathLst>
              <a:path w="21600" h="21600" extrusionOk="0">
                <a:moveTo>
                  <a:pt x="18000" y="0"/>
                </a:moveTo>
                <a:lnTo>
                  <a:pt x="3600" y="0"/>
                </a:lnTo>
                <a:cubicBezTo>
                  <a:pt x="1661" y="0"/>
                  <a:pt x="0" y="4974"/>
                  <a:pt x="0" y="10800"/>
                </a:cubicBezTo>
                <a:lnTo>
                  <a:pt x="0" y="21600"/>
                </a:lnTo>
                <a:lnTo>
                  <a:pt x="21600" y="21600"/>
                </a:lnTo>
                <a:lnTo>
                  <a:pt x="21600" y="10800"/>
                </a:lnTo>
                <a:cubicBezTo>
                  <a:pt x="21600" y="4974"/>
                  <a:pt x="19941" y="0"/>
                  <a:pt x="18000" y="0"/>
                </a:cubicBezTo>
                <a:close/>
              </a:path>
            </a:pathLst>
          </a:custGeom>
          <a:solidFill>
            <a:srgbClr val="26475B"/>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424" name="Shape"/>
          <p:cNvSpPr/>
          <p:nvPr/>
        </p:nvSpPr>
        <p:spPr>
          <a:xfrm>
            <a:off x="6776063" y="2547131"/>
            <a:ext cx="130320" cy="130441"/>
          </a:xfrm>
          <a:custGeom>
            <a:avLst/>
            <a:gdLst/>
            <a:ahLst/>
            <a:cxnLst>
              <a:cxn ang="0">
                <a:pos x="wd2" y="hd2"/>
              </a:cxn>
              <a:cxn ang="5400000">
                <a:pos x="wd2" y="hd2"/>
              </a:cxn>
              <a:cxn ang="10800000">
                <a:pos x="wd2" y="hd2"/>
              </a:cxn>
              <a:cxn ang="16200000">
                <a:pos x="wd2" y="hd2"/>
              </a:cxn>
            </a:cxnLst>
            <a:rect l="0" t="0" r="r" b="b"/>
            <a:pathLst>
              <a:path w="21600" h="21600" extrusionOk="0">
                <a:moveTo>
                  <a:pt x="10800" y="14400"/>
                </a:moveTo>
                <a:cubicBezTo>
                  <a:pt x="8810" y="14400"/>
                  <a:pt x="7200" y="12789"/>
                  <a:pt x="7200" y="10800"/>
                </a:cubicBezTo>
                <a:cubicBezTo>
                  <a:pt x="7200" y="8811"/>
                  <a:pt x="8810" y="7200"/>
                  <a:pt x="10800" y="7200"/>
                </a:cubicBezTo>
                <a:cubicBezTo>
                  <a:pt x="12790" y="7200"/>
                  <a:pt x="14400" y="8811"/>
                  <a:pt x="14400" y="10800"/>
                </a:cubicBezTo>
                <a:cubicBezTo>
                  <a:pt x="14400" y="12789"/>
                  <a:pt x="12790" y="14400"/>
                  <a:pt x="10800" y="14400"/>
                </a:cubicBezTo>
                <a:close/>
                <a:moveTo>
                  <a:pt x="10800" y="0"/>
                </a:moveTo>
                <a:cubicBezTo>
                  <a:pt x="4836" y="0"/>
                  <a:pt x="0" y="4832"/>
                  <a:pt x="0" y="10800"/>
                </a:cubicBezTo>
                <a:cubicBezTo>
                  <a:pt x="0" y="16768"/>
                  <a:pt x="4836" y="21600"/>
                  <a:pt x="10800" y="21600"/>
                </a:cubicBezTo>
                <a:cubicBezTo>
                  <a:pt x="16768" y="21600"/>
                  <a:pt x="21600" y="16768"/>
                  <a:pt x="21600" y="10800"/>
                </a:cubicBezTo>
                <a:cubicBezTo>
                  <a:pt x="21600" y="4832"/>
                  <a:pt x="16768" y="0"/>
                  <a:pt x="10800" y="0"/>
                </a:cubicBezTo>
                <a:close/>
              </a:path>
            </a:pathLst>
          </a:custGeom>
          <a:solidFill>
            <a:srgbClr val="26475B"/>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425" name="Shape"/>
          <p:cNvSpPr/>
          <p:nvPr/>
        </p:nvSpPr>
        <p:spPr>
          <a:xfrm>
            <a:off x="6678322" y="2514521"/>
            <a:ext cx="325799" cy="195661"/>
          </a:xfrm>
          <a:custGeom>
            <a:avLst/>
            <a:gdLst/>
            <a:ahLst/>
            <a:cxnLst>
              <a:cxn ang="0">
                <a:pos x="wd2" y="hd2"/>
              </a:cxn>
              <a:cxn ang="5400000">
                <a:pos x="wd2" y="hd2"/>
              </a:cxn>
              <a:cxn ang="10800000">
                <a:pos x="wd2" y="hd2"/>
              </a:cxn>
              <a:cxn ang="16200000">
                <a:pos x="wd2" y="hd2"/>
              </a:cxn>
            </a:cxnLst>
            <a:rect l="0" t="0" r="r" b="b"/>
            <a:pathLst>
              <a:path w="21600" h="21600" extrusionOk="0">
                <a:moveTo>
                  <a:pt x="10800" y="20400"/>
                </a:moveTo>
                <a:cubicBezTo>
                  <a:pt x="6680" y="20400"/>
                  <a:pt x="3159" y="16998"/>
                  <a:pt x="841" y="10800"/>
                </a:cubicBezTo>
                <a:cubicBezTo>
                  <a:pt x="3159" y="4602"/>
                  <a:pt x="6680" y="1200"/>
                  <a:pt x="10800" y="1200"/>
                </a:cubicBezTo>
                <a:cubicBezTo>
                  <a:pt x="14920" y="1200"/>
                  <a:pt x="18441" y="4602"/>
                  <a:pt x="20759" y="10800"/>
                </a:cubicBezTo>
                <a:cubicBezTo>
                  <a:pt x="18441" y="16998"/>
                  <a:pt x="14920" y="20400"/>
                  <a:pt x="10800" y="20400"/>
                </a:cubicBezTo>
                <a:close/>
                <a:moveTo>
                  <a:pt x="10800" y="0"/>
                </a:moveTo>
                <a:cubicBezTo>
                  <a:pt x="5954" y="0"/>
                  <a:pt x="2265" y="4350"/>
                  <a:pt x="0" y="10800"/>
                </a:cubicBezTo>
                <a:cubicBezTo>
                  <a:pt x="2265" y="17250"/>
                  <a:pt x="5954" y="21600"/>
                  <a:pt x="10800" y="21600"/>
                </a:cubicBezTo>
                <a:cubicBezTo>
                  <a:pt x="15646" y="21600"/>
                  <a:pt x="19335" y="17250"/>
                  <a:pt x="21600" y="10800"/>
                </a:cubicBezTo>
                <a:cubicBezTo>
                  <a:pt x="19335" y="4350"/>
                  <a:pt x="15646" y="0"/>
                  <a:pt x="10800" y="0"/>
                </a:cubicBezTo>
                <a:close/>
              </a:path>
            </a:pathLst>
          </a:custGeom>
          <a:solidFill>
            <a:srgbClr val="26475B"/>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426" name="Shape"/>
          <p:cNvSpPr/>
          <p:nvPr/>
        </p:nvSpPr>
        <p:spPr>
          <a:xfrm>
            <a:off x="6712937" y="3805309"/>
            <a:ext cx="256573" cy="256810"/>
          </a:xfrm>
          <a:custGeom>
            <a:avLst/>
            <a:gdLst/>
            <a:ahLst/>
            <a:cxnLst>
              <a:cxn ang="0">
                <a:pos x="wd2" y="hd2"/>
              </a:cxn>
              <a:cxn ang="5400000">
                <a:pos x="wd2" y="hd2"/>
              </a:cxn>
              <a:cxn ang="10800000">
                <a:pos x="wd2" y="hd2"/>
              </a:cxn>
              <a:cxn ang="16200000">
                <a:pos x="wd2" y="hd2"/>
              </a:cxn>
            </a:cxnLst>
            <a:rect l="0" t="0" r="r" b="b"/>
            <a:pathLst>
              <a:path w="21600" h="21600" extrusionOk="0">
                <a:moveTo>
                  <a:pt x="4154" y="20769"/>
                </a:moveTo>
                <a:cubicBezTo>
                  <a:pt x="2319" y="20769"/>
                  <a:pt x="831" y="19281"/>
                  <a:pt x="831" y="17446"/>
                </a:cubicBezTo>
                <a:cubicBezTo>
                  <a:pt x="831" y="15611"/>
                  <a:pt x="2319" y="14123"/>
                  <a:pt x="4154" y="14123"/>
                </a:cubicBezTo>
                <a:cubicBezTo>
                  <a:pt x="5989" y="14123"/>
                  <a:pt x="7477" y="15611"/>
                  <a:pt x="7477" y="17446"/>
                </a:cubicBezTo>
                <a:cubicBezTo>
                  <a:pt x="7477" y="19281"/>
                  <a:pt x="5989" y="20769"/>
                  <a:pt x="4154" y="20769"/>
                </a:cubicBezTo>
                <a:close/>
                <a:moveTo>
                  <a:pt x="14123" y="4154"/>
                </a:moveTo>
                <a:cubicBezTo>
                  <a:pt x="14123" y="2319"/>
                  <a:pt x="15611" y="831"/>
                  <a:pt x="17446" y="831"/>
                </a:cubicBezTo>
                <a:cubicBezTo>
                  <a:pt x="19281" y="831"/>
                  <a:pt x="20769" y="2319"/>
                  <a:pt x="20769" y="4154"/>
                </a:cubicBezTo>
                <a:cubicBezTo>
                  <a:pt x="20769" y="5989"/>
                  <a:pt x="19281" y="7477"/>
                  <a:pt x="17446" y="7477"/>
                </a:cubicBezTo>
                <a:cubicBezTo>
                  <a:pt x="15611" y="7477"/>
                  <a:pt x="14123" y="5989"/>
                  <a:pt x="14123" y="4154"/>
                </a:cubicBezTo>
                <a:close/>
                <a:moveTo>
                  <a:pt x="4154" y="7477"/>
                </a:moveTo>
                <a:cubicBezTo>
                  <a:pt x="2319" y="7477"/>
                  <a:pt x="831" y="5989"/>
                  <a:pt x="831" y="4154"/>
                </a:cubicBezTo>
                <a:cubicBezTo>
                  <a:pt x="831" y="2319"/>
                  <a:pt x="2319" y="831"/>
                  <a:pt x="4154" y="831"/>
                </a:cubicBezTo>
                <a:cubicBezTo>
                  <a:pt x="5989" y="831"/>
                  <a:pt x="7477" y="2319"/>
                  <a:pt x="7477" y="4154"/>
                </a:cubicBezTo>
                <a:cubicBezTo>
                  <a:pt x="7477" y="5989"/>
                  <a:pt x="5989" y="7477"/>
                  <a:pt x="4154" y="7477"/>
                </a:cubicBezTo>
                <a:close/>
                <a:moveTo>
                  <a:pt x="17446" y="13292"/>
                </a:moveTo>
                <a:cubicBezTo>
                  <a:pt x="15292" y="13292"/>
                  <a:pt x="13522" y="14932"/>
                  <a:pt x="13313" y="17031"/>
                </a:cubicBezTo>
                <a:lnTo>
                  <a:pt x="8287" y="17031"/>
                </a:lnTo>
                <a:cubicBezTo>
                  <a:pt x="8204" y="16195"/>
                  <a:pt x="7873" y="15433"/>
                  <a:pt x="7370" y="14818"/>
                </a:cubicBezTo>
                <a:lnTo>
                  <a:pt x="14818" y="7370"/>
                </a:lnTo>
                <a:cubicBezTo>
                  <a:pt x="15534" y="7956"/>
                  <a:pt x="16449" y="8308"/>
                  <a:pt x="17446" y="8308"/>
                </a:cubicBezTo>
                <a:cubicBezTo>
                  <a:pt x="19741" y="8308"/>
                  <a:pt x="21600" y="6448"/>
                  <a:pt x="21600" y="4154"/>
                </a:cubicBezTo>
                <a:cubicBezTo>
                  <a:pt x="21600" y="1859"/>
                  <a:pt x="19741" y="0"/>
                  <a:pt x="17446" y="0"/>
                </a:cubicBezTo>
                <a:cubicBezTo>
                  <a:pt x="15292" y="0"/>
                  <a:pt x="13522" y="1639"/>
                  <a:pt x="13313" y="3738"/>
                </a:cubicBezTo>
                <a:lnTo>
                  <a:pt x="8287" y="3738"/>
                </a:lnTo>
                <a:cubicBezTo>
                  <a:pt x="8078" y="1639"/>
                  <a:pt x="6308" y="0"/>
                  <a:pt x="4154" y="0"/>
                </a:cubicBezTo>
                <a:cubicBezTo>
                  <a:pt x="1859" y="0"/>
                  <a:pt x="0" y="1859"/>
                  <a:pt x="0" y="4154"/>
                </a:cubicBezTo>
                <a:cubicBezTo>
                  <a:pt x="0" y="6448"/>
                  <a:pt x="1859" y="8308"/>
                  <a:pt x="4154" y="8308"/>
                </a:cubicBezTo>
                <a:cubicBezTo>
                  <a:pt x="6308" y="8308"/>
                  <a:pt x="8078" y="6668"/>
                  <a:pt x="8287" y="4569"/>
                </a:cubicBezTo>
                <a:lnTo>
                  <a:pt x="13313" y="4569"/>
                </a:lnTo>
                <a:cubicBezTo>
                  <a:pt x="13396" y="5405"/>
                  <a:pt x="13727" y="6167"/>
                  <a:pt x="14230" y="6782"/>
                </a:cubicBezTo>
                <a:lnTo>
                  <a:pt x="6782" y="14230"/>
                </a:lnTo>
                <a:cubicBezTo>
                  <a:pt x="6066" y="13644"/>
                  <a:pt x="5151" y="13292"/>
                  <a:pt x="4154" y="13292"/>
                </a:cubicBezTo>
                <a:cubicBezTo>
                  <a:pt x="1859" y="13292"/>
                  <a:pt x="0" y="15152"/>
                  <a:pt x="0" y="17446"/>
                </a:cubicBezTo>
                <a:cubicBezTo>
                  <a:pt x="0" y="19741"/>
                  <a:pt x="1859" y="21600"/>
                  <a:pt x="4154" y="21600"/>
                </a:cubicBezTo>
                <a:cubicBezTo>
                  <a:pt x="6308" y="21600"/>
                  <a:pt x="8078" y="19961"/>
                  <a:pt x="8287" y="17862"/>
                </a:cubicBezTo>
                <a:lnTo>
                  <a:pt x="13313" y="17862"/>
                </a:lnTo>
                <a:cubicBezTo>
                  <a:pt x="13522" y="19961"/>
                  <a:pt x="15292" y="21600"/>
                  <a:pt x="17446" y="21600"/>
                </a:cubicBezTo>
                <a:cubicBezTo>
                  <a:pt x="19741" y="21600"/>
                  <a:pt x="21600" y="19741"/>
                  <a:pt x="21600" y="17446"/>
                </a:cubicBezTo>
                <a:cubicBezTo>
                  <a:pt x="21600" y="15152"/>
                  <a:pt x="19741" y="13292"/>
                  <a:pt x="17446" y="13292"/>
                </a:cubicBezTo>
                <a:close/>
              </a:path>
            </a:pathLst>
          </a:custGeom>
          <a:solidFill>
            <a:srgbClr val="26475B"/>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427"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679812028"/>
      </p:ext>
    </p:extLst>
  </p:cSld>
  <p:clrMapOvr>
    <a:masterClrMapping/>
  </p:clrMapOvr>
  <p:transition spd="med"/>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x">
  <p:cSld name="Left tablet slide Light">
    <p:bg>
      <p:bgPr>
        <a:solidFill>
          <a:srgbClr val="FFFFFF"/>
        </a:solidFill>
        <a:effectLst/>
      </p:bgPr>
    </p:bg>
    <p:spTree>
      <p:nvGrpSpPr>
        <p:cNvPr id="1" name=""/>
        <p:cNvGrpSpPr/>
        <p:nvPr/>
      </p:nvGrpSpPr>
      <p:grpSpPr>
        <a:xfrm>
          <a:off x="0" y="0"/>
          <a:ext cx="0" cy="0"/>
          <a:chOff x="0" y="0"/>
          <a:chExt cx="0" cy="0"/>
        </a:xfrm>
      </p:grpSpPr>
      <p:sp>
        <p:nvSpPr>
          <p:cNvPr id="1434" name="Body Level One…"/>
          <p:cNvSpPr txBox="1">
            <a:spLocks noGrp="1"/>
          </p:cNvSpPr>
          <p:nvPr>
            <p:ph type="body" sz="quarter" idx="1"/>
          </p:nvPr>
        </p:nvSpPr>
        <p:spPr>
          <a:xfrm>
            <a:off x="8603889" y="4803688"/>
            <a:ext cx="220029" cy="166843"/>
          </a:xfrm>
          <a:prstGeom prst="rect">
            <a:avLst/>
          </a:prstGeom>
        </p:spPr>
        <p:txBody>
          <a:bodyPr lIns="50800" tIns="50800" rIns="50800" bIns="50800" anchor="ctr">
            <a:normAutofit/>
          </a:bodyPr>
          <a:lstStyle>
            <a:lvl1pPr defTabSz="309563">
              <a:lnSpc>
                <a:spcPct val="110000"/>
              </a:lnSpc>
              <a:spcBef>
                <a:spcPts val="0"/>
              </a:spcBef>
              <a:defRPr sz="750" b="0" spc="0">
                <a:solidFill>
                  <a:srgbClr val="26475B"/>
                </a:solidFill>
              </a:defRPr>
            </a:lvl1pPr>
            <a:lvl2pPr marL="92699" indent="-92699" defTabSz="309563">
              <a:lnSpc>
                <a:spcPct val="110000"/>
              </a:lnSpc>
              <a:spcBef>
                <a:spcPts val="0"/>
              </a:spcBef>
              <a:defRPr sz="750" b="0" spc="0">
                <a:solidFill>
                  <a:srgbClr val="26475B"/>
                </a:solidFill>
              </a:defRPr>
            </a:lvl2pPr>
            <a:lvl3pPr marL="176638" indent="-92699" defTabSz="309563">
              <a:lnSpc>
                <a:spcPct val="110000"/>
              </a:lnSpc>
              <a:spcBef>
                <a:spcPts val="0"/>
              </a:spcBef>
              <a:defRPr sz="750" b="0" spc="0">
                <a:solidFill>
                  <a:srgbClr val="26475B"/>
                </a:solidFill>
              </a:defRPr>
            </a:lvl3pPr>
            <a:lvl4pPr marL="261597" indent="-90147" defTabSz="309563">
              <a:lnSpc>
                <a:spcPct val="110000"/>
              </a:lnSpc>
              <a:spcBef>
                <a:spcPts val="0"/>
              </a:spcBef>
              <a:defRPr sz="750" b="0" spc="0">
                <a:solidFill>
                  <a:srgbClr val="26475B"/>
                </a:solidFill>
              </a:defRPr>
            </a:lvl4pPr>
            <a:lvl5pPr marL="329038" indent="-92699" defTabSz="309563">
              <a:lnSpc>
                <a:spcPct val="110000"/>
              </a:lnSpc>
              <a:spcBef>
                <a:spcPts val="0"/>
              </a:spcBef>
              <a:defRPr sz="750" b="0" spc="0">
                <a:solidFill>
                  <a:srgbClr val="26475B"/>
                </a:solidFill>
              </a:defRPr>
            </a:lvl5pPr>
          </a:lstStyle>
          <a:p>
            <a:r>
              <a:t>Body Level One</a:t>
            </a:r>
          </a:p>
          <a:p>
            <a:pPr lvl="1"/>
            <a:r>
              <a:t>Body Level Two</a:t>
            </a:r>
          </a:p>
          <a:p>
            <a:pPr lvl="2"/>
            <a:r>
              <a:t>Body Level Three</a:t>
            </a:r>
          </a:p>
          <a:p>
            <a:pPr lvl="3"/>
            <a:r>
              <a:t>Body Level Four</a:t>
            </a:r>
          </a:p>
          <a:p>
            <a:pPr lvl="4"/>
            <a:r>
              <a:t>Body Level Five</a:t>
            </a:r>
          </a:p>
        </p:txBody>
      </p:sp>
      <p:sp>
        <p:nvSpPr>
          <p:cNvPr id="1435" name="Confidential"/>
          <p:cNvSpPr txBox="1"/>
          <p:nvPr/>
        </p:nvSpPr>
        <p:spPr>
          <a:xfrm>
            <a:off x="429736" y="4815167"/>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nSpc>
                <a:spcPct val="110000"/>
              </a:lnSpc>
              <a:defRPr sz="1800">
                <a:solidFill>
                  <a:srgbClr val="26475B"/>
                </a:solidFill>
              </a:defRPr>
            </a:lvl1pPr>
          </a:lstStyle>
          <a:p>
            <a:r>
              <a:rPr sz="675"/>
              <a:t>IBM Confidential</a:t>
            </a:r>
          </a:p>
        </p:txBody>
      </p:sp>
      <p:sp>
        <p:nvSpPr>
          <p:cNvPr id="1436" name="IBM Design | Hybrid cloud"/>
          <p:cNvSpPr txBox="1"/>
          <p:nvPr/>
        </p:nvSpPr>
        <p:spPr>
          <a:xfrm>
            <a:off x="3904773" y="4815167"/>
            <a:ext cx="13344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gn="ctr">
              <a:lnSpc>
                <a:spcPct val="110000"/>
              </a:lnSpc>
              <a:defRPr sz="1800">
                <a:solidFill>
                  <a:srgbClr val="26475B"/>
                </a:solidFill>
              </a:defRPr>
            </a:lvl1pPr>
          </a:lstStyle>
          <a:p>
            <a:r>
              <a:rPr sz="675"/>
              <a:t>IBM Cloud Platform </a:t>
            </a:r>
          </a:p>
        </p:txBody>
      </p:sp>
      <p:sp>
        <p:nvSpPr>
          <p:cNvPr id="1437" name="Image"/>
          <p:cNvSpPr>
            <a:spLocks noGrp="1"/>
          </p:cNvSpPr>
          <p:nvPr>
            <p:ph type="pic" idx="21"/>
          </p:nvPr>
        </p:nvSpPr>
        <p:spPr>
          <a:xfrm>
            <a:off x="-1341171" y="906263"/>
            <a:ext cx="6699491" cy="3349537"/>
          </a:xfrm>
          <a:prstGeom prst="rect">
            <a:avLst/>
          </a:prstGeom>
        </p:spPr>
        <p:txBody>
          <a:bodyPr lIns="91439" tIns="45719" rIns="91439" bIns="45719"/>
          <a:lstStyle/>
          <a:p>
            <a:endParaRPr/>
          </a:p>
        </p:txBody>
      </p:sp>
      <p:sp>
        <p:nvSpPr>
          <p:cNvPr id="1438" name="Circle"/>
          <p:cNvSpPr>
            <a:spLocks noGrp="1"/>
          </p:cNvSpPr>
          <p:nvPr>
            <p:ph type="body" sz="quarter" idx="22"/>
          </p:nvPr>
        </p:nvSpPr>
        <p:spPr>
          <a:xfrm>
            <a:off x="1943135" y="4318380"/>
            <a:ext cx="133282" cy="133405"/>
          </a:xfrm>
          <a:prstGeom prst="rect">
            <a:avLst/>
          </a:prstGeom>
          <a:solidFill>
            <a:srgbClr val="FFFFFF"/>
          </a:solidFill>
        </p:spPr>
        <p:txBody>
          <a:bodyPr lIns="71435" tIns="71435" rIns="71435" bIns="71435">
            <a:normAutofit/>
          </a:bodyPr>
          <a:lstStyle/>
          <a:p>
            <a:pPr>
              <a:defRPr spc="100"/>
            </a:pPr>
            <a:endParaRPr/>
          </a:p>
        </p:txBody>
      </p:sp>
      <p:sp>
        <p:nvSpPr>
          <p:cNvPr id="1439" name="Centered Smart watch slide"/>
          <p:cNvSpPr txBox="1">
            <a:spLocks noGrp="1"/>
          </p:cNvSpPr>
          <p:nvPr>
            <p:ph type="body" sz="quarter" idx="23"/>
          </p:nvPr>
        </p:nvSpPr>
        <p:spPr>
          <a:xfrm>
            <a:off x="4012597" y="1034471"/>
            <a:ext cx="2005014" cy="892367"/>
          </a:xfrm>
          <a:prstGeom prst="rect">
            <a:avLst/>
          </a:prstGeom>
        </p:spPr>
        <p:txBody>
          <a:bodyPr>
            <a:normAutofit/>
          </a:bodyPr>
          <a:lstStyle>
            <a:lvl1pPr indent="47625" defTabSz="1372027">
              <a:lnSpc>
                <a:spcPct val="80000"/>
              </a:lnSpc>
              <a:spcBef>
                <a:spcPts val="0"/>
              </a:spcBef>
              <a:defRPr sz="8000" b="0" spc="0">
                <a:solidFill>
                  <a:srgbClr val="595959"/>
                </a:solidFill>
              </a:defRPr>
            </a:lvl1pPr>
          </a:lstStyle>
          <a:p>
            <a:pPr indent="63500" defTabSz="1829369">
              <a:lnSpc>
                <a:spcPct val="80000"/>
              </a:lnSpc>
              <a:spcBef>
                <a:spcPts val="0"/>
              </a:spcBef>
              <a:defRPr sz="8000" b="0" spc="0">
                <a:solidFill>
                  <a:srgbClr val="595959"/>
                </a:solidFill>
              </a:defRPr>
            </a:pPr>
            <a:endParaRPr/>
          </a:p>
        </p:txBody>
      </p:sp>
      <p:sp>
        <p:nvSpPr>
          <p:cNvPr id="1440" name="Philosophical debates have arisen over the present and future use of technology"/>
          <p:cNvSpPr txBox="1">
            <a:spLocks noGrp="1"/>
          </p:cNvSpPr>
          <p:nvPr>
            <p:ph type="body" sz="quarter" idx="24"/>
          </p:nvPr>
        </p:nvSpPr>
        <p:spPr>
          <a:xfrm>
            <a:off x="3999359" y="2819531"/>
            <a:ext cx="2307975" cy="781774"/>
          </a:xfrm>
          <a:prstGeom prst="rect">
            <a:avLst/>
          </a:prstGeom>
        </p:spPr>
        <p:txBody>
          <a:bodyPr lIns="50800" tIns="50800" rIns="50800" bIns="50800">
            <a:normAutofit/>
          </a:bodyPr>
          <a:lstStyle>
            <a:lvl1pPr indent="47625" defTabSz="1372027">
              <a:spcBef>
                <a:spcPts val="0"/>
              </a:spcBef>
              <a:defRPr sz="3000" b="0" cap="all" spc="100">
                <a:solidFill>
                  <a:srgbClr val="595959"/>
                </a:solidFill>
              </a:defRPr>
            </a:lvl1pPr>
          </a:lstStyle>
          <a:p>
            <a:pPr indent="63500" defTabSz="1829369">
              <a:spcBef>
                <a:spcPts val="0"/>
              </a:spcBef>
              <a:defRPr sz="3000" b="0" cap="all" spc="100">
                <a:solidFill>
                  <a:srgbClr val="595959"/>
                </a:solidFill>
              </a:defRPr>
            </a:pPr>
            <a:endParaRPr/>
          </a:p>
        </p:txBody>
      </p:sp>
      <p:sp>
        <p:nvSpPr>
          <p:cNvPr id="1441" name="Philosophical debates have arisen over the present and future use of technology in society, with disagreements over whether technology improves the human condition or worsens it. Neo-Luddism, anarcho-primitivism, and similar movements criticise the perva"/>
          <p:cNvSpPr txBox="1">
            <a:spLocks noGrp="1"/>
          </p:cNvSpPr>
          <p:nvPr>
            <p:ph type="body" sz="quarter" idx="25"/>
          </p:nvPr>
        </p:nvSpPr>
        <p:spPr>
          <a:xfrm>
            <a:off x="4026884" y="3668576"/>
            <a:ext cx="2124077" cy="695016"/>
          </a:xfrm>
          <a:prstGeom prst="rect">
            <a:avLst/>
          </a:prstGeom>
        </p:spPr>
        <p:txBody>
          <a:bodyPr>
            <a:normAutofit/>
          </a:bodyPr>
          <a:lstStyle>
            <a:lvl1pPr indent="47625" defTabSz="1372027">
              <a:lnSpc>
                <a:spcPct val="110000"/>
              </a:lnSpc>
              <a:spcBef>
                <a:spcPts val="0"/>
              </a:spcBef>
              <a:defRPr sz="2000" b="0" spc="0">
                <a:solidFill>
                  <a:srgbClr val="595959"/>
                </a:solidFill>
              </a:defRPr>
            </a:lvl1pPr>
          </a:lstStyle>
          <a:p>
            <a:pPr indent="63500" defTabSz="1829369">
              <a:lnSpc>
                <a:spcPct val="110000"/>
              </a:lnSpc>
              <a:spcBef>
                <a:spcPts val="0"/>
              </a:spcBef>
              <a:defRPr sz="2000" b="0" spc="0">
                <a:solidFill>
                  <a:srgbClr val="595959"/>
                </a:solidFill>
              </a:defRPr>
            </a:pPr>
            <a:endParaRPr/>
          </a:p>
        </p:txBody>
      </p:sp>
      <p:sp>
        <p:nvSpPr>
          <p:cNvPr id="1442" name="Rectangle"/>
          <p:cNvSpPr>
            <a:spLocks noGrp="1"/>
          </p:cNvSpPr>
          <p:nvPr>
            <p:ph type="body" sz="quarter" idx="26"/>
          </p:nvPr>
        </p:nvSpPr>
        <p:spPr>
          <a:xfrm>
            <a:off x="4036410" y="904220"/>
            <a:ext cx="1320800" cy="61745"/>
          </a:xfrm>
          <a:prstGeom prst="rect">
            <a:avLst/>
          </a:prstGeom>
          <a:solidFill>
            <a:srgbClr val="478DE4"/>
          </a:solidFill>
        </p:spPr>
        <p:txBody>
          <a:bodyPr lIns="71435" tIns="71435" rIns="71435" bIns="71435" anchor="ctr">
            <a:normAutofit/>
          </a:bodyPr>
          <a:lstStyle/>
          <a:p>
            <a:pPr>
              <a:defRPr spc="100"/>
            </a:pPr>
            <a:endParaRPr/>
          </a:p>
        </p:txBody>
      </p:sp>
      <p:sp>
        <p:nvSpPr>
          <p:cNvPr id="1443" name="Slide Number"/>
          <p:cNvSpPr txBox="1">
            <a:spLocks noGrp="1"/>
          </p:cNvSpPr>
          <p:nvPr>
            <p:ph type="sldNum" sz="quarter" idx="2"/>
          </p:nvPr>
        </p:nvSpPr>
        <p:spPr>
          <a:xfrm>
            <a:off x="8603889" y="4774931"/>
            <a:ext cx="219612" cy="224357"/>
          </a:xfrm>
          <a:prstGeom prst="rect">
            <a:avLst/>
          </a:prstGeom>
        </p:spPr>
        <p:txBody>
          <a:bodyPr lIns="50800" tIns="50800" rIns="50800" bIns="50800"/>
          <a:lstStyle>
            <a:lvl1pPr algn="l">
              <a:lnSpc>
                <a:spcPct val="110000"/>
              </a:lnSpc>
              <a:defRPr sz="750" spc="0">
                <a:solidFill>
                  <a:srgbClr val="26475B"/>
                </a:solidFill>
                <a:latin typeface="+mj-lt"/>
                <a:ea typeface="+mj-ea"/>
                <a:cs typeface="+mj-cs"/>
                <a:sym typeface="Helvetica"/>
              </a:defRPr>
            </a:lvl1pPr>
          </a:lstStyle>
          <a:p>
            <a:fld id="{86CB4B4D-7CA3-9044-876B-883B54F8677D}" type="slidenum">
              <a:t>‹#›</a:t>
            </a:fld>
            <a:endParaRPr/>
          </a:p>
        </p:txBody>
      </p:sp>
      <p:sp>
        <p:nvSpPr>
          <p:cNvPr id="1444" name="1st point"/>
          <p:cNvSpPr txBox="1">
            <a:spLocks noGrp="1"/>
          </p:cNvSpPr>
          <p:nvPr>
            <p:ph type="body" sz="quarter" idx="27"/>
          </p:nvPr>
        </p:nvSpPr>
        <p:spPr>
          <a:xfrm>
            <a:off x="7252868" y="935083"/>
            <a:ext cx="1143002" cy="162076"/>
          </a:xfrm>
          <a:prstGeom prst="rect">
            <a:avLst/>
          </a:prstGeom>
        </p:spPr>
        <p:txBody>
          <a:bodyPr>
            <a:normAutofit/>
          </a:bodyPr>
          <a:lstStyle>
            <a:lvl1pPr indent="47625" defTabSz="1372027">
              <a:lnSpc>
                <a:spcPct val="110000"/>
              </a:lnSpc>
              <a:spcBef>
                <a:spcPts val="0"/>
              </a:spcBef>
              <a:defRPr sz="2600" b="0" spc="100">
                <a:solidFill>
                  <a:srgbClr val="595959"/>
                </a:solidFill>
              </a:defRPr>
            </a:lvl1pPr>
          </a:lstStyle>
          <a:p>
            <a:pPr indent="63500" defTabSz="1829369">
              <a:lnSpc>
                <a:spcPct val="110000"/>
              </a:lnSpc>
              <a:spcBef>
                <a:spcPts val="0"/>
              </a:spcBef>
              <a:defRPr sz="2600" b="0" spc="100">
                <a:solidFill>
                  <a:srgbClr val="595959"/>
                </a:solidFill>
              </a:defRPr>
            </a:pPr>
            <a:endParaRPr/>
          </a:p>
        </p:txBody>
      </p:sp>
      <p:sp>
        <p:nvSpPr>
          <p:cNvPr id="1445" name="Philosophical debates have arisen over the present and future use of technology Philosophical debates have arisen over the present and future use of technology"/>
          <p:cNvSpPr txBox="1">
            <a:spLocks noGrp="1"/>
          </p:cNvSpPr>
          <p:nvPr>
            <p:ph type="body" sz="quarter" idx="28"/>
          </p:nvPr>
        </p:nvSpPr>
        <p:spPr>
          <a:xfrm>
            <a:off x="7252869" y="1168740"/>
            <a:ext cx="1209676" cy="695016"/>
          </a:xfrm>
          <a:prstGeom prst="rect">
            <a:avLst/>
          </a:prstGeom>
        </p:spPr>
        <p:txBody>
          <a:bodyPr>
            <a:normAutofit/>
          </a:bodyPr>
          <a:lstStyle>
            <a:lvl1pPr indent="47625" defTabSz="1372027">
              <a:lnSpc>
                <a:spcPct val="110000"/>
              </a:lnSpc>
              <a:spcBef>
                <a:spcPts val="0"/>
              </a:spcBef>
              <a:defRPr sz="2000" b="0" spc="0">
                <a:solidFill>
                  <a:srgbClr val="595959"/>
                </a:solidFill>
              </a:defRPr>
            </a:lvl1pPr>
          </a:lstStyle>
          <a:p>
            <a:pPr indent="63500" defTabSz="1829369">
              <a:lnSpc>
                <a:spcPct val="110000"/>
              </a:lnSpc>
              <a:spcBef>
                <a:spcPts val="0"/>
              </a:spcBef>
              <a:defRPr sz="2000" b="0" spc="0">
                <a:solidFill>
                  <a:srgbClr val="595959"/>
                </a:solidFill>
              </a:defRPr>
            </a:pPr>
            <a:endParaRPr/>
          </a:p>
        </p:txBody>
      </p:sp>
      <p:sp>
        <p:nvSpPr>
          <p:cNvPr id="1446" name="3rd point"/>
          <p:cNvSpPr txBox="1">
            <a:spLocks noGrp="1"/>
          </p:cNvSpPr>
          <p:nvPr>
            <p:ph type="body" sz="quarter" idx="29"/>
          </p:nvPr>
        </p:nvSpPr>
        <p:spPr>
          <a:xfrm>
            <a:off x="7252868" y="3556394"/>
            <a:ext cx="1143002" cy="162076"/>
          </a:xfrm>
          <a:prstGeom prst="rect">
            <a:avLst/>
          </a:prstGeom>
        </p:spPr>
        <p:txBody>
          <a:bodyPr>
            <a:normAutofit/>
          </a:bodyPr>
          <a:lstStyle>
            <a:lvl1pPr indent="47625" defTabSz="1372027">
              <a:lnSpc>
                <a:spcPct val="110000"/>
              </a:lnSpc>
              <a:spcBef>
                <a:spcPts val="0"/>
              </a:spcBef>
              <a:defRPr sz="2600" b="0" spc="100">
                <a:solidFill>
                  <a:srgbClr val="595959"/>
                </a:solidFill>
              </a:defRPr>
            </a:lvl1pPr>
          </a:lstStyle>
          <a:p>
            <a:pPr indent="63500" defTabSz="1829369">
              <a:lnSpc>
                <a:spcPct val="110000"/>
              </a:lnSpc>
              <a:spcBef>
                <a:spcPts val="0"/>
              </a:spcBef>
              <a:defRPr sz="2600" b="0" spc="100">
                <a:solidFill>
                  <a:srgbClr val="595959"/>
                </a:solidFill>
              </a:defRPr>
            </a:pPr>
            <a:endParaRPr/>
          </a:p>
        </p:txBody>
      </p:sp>
      <p:sp>
        <p:nvSpPr>
          <p:cNvPr id="1447" name="2nd point"/>
          <p:cNvSpPr txBox="1">
            <a:spLocks noGrp="1"/>
          </p:cNvSpPr>
          <p:nvPr>
            <p:ph type="body" sz="quarter" idx="30"/>
          </p:nvPr>
        </p:nvSpPr>
        <p:spPr>
          <a:xfrm>
            <a:off x="7252868" y="2235357"/>
            <a:ext cx="1143002" cy="162076"/>
          </a:xfrm>
          <a:prstGeom prst="rect">
            <a:avLst/>
          </a:prstGeom>
        </p:spPr>
        <p:txBody>
          <a:bodyPr>
            <a:normAutofit/>
          </a:bodyPr>
          <a:lstStyle>
            <a:lvl1pPr indent="47625" defTabSz="1372027">
              <a:lnSpc>
                <a:spcPct val="110000"/>
              </a:lnSpc>
              <a:spcBef>
                <a:spcPts val="0"/>
              </a:spcBef>
              <a:defRPr sz="2600" b="0" spc="100">
                <a:solidFill>
                  <a:srgbClr val="595959"/>
                </a:solidFill>
              </a:defRPr>
            </a:lvl1pPr>
          </a:lstStyle>
          <a:p>
            <a:pPr indent="63500" defTabSz="1829369">
              <a:lnSpc>
                <a:spcPct val="110000"/>
              </a:lnSpc>
              <a:spcBef>
                <a:spcPts val="0"/>
              </a:spcBef>
              <a:defRPr sz="2600" b="0" spc="100">
                <a:solidFill>
                  <a:srgbClr val="595959"/>
                </a:solidFill>
              </a:defRPr>
            </a:pPr>
            <a:endParaRPr/>
          </a:p>
        </p:txBody>
      </p:sp>
      <p:sp>
        <p:nvSpPr>
          <p:cNvPr id="1448" name="Philosophical debates have arisen over the present and future use of technology Philosophical debates have arisen over the present and future use of technology"/>
          <p:cNvSpPr txBox="1">
            <a:spLocks noGrp="1"/>
          </p:cNvSpPr>
          <p:nvPr>
            <p:ph type="body" sz="quarter" idx="31"/>
          </p:nvPr>
        </p:nvSpPr>
        <p:spPr>
          <a:xfrm>
            <a:off x="7252869" y="2463630"/>
            <a:ext cx="1407796" cy="695016"/>
          </a:xfrm>
          <a:prstGeom prst="rect">
            <a:avLst/>
          </a:prstGeom>
        </p:spPr>
        <p:txBody>
          <a:bodyPr>
            <a:normAutofit/>
          </a:bodyPr>
          <a:lstStyle>
            <a:lvl1pPr indent="47625" defTabSz="1372027">
              <a:lnSpc>
                <a:spcPct val="110000"/>
              </a:lnSpc>
              <a:spcBef>
                <a:spcPts val="0"/>
              </a:spcBef>
              <a:defRPr sz="2000" b="0" spc="0">
                <a:solidFill>
                  <a:srgbClr val="595959"/>
                </a:solidFill>
              </a:defRPr>
            </a:lvl1pPr>
          </a:lstStyle>
          <a:p>
            <a:pPr indent="63500" defTabSz="1829369">
              <a:lnSpc>
                <a:spcPct val="110000"/>
              </a:lnSpc>
              <a:spcBef>
                <a:spcPts val="0"/>
              </a:spcBef>
              <a:defRPr sz="2000" b="0" spc="0">
                <a:solidFill>
                  <a:srgbClr val="595959"/>
                </a:solidFill>
              </a:defRPr>
            </a:pPr>
            <a:endParaRPr/>
          </a:p>
        </p:txBody>
      </p:sp>
      <p:sp>
        <p:nvSpPr>
          <p:cNvPr id="1449" name="Philosophical debates have arisen over the present and future use of technology Philosophical debates have arisen over the present and future use of technology"/>
          <p:cNvSpPr txBox="1">
            <a:spLocks noGrp="1"/>
          </p:cNvSpPr>
          <p:nvPr>
            <p:ph type="body" sz="quarter" idx="32"/>
          </p:nvPr>
        </p:nvSpPr>
        <p:spPr>
          <a:xfrm>
            <a:off x="7252869" y="3801637"/>
            <a:ext cx="1407796" cy="695016"/>
          </a:xfrm>
          <a:prstGeom prst="rect">
            <a:avLst/>
          </a:prstGeom>
        </p:spPr>
        <p:txBody>
          <a:bodyPr>
            <a:normAutofit/>
          </a:bodyPr>
          <a:lstStyle>
            <a:lvl1pPr indent="47625" defTabSz="1372027">
              <a:lnSpc>
                <a:spcPct val="110000"/>
              </a:lnSpc>
              <a:spcBef>
                <a:spcPts val="0"/>
              </a:spcBef>
              <a:defRPr sz="2000" b="0" spc="0">
                <a:solidFill>
                  <a:srgbClr val="595959"/>
                </a:solidFill>
              </a:defRPr>
            </a:lvl1pPr>
          </a:lstStyle>
          <a:p>
            <a:pPr indent="63500" defTabSz="1829369">
              <a:lnSpc>
                <a:spcPct val="110000"/>
              </a:lnSpc>
              <a:spcBef>
                <a:spcPts val="0"/>
              </a:spcBef>
              <a:defRPr sz="2000" b="0" spc="0">
                <a:solidFill>
                  <a:srgbClr val="595959"/>
                </a:solidFill>
              </a:defRPr>
            </a:pPr>
            <a:endParaRPr/>
          </a:p>
        </p:txBody>
      </p:sp>
      <p:sp>
        <p:nvSpPr>
          <p:cNvPr id="1450" name="Connection Line"/>
          <p:cNvSpPr/>
          <p:nvPr/>
        </p:nvSpPr>
        <p:spPr>
          <a:xfrm>
            <a:off x="6885378" y="1288300"/>
            <a:ext cx="4763" cy="1251032"/>
          </a:xfrm>
          <a:custGeom>
            <a:avLst/>
            <a:gdLst/>
            <a:ahLst/>
            <a:cxnLst>
              <a:cxn ang="0">
                <a:pos x="wd2" y="hd2"/>
              </a:cxn>
              <a:cxn ang="5400000">
                <a:pos x="wd2" y="hd2"/>
              </a:cxn>
              <a:cxn ang="10800000">
                <a:pos x="wd2" y="hd2"/>
              </a:cxn>
              <a:cxn ang="16200000">
                <a:pos x="wd2" y="hd2"/>
              </a:cxn>
            </a:cxnLst>
            <a:rect l="0" t="0" r="r" b="b"/>
            <a:pathLst>
              <a:path w="16200" h="21600" extrusionOk="0">
                <a:moveTo>
                  <a:pt x="16200" y="21600"/>
                </a:moveTo>
                <a:cubicBezTo>
                  <a:pt x="-5400" y="14400"/>
                  <a:pt x="-5400" y="7200"/>
                  <a:pt x="16200" y="0"/>
                </a:cubicBezTo>
              </a:path>
            </a:pathLst>
          </a:custGeom>
          <a:ln w="25400">
            <a:solidFill>
              <a:srgbClr val="26475B"/>
            </a:solidFill>
            <a:miter lim="400000"/>
          </a:ln>
        </p:spPr>
        <p:txBody>
          <a:bodyPr lIns="20091" tIns="20091" rIns="20091" bIns="20091"/>
          <a:lstStyle/>
          <a:p>
            <a:pPr indent="0" defTabSz="309563">
              <a:lnSpc>
                <a:spcPct val="90000"/>
              </a:lnSpc>
              <a:defRPr sz="15000" b="1" spc="750">
                <a:solidFill>
                  <a:srgbClr val="FFFFFF"/>
                </a:solidFill>
              </a:defRPr>
            </a:pPr>
            <a:endParaRPr sz="5625"/>
          </a:p>
        </p:txBody>
      </p:sp>
      <p:sp>
        <p:nvSpPr>
          <p:cNvPr id="1451" name="Connection Line"/>
          <p:cNvSpPr/>
          <p:nvPr/>
        </p:nvSpPr>
        <p:spPr>
          <a:xfrm flipV="1">
            <a:off x="6887759" y="2474111"/>
            <a:ext cx="1" cy="1318072"/>
          </a:xfrm>
          <a:prstGeom prst="line">
            <a:avLst/>
          </a:prstGeom>
          <a:ln w="25400">
            <a:solidFill>
              <a:srgbClr val="26475B"/>
            </a:solidFill>
            <a:miter lim="400000"/>
          </a:ln>
        </p:spPr>
        <p:txBody>
          <a:bodyPr lIns="17144" tIns="17144" rIns="17144" bIns="17144"/>
          <a:lstStyle/>
          <a:p>
            <a:pPr indent="0" defTabSz="309563">
              <a:lnSpc>
                <a:spcPct val="90000"/>
              </a:lnSpc>
              <a:defRPr sz="15000" b="1" spc="750">
                <a:solidFill>
                  <a:srgbClr val="FFFFFF"/>
                </a:solidFill>
              </a:defRPr>
            </a:pPr>
            <a:endParaRPr sz="5625"/>
          </a:p>
        </p:txBody>
      </p:sp>
      <p:sp>
        <p:nvSpPr>
          <p:cNvPr id="1452" name="Rounded Rectangle"/>
          <p:cNvSpPr/>
          <p:nvPr/>
        </p:nvSpPr>
        <p:spPr>
          <a:xfrm>
            <a:off x="6649633" y="937065"/>
            <a:ext cx="476252" cy="476693"/>
          </a:xfrm>
          <a:prstGeom prst="roundRect">
            <a:avLst>
              <a:gd name="adj" fmla="val 50000"/>
            </a:avLst>
          </a:prstGeom>
          <a:solidFill>
            <a:srgbClr val="595959"/>
          </a:solidFill>
          <a:ln w="25400">
            <a:solidFill>
              <a:srgbClr val="FFFFFF"/>
            </a:solidFill>
            <a:miter lim="400000"/>
          </a:ln>
        </p:spPr>
        <p:txBody>
          <a:bodyPr lIns="20091" tIns="20091" rIns="20091" bIns="20091" anchor="ctr"/>
          <a:lstStyle/>
          <a:p>
            <a:pPr indent="0" defTabSz="309563">
              <a:lnSpc>
                <a:spcPct val="90000"/>
              </a:lnSpc>
              <a:defRPr sz="3600" b="1" spc="792">
                <a:solidFill>
                  <a:srgbClr val="26465B"/>
                </a:solidFill>
              </a:defRPr>
            </a:pPr>
            <a:endParaRPr sz="1350"/>
          </a:p>
        </p:txBody>
      </p:sp>
      <p:sp>
        <p:nvSpPr>
          <p:cNvPr id="1453" name="Circle"/>
          <p:cNvSpPr/>
          <p:nvPr/>
        </p:nvSpPr>
        <p:spPr>
          <a:xfrm>
            <a:off x="6806123" y="1047006"/>
            <a:ext cx="163274" cy="163425"/>
          </a:xfrm>
          <a:prstGeom prst="ellipse">
            <a:avLst/>
          </a:prstGeom>
          <a:solidFill>
            <a:srgbClr val="FFFFFF"/>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454" name="Shape"/>
          <p:cNvSpPr/>
          <p:nvPr/>
        </p:nvSpPr>
        <p:spPr>
          <a:xfrm>
            <a:off x="6782797" y="1233776"/>
            <a:ext cx="209924" cy="70040"/>
          </a:xfrm>
          <a:custGeom>
            <a:avLst/>
            <a:gdLst/>
            <a:ahLst/>
            <a:cxnLst>
              <a:cxn ang="0">
                <a:pos x="wd2" y="hd2"/>
              </a:cxn>
              <a:cxn ang="5400000">
                <a:pos x="wd2" y="hd2"/>
              </a:cxn>
              <a:cxn ang="10800000">
                <a:pos x="wd2" y="hd2"/>
              </a:cxn>
              <a:cxn ang="16200000">
                <a:pos x="wd2" y="hd2"/>
              </a:cxn>
            </a:cxnLst>
            <a:rect l="0" t="0" r="r" b="b"/>
            <a:pathLst>
              <a:path w="21600" h="21600" extrusionOk="0">
                <a:moveTo>
                  <a:pt x="18000" y="0"/>
                </a:moveTo>
                <a:lnTo>
                  <a:pt x="3600" y="0"/>
                </a:lnTo>
                <a:cubicBezTo>
                  <a:pt x="1661" y="0"/>
                  <a:pt x="0" y="4974"/>
                  <a:pt x="0" y="10800"/>
                </a:cubicBezTo>
                <a:lnTo>
                  <a:pt x="0" y="21600"/>
                </a:lnTo>
                <a:lnTo>
                  <a:pt x="21600" y="21600"/>
                </a:lnTo>
                <a:lnTo>
                  <a:pt x="21600" y="10800"/>
                </a:lnTo>
                <a:cubicBezTo>
                  <a:pt x="21600" y="4974"/>
                  <a:pt x="19941" y="0"/>
                  <a:pt x="18000" y="0"/>
                </a:cubicBezTo>
                <a:close/>
              </a:path>
            </a:pathLst>
          </a:custGeom>
          <a:solidFill>
            <a:srgbClr val="FFFFFF"/>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455" name="Rounded Rectangle"/>
          <p:cNvSpPr/>
          <p:nvPr/>
        </p:nvSpPr>
        <p:spPr>
          <a:xfrm>
            <a:off x="6649633" y="3572903"/>
            <a:ext cx="476252" cy="476693"/>
          </a:xfrm>
          <a:prstGeom prst="roundRect">
            <a:avLst>
              <a:gd name="adj" fmla="val 50000"/>
            </a:avLst>
          </a:prstGeom>
          <a:solidFill>
            <a:srgbClr val="595959"/>
          </a:solidFill>
          <a:ln w="25400">
            <a:solidFill>
              <a:srgbClr val="FFFFFF"/>
            </a:solidFill>
            <a:miter lim="400000"/>
          </a:ln>
        </p:spPr>
        <p:txBody>
          <a:bodyPr lIns="20091" tIns="20091" rIns="20091" bIns="20091" anchor="ctr"/>
          <a:lstStyle/>
          <a:p>
            <a:pPr indent="0" defTabSz="309563">
              <a:lnSpc>
                <a:spcPct val="90000"/>
              </a:lnSpc>
              <a:defRPr sz="3600" b="1" spc="792">
                <a:solidFill>
                  <a:srgbClr val="26465B"/>
                </a:solidFill>
              </a:defRPr>
            </a:pPr>
            <a:endParaRPr sz="1350"/>
          </a:p>
        </p:txBody>
      </p:sp>
      <p:sp>
        <p:nvSpPr>
          <p:cNvPr id="1456" name="Shape"/>
          <p:cNvSpPr/>
          <p:nvPr/>
        </p:nvSpPr>
        <p:spPr>
          <a:xfrm>
            <a:off x="6764236" y="3695973"/>
            <a:ext cx="247048" cy="247277"/>
          </a:xfrm>
          <a:custGeom>
            <a:avLst/>
            <a:gdLst/>
            <a:ahLst/>
            <a:cxnLst>
              <a:cxn ang="0">
                <a:pos x="wd2" y="hd2"/>
              </a:cxn>
              <a:cxn ang="5400000">
                <a:pos x="wd2" y="hd2"/>
              </a:cxn>
              <a:cxn ang="10800000">
                <a:pos x="wd2" y="hd2"/>
              </a:cxn>
              <a:cxn ang="16200000">
                <a:pos x="wd2" y="hd2"/>
              </a:cxn>
            </a:cxnLst>
            <a:rect l="0" t="0" r="r" b="b"/>
            <a:pathLst>
              <a:path w="21600" h="21600" extrusionOk="0">
                <a:moveTo>
                  <a:pt x="4154" y="20769"/>
                </a:moveTo>
                <a:cubicBezTo>
                  <a:pt x="2319" y="20769"/>
                  <a:pt x="831" y="19281"/>
                  <a:pt x="831" y="17446"/>
                </a:cubicBezTo>
                <a:cubicBezTo>
                  <a:pt x="831" y="15611"/>
                  <a:pt x="2319" y="14123"/>
                  <a:pt x="4154" y="14123"/>
                </a:cubicBezTo>
                <a:cubicBezTo>
                  <a:pt x="5989" y="14123"/>
                  <a:pt x="7477" y="15611"/>
                  <a:pt x="7477" y="17446"/>
                </a:cubicBezTo>
                <a:cubicBezTo>
                  <a:pt x="7477" y="19281"/>
                  <a:pt x="5989" y="20769"/>
                  <a:pt x="4154" y="20769"/>
                </a:cubicBezTo>
                <a:close/>
                <a:moveTo>
                  <a:pt x="14123" y="4154"/>
                </a:moveTo>
                <a:cubicBezTo>
                  <a:pt x="14123" y="2319"/>
                  <a:pt x="15611" y="831"/>
                  <a:pt x="17446" y="831"/>
                </a:cubicBezTo>
                <a:cubicBezTo>
                  <a:pt x="19281" y="831"/>
                  <a:pt x="20769" y="2319"/>
                  <a:pt x="20769" y="4154"/>
                </a:cubicBezTo>
                <a:cubicBezTo>
                  <a:pt x="20769" y="5989"/>
                  <a:pt x="19281" y="7477"/>
                  <a:pt x="17446" y="7477"/>
                </a:cubicBezTo>
                <a:cubicBezTo>
                  <a:pt x="15611" y="7477"/>
                  <a:pt x="14123" y="5989"/>
                  <a:pt x="14123" y="4154"/>
                </a:cubicBezTo>
                <a:close/>
                <a:moveTo>
                  <a:pt x="4154" y="7477"/>
                </a:moveTo>
                <a:cubicBezTo>
                  <a:pt x="2319" y="7477"/>
                  <a:pt x="831" y="5989"/>
                  <a:pt x="831" y="4154"/>
                </a:cubicBezTo>
                <a:cubicBezTo>
                  <a:pt x="831" y="2319"/>
                  <a:pt x="2319" y="831"/>
                  <a:pt x="4154" y="831"/>
                </a:cubicBezTo>
                <a:cubicBezTo>
                  <a:pt x="5989" y="831"/>
                  <a:pt x="7477" y="2319"/>
                  <a:pt x="7477" y="4154"/>
                </a:cubicBezTo>
                <a:cubicBezTo>
                  <a:pt x="7477" y="5989"/>
                  <a:pt x="5989" y="7477"/>
                  <a:pt x="4154" y="7477"/>
                </a:cubicBezTo>
                <a:close/>
                <a:moveTo>
                  <a:pt x="17446" y="13292"/>
                </a:moveTo>
                <a:cubicBezTo>
                  <a:pt x="15292" y="13292"/>
                  <a:pt x="13522" y="14932"/>
                  <a:pt x="13313" y="17031"/>
                </a:cubicBezTo>
                <a:lnTo>
                  <a:pt x="8287" y="17031"/>
                </a:lnTo>
                <a:cubicBezTo>
                  <a:pt x="8204" y="16195"/>
                  <a:pt x="7873" y="15433"/>
                  <a:pt x="7370" y="14818"/>
                </a:cubicBezTo>
                <a:lnTo>
                  <a:pt x="14818" y="7370"/>
                </a:lnTo>
                <a:cubicBezTo>
                  <a:pt x="15534" y="7956"/>
                  <a:pt x="16449" y="8308"/>
                  <a:pt x="17446" y="8308"/>
                </a:cubicBezTo>
                <a:cubicBezTo>
                  <a:pt x="19741" y="8308"/>
                  <a:pt x="21600" y="6448"/>
                  <a:pt x="21600" y="4154"/>
                </a:cubicBezTo>
                <a:cubicBezTo>
                  <a:pt x="21600" y="1859"/>
                  <a:pt x="19741" y="0"/>
                  <a:pt x="17446" y="0"/>
                </a:cubicBezTo>
                <a:cubicBezTo>
                  <a:pt x="15292" y="0"/>
                  <a:pt x="13522" y="1639"/>
                  <a:pt x="13313" y="3738"/>
                </a:cubicBezTo>
                <a:lnTo>
                  <a:pt x="8287" y="3738"/>
                </a:lnTo>
                <a:cubicBezTo>
                  <a:pt x="8078" y="1639"/>
                  <a:pt x="6308" y="0"/>
                  <a:pt x="4154" y="0"/>
                </a:cubicBezTo>
                <a:cubicBezTo>
                  <a:pt x="1859" y="0"/>
                  <a:pt x="0" y="1859"/>
                  <a:pt x="0" y="4154"/>
                </a:cubicBezTo>
                <a:cubicBezTo>
                  <a:pt x="0" y="6448"/>
                  <a:pt x="1859" y="8308"/>
                  <a:pt x="4154" y="8308"/>
                </a:cubicBezTo>
                <a:cubicBezTo>
                  <a:pt x="6308" y="8308"/>
                  <a:pt x="8078" y="6668"/>
                  <a:pt x="8287" y="4569"/>
                </a:cubicBezTo>
                <a:lnTo>
                  <a:pt x="13313" y="4569"/>
                </a:lnTo>
                <a:cubicBezTo>
                  <a:pt x="13396" y="5405"/>
                  <a:pt x="13727" y="6167"/>
                  <a:pt x="14230" y="6782"/>
                </a:cubicBezTo>
                <a:lnTo>
                  <a:pt x="6782" y="14230"/>
                </a:lnTo>
                <a:cubicBezTo>
                  <a:pt x="6066" y="13644"/>
                  <a:pt x="5151" y="13292"/>
                  <a:pt x="4154" y="13292"/>
                </a:cubicBezTo>
                <a:cubicBezTo>
                  <a:pt x="1859" y="13292"/>
                  <a:pt x="0" y="15152"/>
                  <a:pt x="0" y="17446"/>
                </a:cubicBezTo>
                <a:cubicBezTo>
                  <a:pt x="0" y="19741"/>
                  <a:pt x="1859" y="21600"/>
                  <a:pt x="4154" y="21600"/>
                </a:cubicBezTo>
                <a:cubicBezTo>
                  <a:pt x="6308" y="21600"/>
                  <a:pt x="8078" y="19961"/>
                  <a:pt x="8287" y="17862"/>
                </a:cubicBezTo>
                <a:lnTo>
                  <a:pt x="13313" y="17862"/>
                </a:lnTo>
                <a:cubicBezTo>
                  <a:pt x="13522" y="19961"/>
                  <a:pt x="15292" y="21600"/>
                  <a:pt x="17446" y="21600"/>
                </a:cubicBezTo>
                <a:cubicBezTo>
                  <a:pt x="19741" y="21600"/>
                  <a:pt x="21600" y="19741"/>
                  <a:pt x="21600" y="17446"/>
                </a:cubicBezTo>
                <a:cubicBezTo>
                  <a:pt x="21600" y="15152"/>
                  <a:pt x="19741" y="13292"/>
                  <a:pt x="17446" y="13292"/>
                </a:cubicBezTo>
                <a:close/>
              </a:path>
            </a:pathLst>
          </a:custGeom>
          <a:solidFill>
            <a:srgbClr val="FFFFFF"/>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457" name="Rounded Rectangle"/>
          <p:cNvSpPr/>
          <p:nvPr/>
        </p:nvSpPr>
        <p:spPr>
          <a:xfrm>
            <a:off x="6649633" y="2235765"/>
            <a:ext cx="476252" cy="476693"/>
          </a:xfrm>
          <a:prstGeom prst="roundRect">
            <a:avLst>
              <a:gd name="adj" fmla="val 50000"/>
            </a:avLst>
          </a:prstGeom>
          <a:solidFill>
            <a:srgbClr val="595959"/>
          </a:solidFill>
          <a:ln w="25400">
            <a:solidFill>
              <a:srgbClr val="FFFFFF"/>
            </a:solidFill>
            <a:miter lim="400000"/>
          </a:ln>
        </p:spPr>
        <p:txBody>
          <a:bodyPr lIns="20091" tIns="20091" rIns="20091" bIns="20091" anchor="ctr"/>
          <a:lstStyle/>
          <a:p>
            <a:pPr indent="0" defTabSz="309563">
              <a:lnSpc>
                <a:spcPct val="90000"/>
              </a:lnSpc>
              <a:defRPr sz="3600" b="1" spc="792">
                <a:solidFill>
                  <a:srgbClr val="26465B"/>
                </a:solidFill>
              </a:defRPr>
            </a:pPr>
            <a:endParaRPr sz="1350"/>
          </a:p>
        </p:txBody>
      </p:sp>
      <p:sp>
        <p:nvSpPr>
          <p:cNvPr id="1458" name="Shape"/>
          <p:cNvSpPr/>
          <p:nvPr/>
        </p:nvSpPr>
        <p:spPr>
          <a:xfrm>
            <a:off x="6724861" y="2376281"/>
            <a:ext cx="325798" cy="195661"/>
          </a:xfrm>
          <a:custGeom>
            <a:avLst/>
            <a:gdLst/>
            <a:ahLst/>
            <a:cxnLst>
              <a:cxn ang="0">
                <a:pos x="wd2" y="hd2"/>
              </a:cxn>
              <a:cxn ang="5400000">
                <a:pos x="wd2" y="hd2"/>
              </a:cxn>
              <a:cxn ang="10800000">
                <a:pos x="wd2" y="hd2"/>
              </a:cxn>
              <a:cxn ang="16200000">
                <a:pos x="wd2" y="hd2"/>
              </a:cxn>
            </a:cxnLst>
            <a:rect l="0" t="0" r="r" b="b"/>
            <a:pathLst>
              <a:path w="21600" h="21600" extrusionOk="0">
                <a:moveTo>
                  <a:pt x="10800" y="20400"/>
                </a:moveTo>
                <a:cubicBezTo>
                  <a:pt x="6680" y="20400"/>
                  <a:pt x="3159" y="16998"/>
                  <a:pt x="841" y="10800"/>
                </a:cubicBezTo>
                <a:cubicBezTo>
                  <a:pt x="3159" y="4602"/>
                  <a:pt x="6680" y="1200"/>
                  <a:pt x="10800" y="1200"/>
                </a:cubicBezTo>
                <a:cubicBezTo>
                  <a:pt x="14920" y="1200"/>
                  <a:pt x="18441" y="4602"/>
                  <a:pt x="20759" y="10800"/>
                </a:cubicBezTo>
                <a:cubicBezTo>
                  <a:pt x="18441" y="16998"/>
                  <a:pt x="14920" y="20400"/>
                  <a:pt x="10800" y="20400"/>
                </a:cubicBezTo>
                <a:close/>
                <a:moveTo>
                  <a:pt x="10800" y="0"/>
                </a:moveTo>
                <a:cubicBezTo>
                  <a:pt x="5954" y="0"/>
                  <a:pt x="2265" y="4350"/>
                  <a:pt x="0" y="10800"/>
                </a:cubicBezTo>
                <a:cubicBezTo>
                  <a:pt x="2265" y="17250"/>
                  <a:pt x="5954" y="21600"/>
                  <a:pt x="10800" y="21600"/>
                </a:cubicBezTo>
                <a:cubicBezTo>
                  <a:pt x="15646" y="21600"/>
                  <a:pt x="19335" y="17250"/>
                  <a:pt x="21600" y="10800"/>
                </a:cubicBezTo>
                <a:cubicBezTo>
                  <a:pt x="19335" y="4350"/>
                  <a:pt x="15646" y="0"/>
                  <a:pt x="10800" y="0"/>
                </a:cubicBezTo>
                <a:close/>
              </a:path>
            </a:pathLst>
          </a:custGeom>
          <a:solidFill>
            <a:srgbClr val="FFFFFF"/>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459" name="Shape"/>
          <p:cNvSpPr/>
          <p:nvPr/>
        </p:nvSpPr>
        <p:spPr>
          <a:xfrm>
            <a:off x="6822601" y="2408891"/>
            <a:ext cx="130320" cy="130441"/>
          </a:xfrm>
          <a:custGeom>
            <a:avLst/>
            <a:gdLst/>
            <a:ahLst/>
            <a:cxnLst>
              <a:cxn ang="0">
                <a:pos x="wd2" y="hd2"/>
              </a:cxn>
              <a:cxn ang="5400000">
                <a:pos x="wd2" y="hd2"/>
              </a:cxn>
              <a:cxn ang="10800000">
                <a:pos x="wd2" y="hd2"/>
              </a:cxn>
              <a:cxn ang="16200000">
                <a:pos x="wd2" y="hd2"/>
              </a:cxn>
            </a:cxnLst>
            <a:rect l="0" t="0" r="r" b="b"/>
            <a:pathLst>
              <a:path w="21600" h="21600" extrusionOk="0">
                <a:moveTo>
                  <a:pt x="10800" y="14400"/>
                </a:moveTo>
                <a:cubicBezTo>
                  <a:pt x="8810" y="14400"/>
                  <a:pt x="7200" y="12789"/>
                  <a:pt x="7200" y="10800"/>
                </a:cubicBezTo>
                <a:cubicBezTo>
                  <a:pt x="7200" y="8811"/>
                  <a:pt x="8810" y="7200"/>
                  <a:pt x="10800" y="7200"/>
                </a:cubicBezTo>
                <a:cubicBezTo>
                  <a:pt x="12790" y="7200"/>
                  <a:pt x="14400" y="8811"/>
                  <a:pt x="14400" y="10800"/>
                </a:cubicBezTo>
                <a:cubicBezTo>
                  <a:pt x="14400" y="12789"/>
                  <a:pt x="12790" y="14400"/>
                  <a:pt x="10800" y="14400"/>
                </a:cubicBezTo>
                <a:close/>
                <a:moveTo>
                  <a:pt x="10800" y="0"/>
                </a:moveTo>
                <a:cubicBezTo>
                  <a:pt x="4836" y="0"/>
                  <a:pt x="0" y="4832"/>
                  <a:pt x="0" y="10800"/>
                </a:cubicBezTo>
                <a:cubicBezTo>
                  <a:pt x="0" y="16768"/>
                  <a:pt x="4836" y="21600"/>
                  <a:pt x="10800" y="21600"/>
                </a:cubicBezTo>
                <a:cubicBezTo>
                  <a:pt x="16768" y="21600"/>
                  <a:pt x="21600" y="16768"/>
                  <a:pt x="21600" y="10800"/>
                </a:cubicBezTo>
                <a:cubicBezTo>
                  <a:pt x="21600" y="4832"/>
                  <a:pt x="16768" y="0"/>
                  <a:pt x="10800" y="0"/>
                </a:cubicBezTo>
                <a:close/>
              </a:path>
            </a:pathLst>
          </a:custGeom>
          <a:solidFill>
            <a:srgbClr val="FFFFFF"/>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pic>
        <p:nvPicPr>
          <p:cNvPr id="1460" name="Image" descr="Image"/>
          <p:cNvPicPr>
            <a:picLocks noChangeAspect="1"/>
          </p:cNvPicPr>
          <p:nvPr/>
        </p:nvPicPr>
        <p:blipFill>
          <a:blip r:embed="rId2"/>
          <a:stretch>
            <a:fillRect/>
          </a:stretch>
        </p:blipFill>
        <p:spPr>
          <a:xfrm>
            <a:off x="509588" y="605398"/>
            <a:ext cx="2994020" cy="3938313"/>
          </a:xfrm>
          <a:prstGeom prst="rect">
            <a:avLst/>
          </a:prstGeom>
          <a:ln w="12700">
            <a:miter lim="400000"/>
          </a:ln>
        </p:spPr>
      </p:pic>
      <p:sp>
        <p:nvSpPr>
          <p:cNvPr id="1461" name="Circle"/>
          <p:cNvSpPr/>
          <p:nvPr/>
        </p:nvSpPr>
        <p:spPr>
          <a:xfrm>
            <a:off x="1906477" y="4287979"/>
            <a:ext cx="195530" cy="195711"/>
          </a:xfrm>
          <a:prstGeom prst="ellipse">
            <a:avLst/>
          </a:prstGeom>
          <a:solidFill>
            <a:srgbClr val="26465B"/>
          </a:solidFill>
          <a:ln w="25400">
            <a:solidFill>
              <a:srgbClr val="FFFFFF"/>
            </a:solidFill>
            <a:miter lim="400000"/>
          </a:ln>
        </p:spPr>
        <p:txBody>
          <a:bodyPr lIns="20091" tIns="20091" rIns="20091" bIns="20091"/>
          <a:lstStyle/>
          <a:p>
            <a:pPr indent="0" defTabSz="309563">
              <a:lnSpc>
                <a:spcPct val="90000"/>
              </a:lnSpc>
              <a:defRPr sz="15000" spc="3300">
                <a:solidFill>
                  <a:srgbClr val="26475B"/>
                </a:solidFill>
                <a:latin typeface="HelvNeue Bold for IBM"/>
                <a:ea typeface="HelvNeue Bold for IBM"/>
                <a:cs typeface="HelvNeue Bold for IBM"/>
                <a:sym typeface="HelvNeue Bold for IBM"/>
              </a:defRPr>
            </a:pPr>
            <a:endParaRPr sz="5625"/>
          </a:p>
        </p:txBody>
      </p:sp>
    </p:spTree>
    <p:extLst>
      <p:ext uri="{BB962C8B-B14F-4D97-AF65-F5344CB8AC3E}">
        <p14:creationId xmlns:p14="http://schemas.microsoft.com/office/powerpoint/2010/main" val="332845302"/>
      </p:ext>
    </p:extLst>
  </p:cSld>
  <p:clrMapOvr>
    <a:masterClrMapping/>
  </p:clrMapOvr>
  <p:transition spd="med"/>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tx">
  <p:cSld name="Right monitor slide Light">
    <p:bg>
      <p:bgPr>
        <a:solidFill>
          <a:srgbClr val="FFFFFF"/>
        </a:solidFill>
        <a:effectLst/>
      </p:bgPr>
    </p:bg>
    <p:spTree>
      <p:nvGrpSpPr>
        <p:cNvPr id="1" name=""/>
        <p:cNvGrpSpPr/>
        <p:nvPr/>
      </p:nvGrpSpPr>
      <p:grpSpPr>
        <a:xfrm>
          <a:off x="0" y="0"/>
          <a:ext cx="0" cy="0"/>
          <a:chOff x="0" y="0"/>
          <a:chExt cx="0" cy="0"/>
        </a:xfrm>
      </p:grpSpPr>
      <p:sp>
        <p:nvSpPr>
          <p:cNvPr id="1468" name="Body Level One…"/>
          <p:cNvSpPr txBox="1">
            <a:spLocks noGrp="1"/>
          </p:cNvSpPr>
          <p:nvPr>
            <p:ph type="body" sz="quarter" idx="1"/>
          </p:nvPr>
        </p:nvSpPr>
        <p:spPr>
          <a:xfrm>
            <a:off x="8603889" y="4803688"/>
            <a:ext cx="220029" cy="166843"/>
          </a:xfrm>
          <a:prstGeom prst="rect">
            <a:avLst/>
          </a:prstGeom>
        </p:spPr>
        <p:txBody>
          <a:bodyPr lIns="50800" tIns="50800" rIns="50800" bIns="50800" anchor="ctr">
            <a:normAutofit/>
          </a:bodyPr>
          <a:lstStyle>
            <a:lvl1pPr defTabSz="309563">
              <a:lnSpc>
                <a:spcPct val="110000"/>
              </a:lnSpc>
              <a:spcBef>
                <a:spcPts val="0"/>
              </a:spcBef>
              <a:defRPr sz="750" b="0" spc="0">
                <a:solidFill>
                  <a:srgbClr val="26475B"/>
                </a:solidFill>
              </a:defRPr>
            </a:lvl1pPr>
            <a:lvl2pPr marL="92699" indent="-92699" defTabSz="309563">
              <a:lnSpc>
                <a:spcPct val="110000"/>
              </a:lnSpc>
              <a:spcBef>
                <a:spcPts val="0"/>
              </a:spcBef>
              <a:defRPr sz="750" b="0" spc="0">
                <a:solidFill>
                  <a:srgbClr val="26475B"/>
                </a:solidFill>
              </a:defRPr>
            </a:lvl2pPr>
            <a:lvl3pPr marL="176638" indent="-92699" defTabSz="309563">
              <a:lnSpc>
                <a:spcPct val="110000"/>
              </a:lnSpc>
              <a:spcBef>
                <a:spcPts val="0"/>
              </a:spcBef>
              <a:defRPr sz="750" b="0" spc="0">
                <a:solidFill>
                  <a:srgbClr val="26475B"/>
                </a:solidFill>
              </a:defRPr>
            </a:lvl3pPr>
            <a:lvl4pPr marL="261597" indent="-90147" defTabSz="309563">
              <a:lnSpc>
                <a:spcPct val="110000"/>
              </a:lnSpc>
              <a:spcBef>
                <a:spcPts val="0"/>
              </a:spcBef>
              <a:defRPr sz="750" b="0" spc="0">
                <a:solidFill>
                  <a:srgbClr val="26475B"/>
                </a:solidFill>
              </a:defRPr>
            </a:lvl4pPr>
            <a:lvl5pPr marL="329038" indent="-92699" defTabSz="309563">
              <a:lnSpc>
                <a:spcPct val="110000"/>
              </a:lnSpc>
              <a:spcBef>
                <a:spcPts val="0"/>
              </a:spcBef>
              <a:defRPr sz="750" b="0" spc="0">
                <a:solidFill>
                  <a:srgbClr val="26475B"/>
                </a:solidFill>
              </a:defRPr>
            </a:lvl5pPr>
          </a:lstStyle>
          <a:p>
            <a:r>
              <a:t>Body Level One</a:t>
            </a:r>
          </a:p>
          <a:p>
            <a:pPr lvl="1"/>
            <a:r>
              <a:t>Body Level Two</a:t>
            </a:r>
          </a:p>
          <a:p>
            <a:pPr lvl="2"/>
            <a:r>
              <a:t>Body Level Three</a:t>
            </a:r>
          </a:p>
          <a:p>
            <a:pPr lvl="3"/>
            <a:r>
              <a:t>Body Level Four</a:t>
            </a:r>
          </a:p>
          <a:p>
            <a:pPr lvl="4"/>
            <a:r>
              <a:t>Body Level Five</a:t>
            </a:r>
          </a:p>
        </p:txBody>
      </p:sp>
      <p:sp>
        <p:nvSpPr>
          <p:cNvPr id="1469" name="Confidential"/>
          <p:cNvSpPr txBox="1"/>
          <p:nvPr/>
        </p:nvSpPr>
        <p:spPr>
          <a:xfrm>
            <a:off x="429736" y="4815167"/>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nSpc>
                <a:spcPct val="110000"/>
              </a:lnSpc>
              <a:defRPr sz="1800">
                <a:solidFill>
                  <a:srgbClr val="26475B"/>
                </a:solidFill>
              </a:defRPr>
            </a:lvl1pPr>
          </a:lstStyle>
          <a:p>
            <a:r>
              <a:rPr sz="675"/>
              <a:t>IBM Confidential</a:t>
            </a:r>
          </a:p>
        </p:txBody>
      </p:sp>
      <p:sp>
        <p:nvSpPr>
          <p:cNvPr id="1470" name="IBM Design | Hybrid cloud"/>
          <p:cNvSpPr txBox="1"/>
          <p:nvPr/>
        </p:nvSpPr>
        <p:spPr>
          <a:xfrm>
            <a:off x="3904773" y="4815167"/>
            <a:ext cx="13344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gn="ctr">
              <a:lnSpc>
                <a:spcPct val="110000"/>
              </a:lnSpc>
              <a:defRPr sz="1800">
                <a:solidFill>
                  <a:srgbClr val="26475B"/>
                </a:solidFill>
              </a:defRPr>
            </a:lvl1pPr>
          </a:lstStyle>
          <a:p>
            <a:r>
              <a:rPr sz="675"/>
              <a:t>IBM Cloud Platform </a:t>
            </a:r>
          </a:p>
        </p:txBody>
      </p:sp>
      <p:sp>
        <p:nvSpPr>
          <p:cNvPr id="1471" name="Text"/>
          <p:cNvSpPr txBox="1">
            <a:spLocks noGrp="1"/>
          </p:cNvSpPr>
          <p:nvPr>
            <p:ph type="body" sz="quarter" idx="21"/>
          </p:nvPr>
        </p:nvSpPr>
        <p:spPr>
          <a:xfrm>
            <a:off x="8603889" y="4803688"/>
            <a:ext cx="220029" cy="166843"/>
          </a:xfrm>
          <a:prstGeom prst="rect">
            <a:avLst/>
          </a:prstGeom>
        </p:spPr>
        <p:txBody>
          <a:bodyPr lIns="50800" tIns="50800" rIns="50800" bIns="50800" anchor="ctr">
            <a:normAutofit/>
          </a:bodyPr>
          <a:lstStyle>
            <a:lvl1pPr indent="47625" defTabSz="1372027">
              <a:lnSpc>
                <a:spcPct val="110000"/>
              </a:lnSpc>
              <a:spcBef>
                <a:spcPts val="0"/>
              </a:spcBef>
              <a:defRPr sz="2000" b="0" spc="0">
                <a:solidFill>
                  <a:srgbClr val="26475B"/>
                </a:solidFill>
              </a:defRPr>
            </a:lvl1pPr>
          </a:lstStyle>
          <a:p>
            <a:pPr indent="63500" defTabSz="1829369">
              <a:lnSpc>
                <a:spcPct val="110000"/>
              </a:lnSpc>
              <a:spcBef>
                <a:spcPts val="0"/>
              </a:spcBef>
              <a:defRPr sz="2000" b="0" spc="0">
                <a:solidFill>
                  <a:srgbClr val="26475B"/>
                </a:solidFill>
              </a:defRPr>
            </a:pPr>
            <a:endParaRPr/>
          </a:p>
        </p:txBody>
      </p:sp>
      <p:sp>
        <p:nvSpPr>
          <p:cNvPr id="1472" name="Image"/>
          <p:cNvSpPr>
            <a:spLocks noGrp="1"/>
          </p:cNvSpPr>
          <p:nvPr>
            <p:ph type="pic" idx="22"/>
          </p:nvPr>
        </p:nvSpPr>
        <p:spPr>
          <a:xfrm>
            <a:off x="2497237" y="349389"/>
            <a:ext cx="6850967" cy="3425257"/>
          </a:xfrm>
          <a:prstGeom prst="rect">
            <a:avLst/>
          </a:prstGeom>
        </p:spPr>
        <p:txBody>
          <a:bodyPr lIns="91439" tIns="45719" rIns="91439" bIns="45719"/>
          <a:lstStyle/>
          <a:p>
            <a:endParaRPr/>
          </a:p>
        </p:txBody>
      </p:sp>
      <p:sp>
        <p:nvSpPr>
          <p:cNvPr id="1473" name="Centered Smart watch slide"/>
          <p:cNvSpPr txBox="1">
            <a:spLocks noGrp="1"/>
          </p:cNvSpPr>
          <p:nvPr>
            <p:ph type="body" sz="quarter" idx="23"/>
          </p:nvPr>
        </p:nvSpPr>
        <p:spPr>
          <a:xfrm>
            <a:off x="894676" y="953593"/>
            <a:ext cx="2152651" cy="1288973"/>
          </a:xfrm>
          <a:prstGeom prst="rect">
            <a:avLst/>
          </a:prstGeom>
        </p:spPr>
        <p:txBody>
          <a:bodyPr>
            <a:normAutofit/>
          </a:bodyPr>
          <a:lstStyle>
            <a:lvl1pPr indent="47625" defTabSz="1372027">
              <a:lnSpc>
                <a:spcPct val="80000"/>
              </a:lnSpc>
              <a:spcBef>
                <a:spcPts val="0"/>
              </a:spcBef>
              <a:defRPr sz="8000" b="0" spc="0">
                <a:solidFill>
                  <a:srgbClr val="595959"/>
                </a:solidFill>
              </a:defRPr>
            </a:lvl1pPr>
          </a:lstStyle>
          <a:p>
            <a:pPr indent="63500" defTabSz="1829369">
              <a:lnSpc>
                <a:spcPct val="80000"/>
              </a:lnSpc>
              <a:spcBef>
                <a:spcPts val="0"/>
              </a:spcBef>
              <a:defRPr sz="8000" b="0" spc="0">
                <a:solidFill>
                  <a:srgbClr val="595959"/>
                </a:solidFill>
              </a:defRPr>
            </a:pPr>
            <a:endParaRPr/>
          </a:p>
        </p:txBody>
      </p:sp>
      <p:sp>
        <p:nvSpPr>
          <p:cNvPr id="1474" name="Rectangle"/>
          <p:cNvSpPr>
            <a:spLocks noGrp="1"/>
          </p:cNvSpPr>
          <p:nvPr>
            <p:ph type="body" sz="quarter" idx="24"/>
          </p:nvPr>
        </p:nvSpPr>
        <p:spPr>
          <a:xfrm>
            <a:off x="924367" y="823341"/>
            <a:ext cx="864554" cy="61745"/>
          </a:xfrm>
          <a:prstGeom prst="rect">
            <a:avLst/>
          </a:prstGeom>
          <a:solidFill>
            <a:srgbClr val="DC277F"/>
          </a:solidFill>
        </p:spPr>
        <p:txBody>
          <a:bodyPr lIns="71435" tIns="71435" rIns="71435" bIns="71435" anchor="ctr">
            <a:normAutofit/>
          </a:bodyPr>
          <a:lstStyle/>
          <a:p>
            <a:pPr>
              <a:defRPr spc="100"/>
            </a:pPr>
            <a:endParaRPr/>
          </a:p>
        </p:txBody>
      </p:sp>
      <p:sp>
        <p:nvSpPr>
          <p:cNvPr id="1475" name="Philosophical debates have arisen over the present and future use of technology"/>
          <p:cNvSpPr txBox="1">
            <a:spLocks noGrp="1"/>
          </p:cNvSpPr>
          <p:nvPr>
            <p:ph type="body" sz="quarter" idx="25"/>
          </p:nvPr>
        </p:nvSpPr>
        <p:spPr>
          <a:xfrm>
            <a:off x="881437" y="2666990"/>
            <a:ext cx="2307976" cy="781774"/>
          </a:xfrm>
          <a:prstGeom prst="rect">
            <a:avLst/>
          </a:prstGeom>
        </p:spPr>
        <p:txBody>
          <a:bodyPr lIns="50800" tIns="50800" rIns="50800" bIns="50800">
            <a:normAutofit/>
          </a:bodyPr>
          <a:lstStyle>
            <a:lvl1pPr indent="47625" defTabSz="1372027">
              <a:spcBef>
                <a:spcPts val="0"/>
              </a:spcBef>
              <a:defRPr sz="3000" b="0" cap="all" spc="100">
                <a:solidFill>
                  <a:srgbClr val="595959"/>
                </a:solidFill>
              </a:defRPr>
            </a:lvl1pPr>
          </a:lstStyle>
          <a:p>
            <a:pPr indent="63500" defTabSz="1829369">
              <a:spcBef>
                <a:spcPts val="0"/>
              </a:spcBef>
              <a:defRPr sz="3000" b="0" cap="all" spc="100">
                <a:solidFill>
                  <a:srgbClr val="595959"/>
                </a:solidFill>
              </a:defRPr>
            </a:pPr>
            <a:endParaRPr/>
          </a:p>
        </p:txBody>
      </p:sp>
      <p:sp>
        <p:nvSpPr>
          <p:cNvPr id="1476" name="Philosophical debates have arisen over the present and future use of technology in society, with disagreements over whether technology improves the human condition or worsens it. Neo-Luddism, anarcho-primitivism, and similar movements criticise the perva"/>
          <p:cNvSpPr txBox="1">
            <a:spLocks noGrp="1"/>
          </p:cNvSpPr>
          <p:nvPr>
            <p:ph type="body" sz="quarter" idx="26"/>
          </p:nvPr>
        </p:nvSpPr>
        <p:spPr>
          <a:xfrm>
            <a:off x="908964" y="3511268"/>
            <a:ext cx="2124076" cy="695016"/>
          </a:xfrm>
          <a:prstGeom prst="rect">
            <a:avLst/>
          </a:prstGeom>
        </p:spPr>
        <p:txBody>
          <a:bodyPr>
            <a:normAutofit/>
          </a:bodyPr>
          <a:lstStyle>
            <a:lvl1pPr indent="47625" defTabSz="1372027">
              <a:lnSpc>
                <a:spcPct val="110000"/>
              </a:lnSpc>
              <a:spcBef>
                <a:spcPts val="0"/>
              </a:spcBef>
              <a:defRPr sz="2000" b="0" spc="0">
                <a:solidFill>
                  <a:srgbClr val="595959"/>
                </a:solidFill>
              </a:defRPr>
            </a:lvl1pPr>
          </a:lstStyle>
          <a:p>
            <a:pPr indent="63500" defTabSz="1829369">
              <a:lnSpc>
                <a:spcPct val="110000"/>
              </a:lnSpc>
              <a:spcBef>
                <a:spcPts val="0"/>
              </a:spcBef>
              <a:defRPr sz="2000" b="0" spc="0">
                <a:solidFill>
                  <a:srgbClr val="595959"/>
                </a:solidFill>
              </a:defRPr>
            </a:pPr>
            <a:endParaRPr/>
          </a:p>
        </p:txBody>
      </p:sp>
      <p:pic>
        <p:nvPicPr>
          <p:cNvPr id="1477" name="Image" descr="Image"/>
          <p:cNvPicPr>
            <a:picLocks noChangeAspect="1"/>
          </p:cNvPicPr>
          <p:nvPr/>
        </p:nvPicPr>
        <p:blipFill>
          <a:blip r:embed="rId2">
            <a:alphaModFix amt="70000"/>
          </a:blip>
          <a:srcRect l="18986" t="10437" r="18986" b="19201"/>
          <a:stretch>
            <a:fillRect/>
          </a:stretch>
        </p:blipFill>
        <p:spPr>
          <a:xfrm>
            <a:off x="3771842" y="679448"/>
            <a:ext cx="4288246" cy="2432009"/>
          </a:xfrm>
          <a:prstGeom prst="rect">
            <a:avLst/>
          </a:prstGeom>
          <a:ln w="12700">
            <a:miter lim="400000"/>
          </a:ln>
        </p:spPr>
      </p:pic>
      <p:pic>
        <p:nvPicPr>
          <p:cNvPr id="1478" name="Image" descr="Image"/>
          <p:cNvPicPr>
            <a:picLocks noChangeAspect="1"/>
          </p:cNvPicPr>
          <p:nvPr/>
        </p:nvPicPr>
        <p:blipFill>
          <a:blip r:embed="rId3"/>
          <a:stretch>
            <a:fillRect/>
          </a:stretch>
        </p:blipFill>
        <p:spPr>
          <a:xfrm>
            <a:off x="3557509" y="479534"/>
            <a:ext cx="4716834" cy="4030727"/>
          </a:xfrm>
          <a:prstGeom prst="rect">
            <a:avLst/>
          </a:prstGeom>
          <a:ln w="12700">
            <a:miter lim="400000"/>
          </a:ln>
        </p:spPr>
      </p:pic>
      <p:sp>
        <p:nvSpPr>
          <p:cNvPr id="1479"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584168435"/>
      </p:ext>
    </p:extLst>
  </p:cSld>
  <p:clrMapOvr>
    <a:masterClrMapping/>
  </p:clrMapOvr>
  <p:transition spd="med"/>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tx">
  <p:cSld name="IBM Icons - Glyphs">
    <p:bg>
      <p:bgPr>
        <a:solidFill>
          <a:srgbClr val="000000"/>
        </a:solidFill>
        <a:effectLst/>
      </p:bgPr>
    </p:bg>
    <p:spTree>
      <p:nvGrpSpPr>
        <p:cNvPr id="1" name=""/>
        <p:cNvGrpSpPr/>
        <p:nvPr/>
      </p:nvGrpSpPr>
      <p:grpSpPr>
        <a:xfrm>
          <a:off x="0" y="0"/>
          <a:ext cx="0" cy="0"/>
          <a:chOff x="0" y="0"/>
          <a:chExt cx="0" cy="0"/>
        </a:xfrm>
      </p:grpSpPr>
      <p:sp>
        <p:nvSpPr>
          <p:cNvPr id="1486" name="Shape"/>
          <p:cNvSpPr/>
          <p:nvPr/>
        </p:nvSpPr>
        <p:spPr>
          <a:xfrm>
            <a:off x="747566" y="1290930"/>
            <a:ext cx="256573" cy="256810"/>
          </a:xfrm>
          <a:custGeom>
            <a:avLst/>
            <a:gdLst/>
            <a:ahLst/>
            <a:cxnLst>
              <a:cxn ang="0">
                <a:pos x="wd2" y="hd2"/>
              </a:cxn>
              <a:cxn ang="5400000">
                <a:pos x="wd2" y="hd2"/>
              </a:cxn>
              <a:cxn ang="10800000">
                <a:pos x="wd2" y="hd2"/>
              </a:cxn>
              <a:cxn ang="16200000">
                <a:pos x="wd2" y="hd2"/>
              </a:cxn>
            </a:cxnLst>
            <a:rect l="0" t="0" r="r" b="b"/>
            <a:pathLst>
              <a:path w="21600" h="21600" extrusionOk="0">
                <a:moveTo>
                  <a:pt x="18672" y="7583"/>
                </a:moveTo>
                <a:lnTo>
                  <a:pt x="16420" y="9836"/>
                </a:lnTo>
                <a:cubicBezTo>
                  <a:pt x="15798" y="10458"/>
                  <a:pt x="14971" y="10800"/>
                  <a:pt x="14093" y="10800"/>
                </a:cubicBezTo>
                <a:cubicBezTo>
                  <a:pt x="13541" y="10800"/>
                  <a:pt x="13016" y="10664"/>
                  <a:pt x="12551" y="10437"/>
                </a:cubicBezTo>
                <a:lnTo>
                  <a:pt x="15421" y="7567"/>
                </a:lnTo>
                <a:lnTo>
                  <a:pt x="14033" y="6179"/>
                </a:lnTo>
                <a:lnTo>
                  <a:pt x="11163" y="9049"/>
                </a:lnTo>
                <a:cubicBezTo>
                  <a:pt x="10936" y="8584"/>
                  <a:pt x="10800" y="8059"/>
                  <a:pt x="10800" y="7507"/>
                </a:cubicBezTo>
                <a:cubicBezTo>
                  <a:pt x="10800" y="6629"/>
                  <a:pt x="11142" y="5802"/>
                  <a:pt x="11764" y="5180"/>
                </a:cubicBezTo>
                <a:lnTo>
                  <a:pt x="14017" y="2928"/>
                </a:lnTo>
                <a:cubicBezTo>
                  <a:pt x="14639" y="2306"/>
                  <a:pt x="15465" y="1964"/>
                  <a:pt x="16344" y="1964"/>
                </a:cubicBezTo>
                <a:cubicBezTo>
                  <a:pt x="17224" y="1964"/>
                  <a:pt x="18051" y="2306"/>
                  <a:pt x="18672" y="2928"/>
                </a:cubicBezTo>
                <a:cubicBezTo>
                  <a:pt x="19294" y="3549"/>
                  <a:pt x="19636" y="4376"/>
                  <a:pt x="19636" y="5256"/>
                </a:cubicBezTo>
                <a:cubicBezTo>
                  <a:pt x="19636" y="6135"/>
                  <a:pt x="19294" y="6961"/>
                  <a:pt x="18672" y="7583"/>
                </a:cubicBezTo>
                <a:close/>
                <a:moveTo>
                  <a:pt x="9836" y="16420"/>
                </a:moveTo>
                <a:lnTo>
                  <a:pt x="7583" y="18672"/>
                </a:lnTo>
                <a:cubicBezTo>
                  <a:pt x="6961" y="19294"/>
                  <a:pt x="6135" y="19636"/>
                  <a:pt x="5256" y="19636"/>
                </a:cubicBezTo>
                <a:cubicBezTo>
                  <a:pt x="4342" y="19636"/>
                  <a:pt x="3479" y="19298"/>
                  <a:pt x="2891" y="18711"/>
                </a:cubicBezTo>
                <a:cubicBezTo>
                  <a:pt x="2302" y="18121"/>
                  <a:pt x="1964" y="17258"/>
                  <a:pt x="1964" y="16344"/>
                </a:cubicBezTo>
                <a:cubicBezTo>
                  <a:pt x="1964" y="15465"/>
                  <a:pt x="2306" y="14639"/>
                  <a:pt x="2928" y="14017"/>
                </a:cubicBezTo>
                <a:lnTo>
                  <a:pt x="5180" y="11764"/>
                </a:lnTo>
                <a:cubicBezTo>
                  <a:pt x="5802" y="11142"/>
                  <a:pt x="6629" y="10800"/>
                  <a:pt x="7507" y="10800"/>
                </a:cubicBezTo>
                <a:cubicBezTo>
                  <a:pt x="8048" y="10800"/>
                  <a:pt x="8561" y="10943"/>
                  <a:pt x="9025" y="11186"/>
                </a:cubicBezTo>
                <a:lnTo>
                  <a:pt x="6179" y="14033"/>
                </a:lnTo>
                <a:lnTo>
                  <a:pt x="7567" y="15421"/>
                </a:lnTo>
                <a:lnTo>
                  <a:pt x="10414" y="12575"/>
                </a:lnTo>
                <a:cubicBezTo>
                  <a:pt x="10657" y="13039"/>
                  <a:pt x="10800" y="13552"/>
                  <a:pt x="10800" y="14093"/>
                </a:cubicBezTo>
                <a:cubicBezTo>
                  <a:pt x="10800" y="14971"/>
                  <a:pt x="10458" y="15798"/>
                  <a:pt x="9836" y="16420"/>
                </a:cubicBezTo>
                <a:close/>
                <a:moveTo>
                  <a:pt x="20061" y="1539"/>
                </a:moveTo>
                <a:cubicBezTo>
                  <a:pt x="19110" y="589"/>
                  <a:pt x="17795" y="0"/>
                  <a:pt x="16344" y="0"/>
                </a:cubicBezTo>
                <a:cubicBezTo>
                  <a:pt x="14893" y="0"/>
                  <a:pt x="13579" y="589"/>
                  <a:pt x="12628" y="1539"/>
                </a:cubicBezTo>
                <a:lnTo>
                  <a:pt x="10376" y="3792"/>
                </a:lnTo>
                <a:cubicBezTo>
                  <a:pt x="9425" y="4743"/>
                  <a:pt x="8836" y="6056"/>
                  <a:pt x="8836" y="7507"/>
                </a:cubicBezTo>
                <a:cubicBezTo>
                  <a:pt x="8836" y="8064"/>
                  <a:pt x="8940" y="8596"/>
                  <a:pt x="9094" y="9107"/>
                </a:cubicBezTo>
                <a:cubicBezTo>
                  <a:pt x="8590" y="8947"/>
                  <a:pt x="8064" y="8836"/>
                  <a:pt x="7507" y="8836"/>
                </a:cubicBezTo>
                <a:cubicBezTo>
                  <a:pt x="6056" y="8836"/>
                  <a:pt x="4743" y="9425"/>
                  <a:pt x="3792" y="10376"/>
                </a:cubicBezTo>
                <a:lnTo>
                  <a:pt x="1539" y="12628"/>
                </a:lnTo>
                <a:cubicBezTo>
                  <a:pt x="589" y="13579"/>
                  <a:pt x="0" y="14893"/>
                  <a:pt x="0" y="16344"/>
                </a:cubicBezTo>
                <a:cubicBezTo>
                  <a:pt x="0" y="17795"/>
                  <a:pt x="551" y="19147"/>
                  <a:pt x="1501" y="20099"/>
                </a:cubicBezTo>
                <a:cubicBezTo>
                  <a:pt x="2453" y="21049"/>
                  <a:pt x="3805" y="21600"/>
                  <a:pt x="5256" y="21600"/>
                </a:cubicBezTo>
                <a:cubicBezTo>
                  <a:pt x="6707" y="21600"/>
                  <a:pt x="8021" y="21011"/>
                  <a:pt x="8972" y="20061"/>
                </a:cubicBezTo>
                <a:lnTo>
                  <a:pt x="11224" y="17808"/>
                </a:lnTo>
                <a:cubicBezTo>
                  <a:pt x="12175" y="16857"/>
                  <a:pt x="12764" y="15544"/>
                  <a:pt x="12764" y="14093"/>
                </a:cubicBezTo>
                <a:cubicBezTo>
                  <a:pt x="12764" y="13536"/>
                  <a:pt x="12653" y="13010"/>
                  <a:pt x="12493" y="12506"/>
                </a:cubicBezTo>
                <a:cubicBezTo>
                  <a:pt x="13004" y="12660"/>
                  <a:pt x="13536" y="12764"/>
                  <a:pt x="14093" y="12764"/>
                </a:cubicBezTo>
                <a:cubicBezTo>
                  <a:pt x="15544" y="12764"/>
                  <a:pt x="16857" y="12175"/>
                  <a:pt x="17808" y="11224"/>
                </a:cubicBezTo>
                <a:lnTo>
                  <a:pt x="20061" y="8972"/>
                </a:lnTo>
                <a:cubicBezTo>
                  <a:pt x="21011" y="8021"/>
                  <a:pt x="21600" y="6707"/>
                  <a:pt x="21600" y="5256"/>
                </a:cubicBezTo>
                <a:cubicBezTo>
                  <a:pt x="21600" y="3805"/>
                  <a:pt x="21011" y="2490"/>
                  <a:pt x="20061" y="1539"/>
                </a:cubicBezTo>
                <a:close/>
              </a:path>
            </a:pathLst>
          </a:custGeom>
          <a:solidFill>
            <a:srgbClr val="FFFFFF"/>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487" name="Shape"/>
          <p:cNvSpPr/>
          <p:nvPr/>
        </p:nvSpPr>
        <p:spPr>
          <a:xfrm>
            <a:off x="1797176" y="1302602"/>
            <a:ext cx="256451" cy="240132"/>
          </a:xfrm>
          <a:custGeom>
            <a:avLst/>
            <a:gdLst/>
            <a:ahLst/>
            <a:cxnLst>
              <a:cxn ang="0">
                <a:pos x="wd2" y="hd2"/>
              </a:cxn>
              <a:cxn ang="5400000">
                <a:pos x="wd2" y="hd2"/>
              </a:cxn>
              <a:cxn ang="10800000">
                <a:pos x="wd2" y="hd2"/>
              </a:cxn>
              <a:cxn ang="16200000">
                <a:pos x="wd2" y="hd2"/>
              </a:cxn>
            </a:cxnLst>
            <a:rect l="0" t="0" r="r" b="b"/>
            <a:pathLst>
              <a:path w="20517" h="21599" extrusionOk="0">
                <a:moveTo>
                  <a:pt x="18697" y="2136"/>
                </a:moveTo>
                <a:cubicBezTo>
                  <a:pt x="17512" y="758"/>
                  <a:pt x="15935" y="0"/>
                  <a:pt x="14255" y="0"/>
                </a:cubicBezTo>
                <a:cubicBezTo>
                  <a:pt x="12576" y="0"/>
                  <a:pt x="10998" y="758"/>
                  <a:pt x="9813" y="2136"/>
                </a:cubicBezTo>
                <a:lnTo>
                  <a:pt x="1429" y="11882"/>
                </a:lnTo>
                <a:cubicBezTo>
                  <a:pt x="-477" y="14097"/>
                  <a:pt x="-477" y="17703"/>
                  <a:pt x="1429" y="19918"/>
                </a:cubicBezTo>
                <a:cubicBezTo>
                  <a:pt x="2362" y="21003"/>
                  <a:pt x="3605" y="21600"/>
                  <a:pt x="4929" y="21599"/>
                </a:cubicBezTo>
                <a:cubicBezTo>
                  <a:pt x="6252" y="21599"/>
                  <a:pt x="7495" y="21002"/>
                  <a:pt x="8428" y="19918"/>
                </a:cubicBezTo>
                <a:lnTo>
                  <a:pt x="14697" y="12630"/>
                </a:lnTo>
                <a:cubicBezTo>
                  <a:pt x="16083" y="11018"/>
                  <a:pt x="16083" y="8396"/>
                  <a:pt x="14697" y="6785"/>
                </a:cubicBezTo>
                <a:cubicBezTo>
                  <a:pt x="14016" y="5994"/>
                  <a:pt x="13109" y="5557"/>
                  <a:pt x="12142" y="5557"/>
                </a:cubicBezTo>
                <a:cubicBezTo>
                  <a:pt x="12141" y="5557"/>
                  <a:pt x="12141" y="5557"/>
                  <a:pt x="12141" y="5557"/>
                </a:cubicBezTo>
                <a:cubicBezTo>
                  <a:pt x="11174" y="5557"/>
                  <a:pt x="10266" y="5993"/>
                  <a:pt x="9584" y="6785"/>
                </a:cubicBezTo>
                <a:lnTo>
                  <a:pt x="4871" y="12266"/>
                </a:lnTo>
                <a:lnTo>
                  <a:pt x="6212" y="13726"/>
                </a:lnTo>
                <a:lnTo>
                  <a:pt x="10925" y="8246"/>
                </a:lnTo>
                <a:cubicBezTo>
                  <a:pt x="11252" y="7867"/>
                  <a:pt x="11684" y="7657"/>
                  <a:pt x="12141" y="7657"/>
                </a:cubicBezTo>
                <a:cubicBezTo>
                  <a:pt x="12598" y="7657"/>
                  <a:pt x="13030" y="7867"/>
                  <a:pt x="13357" y="8246"/>
                </a:cubicBezTo>
                <a:cubicBezTo>
                  <a:pt x="14050" y="9052"/>
                  <a:pt x="14050" y="10363"/>
                  <a:pt x="13356" y="11169"/>
                </a:cubicBezTo>
                <a:lnTo>
                  <a:pt x="7087" y="18458"/>
                </a:lnTo>
                <a:cubicBezTo>
                  <a:pt x="5930" y="19801"/>
                  <a:pt x="3927" y="19801"/>
                  <a:pt x="2770" y="18458"/>
                </a:cubicBezTo>
                <a:cubicBezTo>
                  <a:pt x="1557" y="17047"/>
                  <a:pt x="1557" y="14753"/>
                  <a:pt x="2770" y="13342"/>
                </a:cubicBezTo>
                <a:lnTo>
                  <a:pt x="11153" y="3596"/>
                </a:lnTo>
                <a:cubicBezTo>
                  <a:pt x="11984" y="2631"/>
                  <a:pt x="13086" y="2100"/>
                  <a:pt x="14255" y="2100"/>
                </a:cubicBezTo>
                <a:cubicBezTo>
                  <a:pt x="15425" y="2100"/>
                  <a:pt x="16527" y="2631"/>
                  <a:pt x="17356" y="3596"/>
                </a:cubicBezTo>
                <a:cubicBezTo>
                  <a:pt x="19089" y="5611"/>
                  <a:pt x="19090" y="8889"/>
                  <a:pt x="17357" y="10904"/>
                </a:cubicBezTo>
                <a:lnTo>
                  <a:pt x="10528" y="18841"/>
                </a:lnTo>
                <a:lnTo>
                  <a:pt x="11869" y="20302"/>
                </a:lnTo>
                <a:lnTo>
                  <a:pt x="18698" y="12364"/>
                </a:lnTo>
                <a:cubicBezTo>
                  <a:pt x="21123" y="9545"/>
                  <a:pt x="21123" y="4956"/>
                  <a:pt x="18697" y="2136"/>
                </a:cubicBezTo>
                <a:close/>
              </a:path>
            </a:pathLst>
          </a:custGeom>
          <a:solidFill>
            <a:srgbClr val="FFFFFF"/>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nvGrpSpPr>
          <p:cNvPr id="1491" name="Group"/>
          <p:cNvGrpSpPr/>
          <p:nvPr/>
        </p:nvGrpSpPr>
        <p:grpSpPr>
          <a:xfrm>
            <a:off x="2846786" y="1290929"/>
            <a:ext cx="256574" cy="252936"/>
            <a:chOff x="-1" y="-1"/>
            <a:chExt cx="684195" cy="673869"/>
          </a:xfrm>
        </p:grpSpPr>
        <p:sp>
          <p:nvSpPr>
            <p:cNvPr id="1488" name="Shape"/>
            <p:cNvSpPr/>
            <p:nvPr/>
          </p:nvSpPr>
          <p:spPr>
            <a:xfrm>
              <a:off x="93299" y="124398"/>
              <a:ext cx="466497" cy="466497"/>
            </a:xfrm>
            <a:custGeom>
              <a:avLst/>
              <a:gdLst/>
              <a:ahLst/>
              <a:cxnLst>
                <a:cxn ang="0">
                  <a:pos x="wd2" y="hd2"/>
                </a:cxn>
                <a:cxn ang="5400000">
                  <a:pos x="wd2" y="hd2"/>
                </a:cxn>
                <a:cxn ang="10800000">
                  <a:pos x="wd2" y="hd2"/>
                </a:cxn>
                <a:cxn ang="16200000">
                  <a:pos x="wd2" y="hd2"/>
                </a:cxn>
              </a:cxnLst>
              <a:rect l="0" t="0" r="r" b="b"/>
              <a:pathLst>
                <a:path w="21600" h="21600" extrusionOk="0">
                  <a:moveTo>
                    <a:pt x="0" y="15840"/>
                  </a:moveTo>
                  <a:lnTo>
                    <a:pt x="5760" y="21600"/>
                  </a:lnTo>
                  <a:lnTo>
                    <a:pt x="21600" y="5760"/>
                  </a:lnTo>
                  <a:lnTo>
                    <a:pt x="15840" y="0"/>
                  </a:lnTo>
                  <a:cubicBezTo>
                    <a:pt x="15840" y="0"/>
                    <a:pt x="0" y="15840"/>
                    <a:pt x="0" y="1584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489" name="Shape"/>
            <p:cNvSpPr/>
            <p:nvPr/>
          </p:nvSpPr>
          <p:spPr>
            <a:xfrm>
              <a:off x="497594" y="-2"/>
              <a:ext cx="186601" cy="186602"/>
            </a:xfrm>
            <a:custGeom>
              <a:avLst/>
              <a:gdLst/>
              <a:ahLst/>
              <a:cxnLst>
                <a:cxn ang="0">
                  <a:pos x="wd2" y="hd2"/>
                </a:cxn>
                <a:cxn ang="5400000">
                  <a:pos x="wd2" y="hd2"/>
                </a:cxn>
                <a:cxn ang="10800000">
                  <a:pos x="wd2" y="hd2"/>
                </a:cxn>
                <a:cxn ang="16200000">
                  <a:pos x="wd2" y="hd2"/>
                </a:cxn>
              </a:cxnLst>
              <a:rect l="0" t="0" r="r" b="b"/>
              <a:pathLst>
                <a:path w="21600" h="21600" extrusionOk="0">
                  <a:moveTo>
                    <a:pt x="7200" y="0"/>
                  </a:moveTo>
                  <a:lnTo>
                    <a:pt x="0" y="7200"/>
                  </a:lnTo>
                  <a:lnTo>
                    <a:pt x="14400" y="21600"/>
                  </a:lnTo>
                  <a:lnTo>
                    <a:pt x="21600" y="14400"/>
                  </a:lnTo>
                  <a:cubicBezTo>
                    <a:pt x="21600" y="14400"/>
                    <a:pt x="7200" y="0"/>
                    <a:pt x="72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490" name="Shape"/>
            <p:cNvSpPr/>
            <p:nvPr/>
          </p:nvSpPr>
          <p:spPr>
            <a:xfrm>
              <a:off x="-2" y="559793"/>
              <a:ext cx="114078" cy="11407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2965"/>
                  </a:lnTo>
                  <a:lnTo>
                    <a:pt x="8635" y="0"/>
                  </a:lnTo>
                  <a:cubicBezTo>
                    <a:pt x="8635" y="0"/>
                    <a:pt x="0" y="21600"/>
                    <a:pt x="0" y="2160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sp>
        <p:nvSpPr>
          <p:cNvPr id="1492" name="Shape"/>
          <p:cNvSpPr/>
          <p:nvPr/>
        </p:nvSpPr>
        <p:spPr>
          <a:xfrm>
            <a:off x="3896397" y="1290930"/>
            <a:ext cx="256573" cy="256810"/>
          </a:xfrm>
          <a:custGeom>
            <a:avLst/>
            <a:gdLst/>
            <a:ahLst/>
            <a:cxnLst>
              <a:cxn ang="0">
                <a:pos x="wd2" y="hd2"/>
              </a:cxn>
              <a:cxn ang="5400000">
                <a:pos x="wd2" y="hd2"/>
              </a:cxn>
              <a:cxn ang="10800000">
                <a:pos x="wd2" y="hd2"/>
              </a:cxn>
              <a:cxn ang="16200000">
                <a:pos x="wd2" y="hd2"/>
              </a:cxn>
            </a:cxnLst>
            <a:rect l="0" t="0" r="r" b="b"/>
            <a:pathLst>
              <a:path w="21600" h="21600" extrusionOk="0">
                <a:moveTo>
                  <a:pt x="10800" y="3927"/>
                </a:moveTo>
                <a:cubicBezTo>
                  <a:pt x="10258" y="3927"/>
                  <a:pt x="9818" y="3488"/>
                  <a:pt x="9818" y="2945"/>
                </a:cubicBezTo>
                <a:cubicBezTo>
                  <a:pt x="9818" y="2403"/>
                  <a:pt x="10258" y="1964"/>
                  <a:pt x="10800" y="1964"/>
                </a:cubicBezTo>
                <a:cubicBezTo>
                  <a:pt x="11342" y="1964"/>
                  <a:pt x="11782" y="2403"/>
                  <a:pt x="11782" y="2945"/>
                </a:cubicBezTo>
                <a:cubicBezTo>
                  <a:pt x="11782" y="3488"/>
                  <a:pt x="11342" y="3927"/>
                  <a:pt x="10800" y="3927"/>
                </a:cubicBezTo>
                <a:close/>
                <a:moveTo>
                  <a:pt x="2945" y="11782"/>
                </a:moveTo>
                <a:cubicBezTo>
                  <a:pt x="2403" y="11782"/>
                  <a:pt x="1964" y="11342"/>
                  <a:pt x="1964" y="10800"/>
                </a:cubicBezTo>
                <a:cubicBezTo>
                  <a:pt x="1964" y="10258"/>
                  <a:pt x="2403" y="9818"/>
                  <a:pt x="2945" y="9818"/>
                </a:cubicBezTo>
                <a:cubicBezTo>
                  <a:pt x="3488" y="9818"/>
                  <a:pt x="3927" y="10258"/>
                  <a:pt x="3927" y="10800"/>
                </a:cubicBezTo>
                <a:cubicBezTo>
                  <a:pt x="3927" y="11342"/>
                  <a:pt x="3488" y="11782"/>
                  <a:pt x="2945" y="11782"/>
                </a:cubicBezTo>
                <a:close/>
                <a:moveTo>
                  <a:pt x="18655" y="8836"/>
                </a:moveTo>
                <a:lnTo>
                  <a:pt x="11782" y="8836"/>
                </a:lnTo>
                <a:lnTo>
                  <a:pt x="11782" y="5711"/>
                </a:lnTo>
                <a:cubicBezTo>
                  <a:pt x="12925" y="5306"/>
                  <a:pt x="13745" y="4226"/>
                  <a:pt x="13745" y="2945"/>
                </a:cubicBezTo>
                <a:cubicBezTo>
                  <a:pt x="13745" y="1320"/>
                  <a:pt x="12431" y="0"/>
                  <a:pt x="10801" y="0"/>
                </a:cubicBezTo>
                <a:cubicBezTo>
                  <a:pt x="9174" y="0"/>
                  <a:pt x="7855" y="1320"/>
                  <a:pt x="7855" y="2945"/>
                </a:cubicBezTo>
                <a:cubicBezTo>
                  <a:pt x="7855" y="4225"/>
                  <a:pt x="8677" y="5304"/>
                  <a:pt x="9818" y="5710"/>
                </a:cubicBezTo>
                <a:lnTo>
                  <a:pt x="9818" y="8926"/>
                </a:lnTo>
                <a:cubicBezTo>
                  <a:pt x="9402" y="9075"/>
                  <a:pt x="9075" y="9402"/>
                  <a:pt x="8926" y="9818"/>
                </a:cubicBezTo>
                <a:lnTo>
                  <a:pt x="5711" y="9818"/>
                </a:lnTo>
                <a:cubicBezTo>
                  <a:pt x="5306" y="8677"/>
                  <a:pt x="4229" y="7855"/>
                  <a:pt x="2946" y="7855"/>
                </a:cubicBezTo>
                <a:cubicBezTo>
                  <a:pt x="1320" y="7855"/>
                  <a:pt x="0" y="9174"/>
                  <a:pt x="0" y="10800"/>
                </a:cubicBezTo>
                <a:cubicBezTo>
                  <a:pt x="0" y="12426"/>
                  <a:pt x="1320" y="13745"/>
                  <a:pt x="2946" y="13745"/>
                </a:cubicBezTo>
                <a:cubicBezTo>
                  <a:pt x="4229" y="13745"/>
                  <a:pt x="5306" y="12923"/>
                  <a:pt x="5711" y="11782"/>
                </a:cubicBezTo>
                <a:lnTo>
                  <a:pt x="8836" y="11782"/>
                </a:lnTo>
                <a:lnTo>
                  <a:pt x="8836" y="18655"/>
                </a:lnTo>
                <a:lnTo>
                  <a:pt x="11782" y="21600"/>
                </a:lnTo>
                <a:lnTo>
                  <a:pt x="11782" y="11782"/>
                </a:lnTo>
                <a:lnTo>
                  <a:pt x="21600" y="11782"/>
                </a:lnTo>
                <a:cubicBezTo>
                  <a:pt x="21600" y="11782"/>
                  <a:pt x="18655" y="8836"/>
                  <a:pt x="18655" y="8836"/>
                </a:cubicBezTo>
                <a:close/>
              </a:path>
            </a:pathLst>
          </a:custGeom>
          <a:solidFill>
            <a:srgbClr val="FFFFFF"/>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nvGrpSpPr>
          <p:cNvPr id="1495" name="Group"/>
          <p:cNvGrpSpPr/>
          <p:nvPr/>
        </p:nvGrpSpPr>
        <p:grpSpPr>
          <a:xfrm>
            <a:off x="4946007" y="1290929"/>
            <a:ext cx="256574" cy="256811"/>
            <a:chOff x="-1" y="-1"/>
            <a:chExt cx="684195" cy="684195"/>
          </a:xfrm>
        </p:grpSpPr>
        <p:sp>
          <p:nvSpPr>
            <p:cNvPr id="1493" name="Shape"/>
            <p:cNvSpPr/>
            <p:nvPr/>
          </p:nvSpPr>
          <p:spPr>
            <a:xfrm>
              <a:off x="-2" y="-2"/>
              <a:ext cx="684197" cy="684197"/>
            </a:xfrm>
            <a:custGeom>
              <a:avLst/>
              <a:gdLst/>
              <a:ahLst/>
              <a:cxnLst>
                <a:cxn ang="0">
                  <a:pos x="wd2" y="hd2"/>
                </a:cxn>
                <a:cxn ang="5400000">
                  <a:pos x="wd2" y="hd2"/>
                </a:cxn>
                <a:cxn ang="10800000">
                  <a:pos x="wd2" y="hd2"/>
                </a:cxn>
                <a:cxn ang="16200000">
                  <a:pos x="wd2" y="hd2"/>
                </a:cxn>
              </a:cxnLst>
              <a:rect l="0" t="0" r="r" b="b"/>
              <a:pathLst>
                <a:path w="21600" h="21600" extrusionOk="0">
                  <a:moveTo>
                    <a:pt x="10800" y="15709"/>
                  </a:moveTo>
                  <a:cubicBezTo>
                    <a:pt x="8089" y="15709"/>
                    <a:pt x="5891" y="13511"/>
                    <a:pt x="5891" y="10800"/>
                  </a:cubicBezTo>
                  <a:cubicBezTo>
                    <a:pt x="5891" y="8089"/>
                    <a:pt x="8089" y="5891"/>
                    <a:pt x="10800" y="5891"/>
                  </a:cubicBezTo>
                  <a:cubicBezTo>
                    <a:pt x="13510" y="5891"/>
                    <a:pt x="15709" y="8089"/>
                    <a:pt x="15709" y="10800"/>
                  </a:cubicBezTo>
                  <a:cubicBezTo>
                    <a:pt x="15709" y="13511"/>
                    <a:pt x="13510" y="15709"/>
                    <a:pt x="10800" y="15709"/>
                  </a:cubicBezTo>
                  <a:close/>
                  <a:moveTo>
                    <a:pt x="0" y="0"/>
                  </a:moveTo>
                  <a:lnTo>
                    <a:pt x="0" y="21600"/>
                  </a:lnTo>
                  <a:lnTo>
                    <a:pt x="5891" y="21600"/>
                  </a:lnTo>
                  <a:lnTo>
                    <a:pt x="5891" y="19636"/>
                  </a:lnTo>
                  <a:lnTo>
                    <a:pt x="15709" y="19636"/>
                  </a:lnTo>
                  <a:lnTo>
                    <a:pt x="15709" y="21600"/>
                  </a:lnTo>
                  <a:lnTo>
                    <a:pt x="17673" y="21600"/>
                  </a:lnTo>
                  <a:lnTo>
                    <a:pt x="21600" y="17673"/>
                  </a:lnTo>
                  <a:lnTo>
                    <a:pt x="21600" y="0"/>
                  </a:lnTo>
                  <a:cubicBezTo>
                    <a:pt x="21600" y="0"/>
                    <a:pt x="0" y="0"/>
                    <a:pt x="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494" name="Circle"/>
            <p:cNvSpPr/>
            <p:nvPr/>
          </p:nvSpPr>
          <p:spPr>
            <a:xfrm>
              <a:off x="279896" y="279896"/>
              <a:ext cx="124403" cy="124403"/>
            </a:xfrm>
            <a:prstGeom prst="ellipse">
              <a:avLst/>
            </a:pr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sp>
        <p:nvSpPr>
          <p:cNvPr id="1496" name="Shape"/>
          <p:cNvSpPr/>
          <p:nvPr/>
        </p:nvSpPr>
        <p:spPr>
          <a:xfrm>
            <a:off x="5995619" y="1290930"/>
            <a:ext cx="256573" cy="256810"/>
          </a:xfrm>
          <a:custGeom>
            <a:avLst/>
            <a:gdLst/>
            <a:ahLst/>
            <a:cxnLst>
              <a:cxn ang="0">
                <a:pos x="wd2" y="hd2"/>
              </a:cxn>
              <a:cxn ang="5400000">
                <a:pos x="wd2" y="hd2"/>
              </a:cxn>
              <a:cxn ang="10800000">
                <a:pos x="wd2" y="hd2"/>
              </a:cxn>
              <a:cxn ang="16200000">
                <a:pos x="wd2" y="hd2"/>
              </a:cxn>
            </a:cxnLst>
            <a:rect l="0" t="0" r="r" b="b"/>
            <a:pathLst>
              <a:path w="21600" h="21600" extrusionOk="0">
                <a:moveTo>
                  <a:pt x="9818" y="19636"/>
                </a:moveTo>
                <a:lnTo>
                  <a:pt x="9818" y="14727"/>
                </a:lnTo>
                <a:lnTo>
                  <a:pt x="4909" y="14727"/>
                </a:lnTo>
                <a:lnTo>
                  <a:pt x="4909" y="8836"/>
                </a:lnTo>
                <a:lnTo>
                  <a:pt x="16691" y="8836"/>
                </a:lnTo>
                <a:lnTo>
                  <a:pt x="16691" y="19636"/>
                </a:lnTo>
                <a:cubicBezTo>
                  <a:pt x="16691" y="19636"/>
                  <a:pt x="9818" y="19636"/>
                  <a:pt x="9818" y="19636"/>
                </a:cubicBezTo>
                <a:close/>
                <a:moveTo>
                  <a:pt x="4909" y="1964"/>
                </a:moveTo>
                <a:lnTo>
                  <a:pt x="16691" y="1964"/>
                </a:lnTo>
                <a:lnTo>
                  <a:pt x="16691" y="3927"/>
                </a:lnTo>
                <a:lnTo>
                  <a:pt x="4909" y="3927"/>
                </a:lnTo>
                <a:cubicBezTo>
                  <a:pt x="4909" y="3927"/>
                  <a:pt x="4909" y="1964"/>
                  <a:pt x="4909" y="1964"/>
                </a:cubicBezTo>
                <a:close/>
                <a:moveTo>
                  <a:pt x="21600" y="3927"/>
                </a:moveTo>
                <a:lnTo>
                  <a:pt x="18655" y="3927"/>
                </a:lnTo>
                <a:lnTo>
                  <a:pt x="18655" y="0"/>
                </a:lnTo>
                <a:lnTo>
                  <a:pt x="2945" y="0"/>
                </a:lnTo>
                <a:lnTo>
                  <a:pt x="2945" y="3927"/>
                </a:lnTo>
                <a:lnTo>
                  <a:pt x="0" y="3927"/>
                </a:lnTo>
                <a:lnTo>
                  <a:pt x="0" y="11782"/>
                </a:lnTo>
                <a:lnTo>
                  <a:pt x="2945" y="11782"/>
                </a:lnTo>
                <a:lnTo>
                  <a:pt x="2945" y="15709"/>
                </a:lnTo>
                <a:lnTo>
                  <a:pt x="8836" y="21600"/>
                </a:lnTo>
                <a:lnTo>
                  <a:pt x="18655" y="21600"/>
                </a:lnTo>
                <a:lnTo>
                  <a:pt x="18655" y="11782"/>
                </a:lnTo>
                <a:lnTo>
                  <a:pt x="21600" y="11782"/>
                </a:lnTo>
                <a:cubicBezTo>
                  <a:pt x="21600" y="11782"/>
                  <a:pt x="21600" y="3927"/>
                  <a:pt x="21600" y="3927"/>
                </a:cubicBezTo>
                <a:close/>
              </a:path>
            </a:pathLst>
          </a:custGeom>
          <a:solidFill>
            <a:srgbClr val="FFFFFF"/>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497" name="Shape"/>
          <p:cNvSpPr/>
          <p:nvPr/>
        </p:nvSpPr>
        <p:spPr>
          <a:xfrm>
            <a:off x="7045229" y="1290930"/>
            <a:ext cx="256573" cy="256810"/>
          </a:xfrm>
          <a:custGeom>
            <a:avLst/>
            <a:gdLst/>
            <a:ahLst/>
            <a:cxnLst>
              <a:cxn ang="0">
                <a:pos x="wd2" y="hd2"/>
              </a:cxn>
              <a:cxn ang="5400000">
                <a:pos x="wd2" y="hd2"/>
              </a:cxn>
              <a:cxn ang="10800000">
                <a:pos x="wd2" y="hd2"/>
              </a:cxn>
              <a:cxn ang="16200000">
                <a:pos x="wd2" y="hd2"/>
              </a:cxn>
            </a:cxnLst>
            <a:rect l="0" t="0" r="r" b="b"/>
            <a:pathLst>
              <a:path w="21600" h="21600" extrusionOk="0">
                <a:moveTo>
                  <a:pt x="16691" y="0"/>
                </a:moveTo>
                <a:lnTo>
                  <a:pt x="12240" y="5040"/>
                </a:lnTo>
                <a:lnTo>
                  <a:pt x="13679" y="7200"/>
                </a:lnTo>
                <a:lnTo>
                  <a:pt x="7201" y="13680"/>
                </a:lnTo>
                <a:lnTo>
                  <a:pt x="5039" y="12240"/>
                </a:lnTo>
                <a:lnTo>
                  <a:pt x="0" y="15709"/>
                </a:lnTo>
                <a:lnTo>
                  <a:pt x="1964" y="21600"/>
                </a:lnTo>
                <a:cubicBezTo>
                  <a:pt x="5563" y="20160"/>
                  <a:pt x="10080" y="17281"/>
                  <a:pt x="13679" y="13680"/>
                </a:cubicBezTo>
                <a:cubicBezTo>
                  <a:pt x="17281" y="10080"/>
                  <a:pt x="20160" y="5564"/>
                  <a:pt x="21600" y="1964"/>
                </a:cubicBezTo>
                <a:cubicBezTo>
                  <a:pt x="21600" y="1964"/>
                  <a:pt x="16691" y="0"/>
                  <a:pt x="16691" y="0"/>
                </a:cubicBezTo>
                <a:close/>
              </a:path>
            </a:pathLst>
          </a:custGeom>
          <a:solidFill>
            <a:srgbClr val="FFFFFF"/>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nvGrpSpPr>
          <p:cNvPr id="1502" name="Group"/>
          <p:cNvGrpSpPr/>
          <p:nvPr/>
        </p:nvGrpSpPr>
        <p:grpSpPr>
          <a:xfrm>
            <a:off x="8094839" y="1290930"/>
            <a:ext cx="256574" cy="256811"/>
            <a:chOff x="0" y="0"/>
            <a:chExt cx="684196" cy="684193"/>
          </a:xfrm>
        </p:grpSpPr>
        <p:sp>
          <p:nvSpPr>
            <p:cNvPr id="1498" name="Shape"/>
            <p:cNvSpPr/>
            <p:nvPr/>
          </p:nvSpPr>
          <p:spPr>
            <a:xfrm>
              <a:off x="-1" y="0"/>
              <a:ext cx="497598" cy="49759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4836"/>
                    <a:pt x="0" y="10800"/>
                  </a:cubicBezTo>
                  <a:cubicBezTo>
                    <a:pt x="0" y="16764"/>
                    <a:pt x="4836" y="21600"/>
                    <a:pt x="10800" y="21600"/>
                  </a:cubicBezTo>
                  <a:cubicBezTo>
                    <a:pt x="16764" y="21600"/>
                    <a:pt x="21600" y="16764"/>
                    <a:pt x="21600" y="10800"/>
                  </a:cubicBezTo>
                  <a:cubicBezTo>
                    <a:pt x="21600" y="4836"/>
                    <a:pt x="16764" y="0"/>
                    <a:pt x="10800" y="0"/>
                  </a:cubicBezTo>
                  <a:cubicBezTo>
                    <a:pt x="10800" y="0"/>
                    <a:pt x="10800" y="0"/>
                    <a:pt x="10800" y="0"/>
                  </a:cubicBezTo>
                  <a:close/>
                  <a:moveTo>
                    <a:pt x="10800" y="2700"/>
                  </a:moveTo>
                  <a:cubicBezTo>
                    <a:pt x="15267" y="2700"/>
                    <a:pt x="18900" y="6333"/>
                    <a:pt x="18900" y="10800"/>
                  </a:cubicBezTo>
                  <a:cubicBezTo>
                    <a:pt x="18900" y="15267"/>
                    <a:pt x="15267" y="18900"/>
                    <a:pt x="10800" y="18900"/>
                  </a:cubicBezTo>
                  <a:cubicBezTo>
                    <a:pt x="6333" y="18900"/>
                    <a:pt x="2700" y="15267"/>
                    <a:pt x="2700" y="10800"/>
                  </a:cubicBezTo>
                  <a:cubicBezTo>
                    <a:pt x="2700" y="6333"/>
                    <a:pt x="6333" y="2700"/>
                    <a:pt x="10800" y="2700"/>
                  </a:cubicBezTo>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499" name="Shape"/>
            <p:cNvSpPr/>
            <p:nvPr/>
          </p:nvSpPr>
          <p:spPr>
            <a:xfrm>
              <a:off x="435395" y="435394"/>
              <a:ext cx="248801" cy="248800"/>
            </a:xfrm>
            <a:custGeom>
              <a:avLst/>
              <a:gdLst/>
              <a:ahLst/>
              <a:cxnLst>
                <a:cxn ang="0">
                  <a:pos x="wd2" y="hd2"/>
                </a:cxn>
                <a:cxn ang="5400000">
                  <a:pos x="wd2" y="hd2"/>
                </a:cxn>
                <a:cxn ang="10800000">
                  <a:pos x="wd2" y="hd2"/>
                </a:cxn>
                <a:cxn ang="16200000">
                  <a:pos x="wd2" y="hd2"/>
                </a:cxn>
              </a:cxnLst>
              <a:rect l="0" t="0" r="r" b="b"/>
              <a:pathLst>
                <a:path w="21600" h="21600" extrusionOk="0">
                  <a:moveTo>
                    <a:pt x="8100" y="0"/>
                  </a:moveTo>
                  <a:lnTo>
                    <a:pt x="0" y="8100"/>
                  </a:lnTo>
                  <a:lnTo>
                    <a:pt x="13500" y="21600"/>
                  </a:lnTo>
                  <a:lnTo>
                    <a:pt x="21600" y="13500"/>
                  </a:lnTo>
                  <a:cubicBezTo>
                    <a:pt x="21600" y="13500"/>
                    <a:pt x="8100" y="0"/>
                    <a:pt x="81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500" name="Shape"/>
            <p:cNvSpPr/>
            <p:nvPr/>
          </p:nvSpPr>
          <p:spPr>
            <a:xfrm>
              <a:off x="-1" y="0"/>
              <a:ext cx="497598" cy="49759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4836"/>
                    <a:pt x="0" y="10800"/>
                  </a:cubicBezTo>
                  <a:cubicBezTo>
                    <a:pt x="0" y="16764"/>
                    <a:pt x="4836" y="21600"/>
                    <a:pt x="10800" y="21600"/>
                  </a:cubicBezTo>
                  <a:cubicBezTo>
                    <a:pt x="16764" y="21600"/>
                    <a:pt x="21600" y="16764"/>
                    <a:pt x="21600" y="10800"/>
                  </a:cubicBezTo>
                  <a:cubicBezTo>
                    <a:pt x="21600" y="4836"/>
                    <a:pt x="16764" y="0"/>
                    <a:pt x="10800" y="0"/>
                  </a:cubicBezTo>
                  <a:cubicBezTo>
                    <a:pt x="10800" y="0"/>
                    <a:pt x="10800" y="0"/>
                    <a:pt x="10800" y="0"/>
                  </a:cubicBezTo>
                  <a:close/>
                  <a:moveTo>
                    <a:pt x="10800" y="2700"/>
                  </a:moveTo>
                  <a:cubicBezTo>
                    <a:pt x="15267" y="2700"/>
                    <a:pt x="18900" y="6333"/>
                    <a:pt x="18900" y="10800"/>
                  </a:cubicBezTo>
                  <a:cubicBezTo>
                    <a:pt x="18900" y="15267"/>
                    <a:pt x="15267" y="18900"/>
                    <a:pt x="10800" y="18900"/>
                  </a:cubicBezTo>
                  <a:cubicBezTo>
                    <a:pt x="6333" y="18900"/>
                    <a:pt x="2700" y="15267"/>
                    <a:pt x="2700" y="10800"/>
                  </a:cubicBezTo>
                  <a:cubicBezTo>
                    <a:pt x="2700" y="6333"/>
                    <a:pt x="6333" y="2700"/>
                    <a:pt x="10800" y="2700"/>
                  </a:cubicBezTo>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501" name="Shape"/>
            <p:cNvSpPr/>
            <p:nvPr/>
          </p:nvSpPr>
          <p:spPr>
            <a:xfrm>
              <a:off x="435395" y="435394"/>
              <a:ext cx="248801" cy="248800"/>
            </a:xfrm>
            <a:custGeom>
              <a:avLst/>
              <a:gdLst/>
              <a:ahLst/>
              <a:cxnLst>
                <a:cxn ang="0">
                  <a:pos x="wd2" y="hd2"/>
                </a:cxn>
                <a:cxn ang="5400000">
                  <a:pos x="wd2" y="hd2"/>
                </a:cxn>
                <a:cxn ang="10800000">
                  <a:pos x="wd2" y="hd2"/>
                </a:cxn>
                <a:cxn ang="16200000">
                  <a:pos x="wd2" y="hd2"/>
                </a:cxn>
              </a:cxnLst>
              <a:rect l="0" t="0" r="r" b="b"/>
              <a:pathLst>
                <a:path w="21600" h="21600" extrusionOk="0">
                  <a:moveTo>
                    <a:pt x="8100" y="0"/>
                  </a:moveTo>
                  <a:lnTo>
                    <a:pt x="0" y="8100"/>
                  </a:lnTo>
                  <a:lnTo>
                    <a:pt x="13500" y="21600"/>
                  </a:lnTo>
                  <a:lnTo>
                    <a:pt x="21600" y="13500"/>
                  </a:lnTo>
                  <a:cubicBezTo>
                    <a:pt x="21600" y="13500"/>
                    <a:pt x="8100" y="0"/>
                    <a:pt x="81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sp>
        <p:nvSpPr>
          <p:cNvPr id="1503" name="Shape"/>
          <p:cNvSpPr/>
          <p:nvPr/>
        </p:nvSpPr>
        <p:spPr>
          <a:xfrm>
            <a:off x="747566" y="2217943"/>
            <a:ext cx="256573" cy="256810"/>
          </a:xfrm>
          <a:custGeom>
            <a:avLst/>
            <a:gdLst/>
            <a:ahLst/>
            <a:cxnLst>
              <a:cxn ang="0">
                <a:pos x="wd2" y="hd2"/>
              </a:cxn>
              <a:cxn ang="5400000">
                <a:pos x="wd2" y="hd2"/>
              </a:cxn>
              <a:cxn ang="10800000">
                <a:pos x="wd2" y="hd2"/>
              </a:cxn>
              <a:cxn ang="16200000">
                <a:pos x="wd2" y="hd2"/>
              </a:cxn>
            </a:cxnLst>
            <a:rect l="0" t="0" r="r" b="b"/>
            <a:pathLst>
              <a:path w="21600" h="21600" extrusionOk="0">
                <a:moveTo>
                  <a:pt x="10800" y="13745"/>
                </a:moveTo>
                <a:cubicBezTo>
                  <a:pt x="9175" y="13745"/>
                  <a:pt x="7855" y="12427"/>
                  <a:pt x="7855" y="10800"/>
                </a:cubicBezTo>
                <a:cubicBezTo>
                  <a:pt x="7855" y="9173"/>
                  <a:pt x="9175" y="7855"/>
                  <a:pt x="10800" y="7855"/>
                </a:cubicBezTo>
                <a:cubicBezTo>
                  <a:pt x="12425" y="7855"/>
                  <a:pt x="13745" y="9173"/>
                  <a:pt x="13745" y="10800"/>
                </a:cubicBezTo>
                <a:cubicBezTo>
                  <a:pt x="13745" y="12427"/>
                  <a:pt x="12425" y="13745"/>
                  <a:pt x="10800" y="13745"/>
                </a:cubicBezTo>
                <a:close/>
                <a:moveTo>
                  <a:pt x="19080" y="10800"/>
                </a:moveTo>
                <a:cubicBezTo>
                  <a:pt x="19080" y="10357"/>
                  <a:pt x="19035" y="9927"/>
                  <a:pt x="18968" y="9502"/>
                </a:cubicBezTo>
                <a:lnTo>
                  <a:pt x="21600" y="7200"/>
                </a:lnTo>
                <a:lnTo>
                  <a:pt x="19364" y="3530"/>
                </a:lnTo>
                <a:lnTo>
                  <a:pt x="16225" y="4555"/>
                </a:lnTo>
                <a:cubicBezTo>
                  <a:pt x="15475" y="3902"/>
                  <a:pt x="14607" y="3386"/>
                  <a:pt x="13656" y="3036"/>
                </a:cubicBezTo>
                <a:lnTo>
                  <a:pt x="12960" y="0"/>
                </a:lnTo>
                <a:lnTo>
                  <a:pt x="8640" y="0"/>
                </a:lnTo>
                <a:lnTo>
                  <a:pt x="7944" y="3036"/>
                </a:lnTo>
                <a:cubicBezTo>
                  <a:pt x="6993" y="3386"/>
                  <a:pt x="6124" y="3902"/>
                  <a:pt x="5374" y="4555"/>
                </a:cubicBezTo>
                <a:lnTo>
                  <a:pt x="2236" y="3529"/>
                </a:lnTo>
                <a:lnTo>
                  <a:pt x="0" y="7200"/>
                </a:lnTo>
                <a:lnTo>
                  <a:pt x="2631" y="9503"/>
                </a:lnTo>
                <a:cubicBezTo>
                  <a:pt x="2565" y="9927"/>
                  <a:pt x="2520" y="10357"/>
                  <a:pt x="2520" y="10800"/>
                </a:cubicBezTo>
                <a:cubicBezTo>
                  <a:pt x="2520" y="11243"/>
                  <a:pt x="2565" y="11673"/>
                  <a:pt x="2631" y="12097"/>
                </a:cubicBezTo>
                <a:lnTo>
                  <a:pt x="0" y="14400"/>
                </a:lnTo>
                <a:lnTo>
                  <a:pt x="2236" y="18070"/>
                </a:lnTo>
                <a:lnTo>
                  <a:pt x="5374" y="17045"/>
                </a:lnTo>
                <a:cubicBezTo>
                  <a:pt x="6124" y="17698"/>
                  <a:pt x="6993" y="18214"/>
                  <a:pt x="7944" y="18564"/>
                </a:cubicBezTo>
                <a:lnTo>
                  <a:pt x="8640" y="21600"/>
                </a:lnTo>
                <a:lnTo>
                  <a:pt x="12960" y="21600"/>
                </a:lnTo>
                <a:lnTo>
                  <a:pt x="13656" y="18564"/>
                </a:lnTo>
                <a:cubicBezTo>
                  <a:pt x="14607" y="18214"/>
                  <a:pt x="15475" y="17698"/>
                  <a:pt x="16225" y="17045"/>
                </a:cubicBezTo>
                <a:lnTo>
                  <a:pt x="19364" y="18071"/>
                </a:lnTo>
                <a:lnTo>
                  <a:pt x="21600" y="14400"/>
                </a:lnTo>
                <a:lnTo>
                  <a:pt x="18968" y="12098"/>
                </a:lnTo>
                <a:cubicBezTo>
                  <a:pt x="19035" y="11674"/>
                  <a:pt x="19080" y="11243"/>
                  <a:pt x="19080" y="10800"/>
                </a:cubicBezTo>
                <a:close/>
              </a:path>
            </a:pathLst>
          </a:custGeom>
          <a:solidFill>
            <a:srgbClr val="FFFFFF"/>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nvGrpSpPr>
          <p:cNvPr id="1506" name="Group"/>
          <p:cNvGrpSpPr/>
          <p:nvPr/>
        </p:nvGrpSpPr>
        <p:grpSpPr>
          <a:xfrm>
            <a:off x="1820501" y="2217942"/>
            <a:ext cx="209925" cy="256811"/>
            <a:chOff x="-1" y="0"/>
            <a:chExt cx="559798" cy="684193"/>
          </a:xfrm>
        </p:grpSpPr>
        <p:sp>
          <p:nvSpPr>
            <p:cNvPr id="1504" name="Circle"/>
            <p:cNvSpPr/>
            <p:nvPr/>
          </p:nvSpPr>
          <p:spPr>
            <a:xfrm>
              <a:off x="62199" y="0"/>
              <a:ext cx="435399" cy="435397"/>
            </a:xfrm>
            <a:prstGeom prst="ellipse">
              <a:avLst/>
            </a:pr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505" name="Shape"/>
            <p:cNvSpPr/>
            <p:nvPr/>
          </p:nvSpPr>
          <p:spPr>
            <a:xfrm>
              <a:off x="-2" y="497594"/>
              <a:ext cx="559800" cy="186600"/>
            </a:xfrm>
            <a:custGeom>
              <a:avLst/>
              <a:gdLst/>
              <a:ahLst/>
              <a:cxnLst>
                <a:cxn ang="0">
                  <a:pos x="wd2" y="hd2"/>
                </a:cxn>
                <a:cxn ang="5400000">
                  <a:pos x="wd2" y="hd2"/>
                </a:cxn>
                <a:cxn ang="10800000">
                  <a:pos x="wd2" y="hd2"/>
                </a:cxn>
                <a:cxn ang="16200000">
                  <a:pos x="wd2" y="hd2"/>
                </a:cxn>
              </a:cxnLst>
              <a:rect l="0" t="0" r="r" b="b"/>
              <a:pathLst>
                <a:path w="21600" h="21600" extrusionOk="0">
                  <a:moveTo>
                    <a:pt x="18000" y="0"/>
                  </a:moveTo>
                  <a:lnTo>
                    <a:pt x="3600" y="0"/>
                  </a:lnTo>
                  <a:cubicBezTo>
                    <a:pt x="1661" y="0"/>
                    <a:pt x="0" y="4974"/>
                    <a:pt x="0" y="10800"/>
                  </a:cubicBezTo>
                  <a:lnTo>
                    <a:pt x="0" y="21600"/>
                  </a:lnTo>
                  <a:lnTo>
                    <a:pt x="21600" y="21600"/>
                  </a:lnTo>
                  <a:lnTo>
                    <a:pt x="21600" y="10800"/>
                  </a:lnTo>
                  <a:cubicBezTo>
                    <a:pt x="21600" y="4974"/>
                    <a:pt x="19941" y="0"/>
                    <a:pt x="180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sp>
        <p:nvSpPr>
          <p:cNvPr id="1507" name="Shape"/>
          <p:cNvSpPr/>
          <p:nvPr/>
        </p:nvSpPr>
        <p:spPr>
          <a:xfrm>
            <a:off x="2846786" y="2217943"/>
            <a:ext cx="256573" cy="256810"/>
          </a:xfrm>
          <a:custGeom>
            <a:avLst/>
            <a:gdLst/>
            <a:ahLst/>
            <a:cxnLst>
              <a:cxn ang="0">
                <a:pos x="wd2" y="hd2"/>
              </a:cxn>
              <a:cxn ang="5400000">
                <a:pos x="wd2" y="hd2"/>
              </a:cxn>
              <a:cxn ang="10800000">
                <a:pos x="wd2" y="hd2"/>
              </a:cxn>
              <a:cxn ang="16200000">
                <a:pos x="wd2" y="hd2"/>
              </a:cxn>
            </a:cxnLst>
            <a:rect l="0" t="0" r="r" b="b"/>
            <a:pathLst>
              <a:path w="21600" h="21600" extrusionOk="0">
                <a:moveTo>
                  <a:pt x="6296" y="18389"/>
                </a:moveTo>
                <a:lnTo>
                  <a:pt x="8475" y="16211"/>
                </a:lnTo>
                <a:cubicBezTo>
                  <a:pt x="9189" y="16519"/>
                  <a:pt x="9974" y="16691"/>
                  <a:pt x="10800" y="16691"/>
                </a:cubicBezTo>
                <a:cubicBezTo>
                  <a:pt x="11626" y="16691"/>
                  <a:pt x="12411" y="16519"/>
                  <a:pt x="13125" y="16211"/>
                </a:cubicBezTo>
                <a:lnTo>
                  <a:pt x="15304" y="18389"/>
                </a:lnTo>
                <a:cubicBezTo>
                  <a:pt x="13982" y="19176"/>
                  <a:pt x="12446" y="19636"/>
                  <a:pt x="10800" y="19636"/>
                </a:cubicBezTo>
                <a:cubicBezTo>
                  <a:pt x="9154" y="19636"/>
                  <a:pt x="7617" y="19176"/>
                  <a:pt x="6296" y="18389"/>
                </a:cubicBezTo>
                <a:close/>
                <a:moveTo>
                  <a:pt x="15304" y="3211"/>
                </a:moveTo>
                <a:lnTo>
                  <a:pt x="13125" y="5389"/>
                </a:lnTo>
                <a:cubicBezTo>
                  <a:pt x="12411" y="5081"/>
                  <a:pt x="11626" y="4909"/>
                  <a:pt x="10800" y="4909"/>
                </a:cubicBezTo>
                <a:cubicBezTo>
                  <a:pt x="9974" y="4909"/>
                  <a:pt x="9189" y="5081"/>
                  <a:pt x="8475" y="5389"/>
                </a:cubicBezTo>
                <a:lnTo>
                  <a:pt x="6296" y="3211"/>
                </a:lnTo>
                <a:cubicBezTo>
                  <a:pt x="7617" y="2424"/>
                  <a:pt x="9154" y="1964"/>
                  <a:pt x="10800" y="1964"/>
                </a:cubicBezTo>
                <a:cubicBezTo>
                  <a:pt x="12446" y="1964"/>
                  <a:pt x="13982" y="2424"/>
                  <a:pt x="15304" y="3211"/>
                </a:cubicBezTo>
                <a:close/>
                <a:moveTo>
                  <a:pt x="6873" y="10800"/>
                </a:moveTo>
                <a:cubicBezTo>
                  <a:pt x="6873" y="8631"/>
                  <a:pt x="8631" y="6873"/>
                  <a:pt x="10800" y="6873"/>
                </a:cubicBezTo>
                <a:cubicBezTo>
                  <a:pt x="12967" y="6873"/>
                  <a:pt x="14727" y="8631"/>
                  <a:pt x="14727" y="10800"/>
                </a:cubicBezTo>
                <a:cubicBezTo>
                  <a:pt x="14727" y="12969"/>
                  <a:pt x="12967" y="14727"/>
                  <a:pt x="10800" y="14727"/>
                </a:cubicBezTo>
                <a:cubicBezTo>
                  <a:pt x="8631" y="14727"/>
                  <a:pt x="6873" y="12969"/>
                  <a:pt x="6873" y="10800"/>
                </a:cubicBezTo>
                <a:close/>
                <a:moveTo>
                  <a:pt x="3211" y="15304"/>
                </a:moveTo>
                <a:cubicBezTo>
                  <a:pt x="2424" y="13983"/>
                  <a:pt x="1964" y="12446"/>
                  <a:pt x="1964" y="10800"/>
                </a:cubicBezTo>
                <a:cubicBezTo>
                  <a:pt x="1964" y="9154"/>
                  <a:pt x="2424" y="7617"/>
                  <a:pt x="3211" y="6296"/>
                </a:cubicBezTo>
                <a:lnTo>
                  <a:pt x="5389" y="8475"/>
                </a:lnTo>
                <a:cubicBezTo>
                  <a:pt x="5081" y="9189"/>
                  <a:pt x="4909" y="9974"/>
                  <a:pt x="4909" y="10800"/>
                </a:cubicBezTo>
                <a:cubicBezTo>
                  <a:pt x="4909" y="11626"/>
                  <a:pt x="5081" y="12411"/>
                  <a:pt x="5389" y="13125"/>
                </a:cubicBezTo>
                <a:cubicBezTo>
                  <a:pt x="5389" y="13125"/>
                  <a:pt x="3211" y="15304"/>
                  <a:pt x="3211" y="15304"/>
                </a:cubicBezTo>
                <a:close/>
                <a:moveTo>
                  <a:pt x="19636" y="10800"/>
                </a:moveTo>
                <a:cubicBezTo>
                  <a:pt x="19636" y="12446"/>
                  <a:pt x="19176" y="13983"/>
                  <a:pt x="18389" y="15304"/>
                </a:cubicBezTo>
                <a:lnTo>
                  <a:pt x="16211" y="13126"/>
                </a:lnTo>
                <a:cubicBezTo>
                  <a:pt x="16518" y="12412"/>
                  <a:pt x="16691" y="11626"/>
                  <a:pt x="16691" y="10800"/>
                </a:cubicBezTo>
                <a:cubicBezTo>
                  <a:pt x="16691" y="9974"/>
                  <a:pt x="16518" y="9188"/>
                  <a:pt x="16211" y="8474"/>
                </a:cubicBezTo>
                <a:lnTo>
                  <a:pt x="18389" y="6296"/>
                </a:lnTo>
                <a:cubicBezTo>
                  <a:pt x="19176" y="7617"/>
                  <a:pt x="19636" y="9154"/>
                  <a:pt x="19636" y="10800"/>
                </a:cubicBezTo>
                <a:close/>
                <a:moveTo>
                  <a:pt x="10800" y="0"/>
                </a:moveTo>
                <a:cubicBezTo>
                  <a:pt x="4834" y="0"/>
                  <a:pt x="0" y="4834"/>
                  <a:pt x="0" y="10800"/>
                </a:cubicBezTo>
                <a:cubicBezTo>
                  <a:pt x="0" y="16766"/>
                  <a:pt x="4834" y="21600"/>
                  <a:pt x="10800" y="21600"/>
                </a:cubicBezTo>
                <a:cubicBezTo>
                  <a:pt x="16764" y="21600"/>
                  <a:pt x="21600" y="16766"/>
                  <a:pt x="21600" y="10800"/>
                </a:cubicBezTo>
                <a:cubicBezTo>
                  <a:pt x="21600" y="4834"/>
                  <a:pt x="16764" y="0"/>
                  <a:pt x="10800" y="0"/>
                </a:cubicBezTo>
                <a:close/>
              </a:path>
            </a:pathLst>
          </a:custGeom>
          <a:solidFill>
            <a:srgbClr val="FFFFFF"/>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508" name="Shape"/>
          <p:cNvSpPr/>
          <p:nvPr/>
        </p:nvSpPr>
        <p:spPr>
          <a:xfrm>
            <a:off x="3896397" y="2252961"/>
            <a:ext cx="256573" cy="186771"/>
          </a:xfrm>
          <a:custGeom>
            <a:avLst/>
            <a:gdLst/>
            <a:ahLst/>
            <a:cxnLst>
              <a:cxn ang="0">
                <a:pos x="wd2" y="hd2"/>
              </a:cxn>
              <a:cxn ang="5400000">
                <a:pos x="wd2" y="hd2"/>
              </a:cxn>
              <a:cxn ang="10800000">
                <a:pos x="wd2" y="hd2"/>
              </a:cxn>
              <a:cxn ang="16200000">
                <a:pos x="wd2" y="hd2"/>
              </a:cxn>
            </a:cxnLst>
            <a:rect l="0" t="0" r="r" b="b"/>
            <a:pathLst>
              <a:path w="21600" h="21600" extrusionOk="0">
                <a:moveTo>
                  <a:pt x="7855" y="2700"/>
                </a:moveTo>
                <a:lnTo>
                  <a:pt x="7855" y="0"/>
                </a:lnTo>
                <a:lnTo>
                  <a:pt x="0" y="0"/>
                </a:lnTo>
                <a:lnTo>
                  <a:pt x="0" y="21600"/>
                </a:lnTo>
                <a:lnTo>
                  <a:pt x="21600" y="21600"/>
                </a:lnTo>
                <a:lnTo>
                  <a:pt x="21600" y="2700"/>
                </a:lnTo>
                <a:cubicBezTo>
                  <a:pt x="21600" y="2700"/>
                  <a:pt x="7855" y="2700"/>
                  <a:pt x="7855" y="2700"/>
                </a:cubicBezTo>
                <a:close/>
              </a:path>
            </a:pathLst>
          </a:custGeom>
          <a:solidFill>
            <a:srgbClr val="FFFFFF"/>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509" name="Shape"/>
          <p:cNvSpPr/>
          <p:nvPr/>
        </p:nvSpPr>
        <p:spPr>
          <a:xfrm>
            <a:off x="5995619" y="2217943"/>
            <a:ext cx="256573" cy="256810"/>
          </a:xfrm>
          <a:custGeom>
            <a:avLst/>
            <a:gdLst/>
            <a:ahLst/>
            <a:cxnLst>
              <a:cxn ang="0">
                <a:pos x="wd2" y="hd2"/>
              </a:cxn>
              <a:cxn ang="5400000">
                <a:pos x="wd2" y="hd2"/>
              </a:cxn>
              <a:cxn ang="10800000">
                <a:pos x="wd2" y="hd2"/>
              </a:cxn>
              <a:cxn ang="16200000">
                <a:pos x="wd2" y="hd2"/>
              </a:cxn>
            </a:cxnLst>
            <a:rect l="0" t="0" r="r" b="b"/>
            <a:pathLst>
              <a:path w="21600" h="21600" extrusionOk="0">
                <a:moveTo>
                  <a:pt x="16691" y="19636"/>
                </a:moveTo>
                <a:lnTo>
                  <a:pt x="4909" y="19636"/>
                </a:lnTo>
                <a:lnTo>
                  <a:pt x="4909" y="11782"/>
                </a:lnTo>
                <a:lnTo>
                  <a:pt x="10800" y="5891"/>
                </a:lnTo>
                <a:lnTo>
                  <a:pt x="16691" y="11782"/>
                </a:lnTo>
                <a:cubicBezTo>
                  <a:pt x="16691" y="11782"/>
                  <a:pt x="16691" y="19636"/>
                  <a:pt x="16691" y="19636"/>
                </a:cubicBezTo>
                <a:close/>
                <a:moveTo>
                  <a:pt x="10800" y="0"/>
                </a:moveTo>
                <a:lnTo>
                  <a:pt x="0" y="10800"/>
                </a:lnTo>
                <a:lnTo>
                  <a:pt x="2945" y="13745"/>
                </a:lnTo>
                <a:lnTo>
                  <a:pt x="3015" y="21600"/>
                </a:lnTo>
                <a:lnTo>
                  <a:pt x="18655" y="21600"/>
                </a:lnTo>
                <a:lnTo>
                  <a:pt x="18655" y="13745"/>
                </a:lnTo>
                <a:lnTo>
                  <a:pt x="21600" y="10800"/>
                </a:lnTo>
                <a:cubicBezTo>
                  <a:pt x="21600" y="10800"/>
                  <a:pt x="10800" y="0"/>
                  <a:pt x="10800" y="0"/>
                </a:cubicBezTo>
                <a:close/>
              </a:path>
            </a:pathLst>
          </a:custGeom>
          <a:solidFill>
            <a:srgbClr val="FFFFFF"/>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510" name="Shape"/>
          <p:cNvSpPr/>
          <p:nvPr/>
        </p:nvSpPr>
        <p:spPr>
          <a:xfrm>
            <a:off x="7045229" y="2217943"/>
            <a:ext cx="256573" cy="256810"/>
          </a:xfrm>
          <a:custGeom>
            <a:avLst/>
            <a:gdLst/>
            <a:ahLst/>
            <a:cxnLst>
              <a:cxn ang="0">
                <a:pos x="wd2" y="hd2"/>
              </a:cxn>
              <a:cxn ang="5400000">
                <a:pos x="wd2" y="hd2"/>
              </a:cxn>
              <a:cxn ang="10800000">
                <a:pos x="wd2" y="hd2"/>
              </a:cxn>
              <a:cxn ang="16200000">
                <a:pos x="wd2" y="hd2"/>
              </a:cxn>
            </a:cxnLst>
            <a:rect l="0" t="0" r="r" b="b"/>
            <a:pathLst>
              <a:path w="21600" h="21600" extrusionOk="0">
                <a:moveTo>
                  <a:pt x="15709" y="11782"/>
                </a:moveTo>
                <a:lnTo>
                  <a:pt x="11782" y="11782"/>
                </a:lnTo>
                <a:lnTo>
                  <a:pt x="11782" y="15709"/>
                </a:lnTo>
                <a:lnTo>
                  <a:pt x="9818" y="15709"/>
                </a:lnTo>
                <a:lnTo>
                  <a:pt x="9818" y="11782"/>
                </a:lnTo>
                <a:lnTo>
                  <a:pt x="5891" y="11782"/>
                </a:lnTo>
                <a:lnTo>
                  <a:pt x="5891" y="9818"/>
                </a:lnTo>
                <a:lnTo>
                  <a:pt x="9818" y="9818"/>
                </a:lnTo>
                <a:lnTo>
                  <a:pt x="9818" y="5891"/>
                </a:lnTo>
                <a:lnTo>
                  <a:pt x="11782" y="5891"/>
                </a:lnTo>
                <a:lnTo>
                  <a:pt x="11782" y="9818"/>
                </a:lnTo>
                <a:lnTo>
                  <a:pt x="15709" y="9818"/>
                </a:lnTo>
                <a:cubicBezTo>
                  <a:pt x="15709" y="9818"/>
                  <a:pt x="15709" y="11782"/>
                  <a:pt x="15709" y="11782"/>
                </a:cubicBezTo>
                <a:close/>
                <a:moveTo>
                  <a:pt x="10800" y="0"/>
                </a:moveTo>
                <a:cubicBezTo>
                  <a:pt x="4836" y="0"/>
                  <a:pt x="0" y="4836"/>
                  <a:pt x="0" y="10800"/>
                </a:cubicBezTo>
                <a:cubicBezTo>
                  <a:pt x="0" y="16764"/>
                  <a:pt x="4836" y="21600"/>
                  <a:pt x="10800" y="21600"/>
                </a:cubicBezTo>
                <a:cubicBezTo>
                  <a:pt x="16764" y="21600"/>
                  <a:pt x="21600" y="16764"/>
                  <a:pt x="21600" y="10800"/>
                </a:cubicBezTo>
                <a:cubicBezTo>
                  <a:pt x="21600" y="4836"/>
                  <a:pt x="16764" y="0"/>
                  <a:pt x="10800" y="0"/>
                </a:cubicBezTo>
                <a:close/>
              </a:path>
            </a:pathLst>
          </a:custGeom>
          <a:solidFill>
            <a:srgbClr val="FFFFFF"/>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511" name="Shape"/>
          <p:cNvSpPr/>
          <p:nvPr/>
        </p:nvSpPr>
        <p:spPr>
          <a:xfrm>
            <a:off x="8094840" y="2217943"/>
            <a:ext cx="256573" cy="256810"/>
          </a:xfrm>
          <a:custGeom>
            <a:avLst/>
            <a:gdLst/>
            <a:ahLst/>
            <a:cxnLst>
              <a:cxn ang="0">
                <a:pos x="wd2" y="hd2"/>
              </a:cxn>
              <a:cxn ang="5400000">
                <a:pos x="wd2" y="hd2"/>
              </a:cxn>
              <a:cxn ang="10800000">
                <a:pos x="wd2" y="hd2"/>
              </a:cxn>
              <a:cxn ang="16200000">
                <a:pos x="wd2" y="hd2"/>
              </a:cxn>
            </a:cxnLst>
            <a:rect l="0" t="0" r="r" b="b"/>
            <a:pathLst>
              <a:path w="21600" h="21600" extrusionOk="0">
                <a:moveTo>
                  <a:pt x="15709" y="11782"/>
                </a:moveTo>
                <a:lnTo>
                  <a:pt x="5891" y="11782"/>
                </a:lnTo>
                <a:lnTo>
                  <a:pt x="5891" y="9818"/>
                </a:lnTo>
                <a:lnTo>
                  <a:pt x="15709" y="9818"/>
                </a:lnTo>
                <a:cubicBezTo>
                  <a:pt x="15709" y="9818"/>
                  <a:pt x="15709" y="11782"/>
                  <a:pt x="15709" y="11782"/>
                </a:cubicBezTo>
                <a:close/>
                <a:moveTo>
                  <a:pt x="10800" y="0"/>
                </a:moveTo>
                <a:cubicBezTo>
                  <a:pt x="4836" y="0"/>
                  <a:pt x="0" y="4836"/>
                  <a:pt x="0" y="10800"/>
                </a:cubicBezTo>
                <a:cubicBezTo>
                  <a:pt x="0" y="16764"/>
                  <a:pt x="4836" y="21600"/>
                  <a:pt x="10800" y="21600"/>
                </a:cubicBezTo>
                <a:cubicBezTo>
                  <a:pt x="16764" y="21600"/>
                  <a:pt x="21600" y="16764"/>
                  <a:pt x="21600" y="10800"/>
                </a:cubicBezTo>
                <a:cubicBezTo>
                  <a:pt x="21600" y="4836"/>
                  <a:pt x="16764" y="0"/>
                  <a:pt x="10800" y="0"/>
                </a:cubicBezTo>
                <a:close/>
              </a:path>
            </a:pathLst>
          </a:custGeom>
          <a:solidFill>
            <a:srgbClr val="FFFFFF"/>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512" name="Shape"/>
          <p:cNvSpPr/>
          <p:nvPr/>
        </p:nvSpPr>
        <p:spPr>
          <a:xfrm>
            <a:off x="805878" y="3144956"/>
            <a:ext cx="139949" cy="2568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0800" y="15709"/>
                </a:lnTo>
                <a:lnTo>
                  <a:pt x="21600" y="21600"/>
                </a:lnTo>
                <a:lnTo>
                  <a:pt x="21600" y="0"/>
                </a:lnTo>
                <a:cubicBezTo>
                  <a:pt x="21600" y="0"/>
                  <a:pt x="0" y="0"/>
                  <a:pt x="0" y="0"/>
                </a:cubicBezTo>
                <a:close/>
              </a:path>
            </a:pathLst>
          </a:custGeom>
          <a:solidFill>
            <a:srgbClr val="FFFFFF"/>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513" name="Shape"/>
          <p:cNvSpPr/>
          <p:nvPr/>
        </p:nvSpPr>
        <p:spPr>
          <a:xfrm>
            <a:off x="1797177" y="3168301"/>
            <a:ext cx="256573" cy="210118"/>
          </a:xfrm>
          <a:custGeom>
            <a:avLst/>
            <a:gdLst/>
            <a:ahLst/>
            <a:cxnLst>
              <a:cxn ang="0">
                <a:pos x="wd2" y="hd2"/>
              </a:cxn>
              <a:cxn ang="5400000">
                <a:pos x="wd2" y="hd2"/>
              </a:cxn>
              <a:cxn ang="10800000">
                <a:pos x="wd2" y="hd2"/>
              </a:cxn>
              <a:cxn ang="16200000">
                <a:pos x="wd2" y="hd2"/>
              </a:cxn>
            </a:cxnLst>
            <a:rect l="0" t="0" r="r" b="b"/>
            <a:pathLst>
              <a:path w="21600" h="21600" extrusionOk="0">
                <a:moveTo>
                  <a:pt x="10800" y="16973"/>
                </a:moveTo>
                <a:lnTo>
                  <a:pt x="1487" y="10649"/>
                </a:lnTo>
                <a:lnTo>
                  <a:pt x="2441" y="8551"/>
                </a:lnTo>
                <a:lnTo>
                  <a:pt x="10800" y="14227"/>
                </a:lnTo>
                <a:lnTo>
                  <a:pt x="19160" y="8551"/>
                </a:lnTo>
                <a:lnTo>
                  <a:pt x="20113" y="10649"/>
                </a:lnTo>
                <a:cubicBezTo>
                  <a:pt x="20113" y="10649"/>
                  <a:pt x="10800" y="16973"/>
                  <a:pt x="10800" y="16973"/>
                </a:cubicBezTo>
                <a:close/>
                <a:moveTo>
                  <a:pt x="10800" y="0"/>
                </a:moveTo>
                <a:lnTo>
                  <a:pt x="0" y="7200"/>
                </a:lnTo>
                <a:lnTo>
                  <a:pt x="0" y="21600"/>
                </a:lnTo>
                <a:lnTo>
                  <a:pt x="21600" y="21600"/>
                </a:lnTo>
                <a:lnTo>
                  <a:pt x="21600" y="7200"/>
                </a:lnTo>
                <a:cubicBezTo>
                  <a:pt x="21600" y="7200"/>
                  <a:pt x="10800" y="0"/>
                  <a:pt x="10800" y="0"/>
                </a:cubicBezTo>
                <a:close/>
              </a:path>
            </a:pathLst>
          </a:custGeom>
          <a:solidFill>
            <a:srgbClr val="FFFFFF"/>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514" name="Shape"/>
          <p:cNvSpPr/>
          <p:nvPr/>
        </p:nvSpPr>
        <p:spPr>
          <a:xfrm>
            <a:off x="2881774" y="3144956"/>
            <a:ext cx="186599" cy="256810"/>
          </a:xfrm>
          <a:custGeom>
            <a:avLst/>
            <a:gdLst/>
            <a:ahLst/>
            <a:cxnLst>
              <a:cxn ang="0">
                <a:pos x="wd2" y="hd2"/>
              </a:cxn>
              <a:cxn ang="5400000">
                <a:pos x="wd2" y="hd2"/>
              </a:cxn>
              <a:cxn ang="10800000">
                <a:pos x="wd2" y="hd2"/>
              </a:cxn>
              <a:cxn ang="16200000">
                <a:pos x="wd2" y="hd2"/>
              </a:cxn>
            </a:cxnLst>
            <a:rect l="0" t="0" r="r" b="b"/>
            <a:pathLst>
              <a:path w="21600" h="21600" extrusionOk="0">
                <a:moveTo>
                  <a:pt x="18900" y="19636"/>
                </a:moveTo>
                <a:lnTo>
                  <a:pt x="2700" y="19636"/>
                </a:lnTo>
                <a:lnTo>
                  <a:pt x="2700" y="1964"/>
                </a:lnTo>
                <a:lnTo>
                  <a:pt x="12150" y="1964"/>
                </a:lnTo>
                <a:lnTo>
                  <a:pt x="12150" y="6873"/>
                </a:lnTo>
                <a:lnTo>
                  <a:pt x="18900" y="6873"/>
                </a:lnTo>
                <a:cubicBezTo>
                  <a:pt x="18900" y="6873"/>
                  <a:pt x="18900" y="19636"/>
                  <a:pt x="18900" y="19636"/>
                </a:cubicBezTo>
                <a:close/>
                <a:moveTo>
                  <a:pt x="13500" y="0"/>
                </a:moveTo>
                <a:lnTo>
                  <a:pt x="0" y="0"/>
                </a:lnTo>
                <a:lnTo>
                  <a:pt x="0" y="21600"/>
                </a:lnTo>
                <a:lnTo>
                  <a:pt x="21600" y="21600"/>
                </a:lnTo>
                <a:lnTo>
                  <a:pt x="21600" y="5891"/>
                </a:lnTo>
                <a:cubicBezTo>
                  <a:pt x="21600" y="5891"/>
                  <a:pt x="13500" y="0"/>
                  <a:pt x="13500" y="0"/>
                </a:cubicBezTo>
                <a:close/>
              </a:path>
            </a:pathLst>
          </a:custGeom>
          <a:solidFill>
            <a:srgbClr val="FFFFFF"/>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515" name="Shape"/>
          <p:cNvSpPr/>
          <p:nvPr/>
        </p:nvSpPr>
        <p:spPr>
          <a:xfrm>
            <a:off x="3931384" y="3144956"/>
            <a:ext cx="186599" cy="256810"/>
          </a:xfrm>
          <a:custGeom>
            <a:avLst/>
            <a:gdLst/>
            <a:ahLst/>
            <a:cxnLst>
              <a:cxn ang="0">
                <a:pos x="wd2" y="hd2"/>
              </a:cxn>
              <a:cxn ang="5400000">
                <a:pos x="wd2" y="hd2"/>
              </a:cxn>
              <a:cxn ang="10800000">
                <a:pos x="wd2" y="hd2"/>
              </a:cxn>
              <a:cxn ang="16200000">
                <a:pos x="wd2" y="hd2"/>
              </a:cxn>
            </a:cxnLst>
            <a:rect l="0" t="0" r="r" b="b"/>
            <a:pathLst>
              <a:path w="21600" h="21600" extrusionOk="0">
                <a:moveTo>
                  <a:pt x="18900" y="19636"/>
                </a:moveTo>
                <a:lnTo>
                  <a:pt x="2700" y="19636"/>
                </a:lnTo>
                <a:lnTo>
                  <a:pt x="2700" y="1964"/>
                </a:lnTo>
                <a:lnTo>
                  <a:pt x="12150" y="1964"/>
                </a:lnTo>
                <a:lnTo>
                  <a:pt x="12150" y="6873"/>
                </a:lnTo>
                <a:lnTo>
                  <a:pt x="18900" y="6873"/>
                </a:lnTo>
                <a:cubicBezTo>
                  <a:pt x="18900" y="6873"/>
                  <a:pt x="18900" y="19636"/>
                  <a:pt x="18900" y="19636"/>
                </a:cubicBezTo>
                <a:close/>
                <a:moveTo>
                  <a:pt x="13500" y="0"/>
                </a:moveTo>
                <a:lnTo>
                  <a:pt x="0" y="0"/>
                </a:lnTo>
                <a:lnTo>
                  <a:pt x="0" y="21600"/>
                </a:lnTo>
                <a:lnTo>
                  <a:pt x="21600" y="21600"/>
                </a:lnTo>
                <a:lnTo>
                  <a:pt x="21600" y="5891"/>
                </a:lnTo>
                <a:cubicBezTo>
                  <a:pt x="21600" y="5891"/>
                  <a:pt x="13500" y="0"/>
                  <a:pt x="13500" y="0"/>
                </a:cubicBezTo>
                <a:close/>
              </a:path>
            </a:pathLst>
          </a:custGeom>
          <a:solidFill>
            <a:srgbClr val="FFFFFF"/>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516" name="Shape"/>
          <p:cNvSpPr/>
          <p:nvPr/>
        </p:nvSpPr>
        <p:spPr>
          <a:xfrm>
            <a:off x="3989696" y="3250013"/>
            <a:ext cx="69975" cy="2334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srgbClr val="FFFFFF"/>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517" name="Shape"/>
          <p:cNvSpPr/>
          <p:nvPr/>
        </p:nvSpPr>
        <p:spPr>
          <a:xfrm>
            <a:off x="3989696" y="3296705"/>
            <a:ext cx="69975" cy="2334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srgbClr val="FFFFFF"/>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518" name="Shape"/>
          <p:cNvSpPr/>
          <p:nvPr/>
        </p:nvSpPr>
        <p:spPr>
          <a:xfrm>
            <a:off x="3989696" y="3250013"/>
            <a:ext cx="69975" cy="2334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srgbClr val="FFFFFF"/>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519" name="Shape"/>
          <p:cNvSpPr/>
          <p:nvPr/>
        </p:nvSpPr>
        <p:spPr>
          <a:xfrm>
            <a:off x="3989696" y="3296705"/>
            <a:ext cx="69975" cy="2334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srgbClr val="FFFFFF"/>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520" name="Shape"/>
          <p:cNvSpPr/>
          <p:nvPr/>
        </p:nvSpPr>
        <p:spPr>
          <a:xfrm>
            <a:off x="4969332" y="3144956"/>
            <a:ext cx="209924" cy="256810"/>
          </a:xfrm>
          <a:custGeom>
            <a:avLst/>
            <a:gdLst/>
            <a:ahLst/>
            <a:cxnLst>
              <a:cxn ang="0">
                <a:pos x="wd2" y="hd2"/>
              </a:cxn>
              <a:cxn ang="5400000">
                <a:pos x="wd2" y="hd2"/>
              </a:cxn>
              <a:cxn ang="10800000">
                <a:pos x="wd2" y="hd2"/>
              </a:cxn>
              <a:cxn ang="16200000">
                <a:pos x="wd2" y="hd2"/>
              </a:cxn>
            </a:cxnLst>
            <a:rect l="0" t="0" r="r" b="b"/>
            <a:pathLst>
              <a:path w="21600" h="21600" extrusionOk="0">
                <a:moveTo>
                  <a:pt x="10801" y="10800"/>
                </a:moveTo>
                <a:cubicBezTo>
                  <a:pt x="9477" y="10800"/>
                  <a:pt x="8400" y="9919"/>
                  <a:pt x="8400" y="8835"/>
                </a:cubicBezTo>
                <a:cubicBezTo>
                  <a:pt x="8400" y="7751"/>
                  <a:pt x="9477" y="6873"/>
                  <a:pt x="10801" y="6873"/>
                </a:cubicBezTo>
                <a:cubicBezTo>
                  <a:pt x="12127" y="6873"/>
                  <a:pt x="13200" y="7751"/>
                  <a:pt x="13200" y="8835"/>
                </a:cubicBezTo>
                <a:cubicBezTo>
                  <a:pt x="13200" y="9919"/>
                  <a:pt x="12127" y="10800"/>
                  <a:pt x="10801" y="10800"/>
                </a:cubicBezTo>
                <a:close/>
                <a:moveTo>
                  <a:pt x="16201" y="10800"/>
                </a:moveTo>
                <a:cubicBezTo>
                  <a:pt x="14877" y="10800"/>
                  <a:pt x="13800" y="9919"/>
                  <a:pt x="13800" y="8835"/>
                </a:cubicBezTo>
                <a:cubicBezTo>
                  <a:pt x="13800" y="7751"/>
                  <a:pt x="14877" y="6873"/>
                  <a:pt x="16201" y="6873"/>
                </a:cubicBezTo>
                <a:cubicBezTo>
                  <a:pt x="17527" y="6873"/>
                  <a:pt x="18600" y="7751"/>
                  <a:pt x="18600" y="8835"/>
                </a:cubicBezTo>
                <a:cubicBezTo>
                  <a:pt x="18600" y="9919"/>
                  <a:pt x="17527" y="10800"/>
                  <a:pt x="16201" y="10800"/>
                </a:cubicBezTo>
                <a:close/>
                <a:moveTo>
                  <a:pt x="5399" y="10800"/>
                </a:moveTo>
                <a:cubicBezTo>
                  <a:pt x="4073" y="10800"/>
                  <a:pt x="3000" y="9919"/>
                  <a:pt x="3000" y="8835"/>
                </a:cubicBezTo>
                <a:cubicBezTo>
                  <a:pt x="3000" y="7751"/>
                  <a:pt x="4073" y="6873"/>
                  <a:pt x="5399" y="6873"/>
                </a:cubicBezTo>
                <a:cubicBezTo>
                  <a:pt x="6723" y="6873"/>
                  <a:pt x="7800" y="7751"/>
                  <a:pt x="7800" y="8835"/>
                </a:cubicBezTo>
                <a:cubicBezTo>
                  <a:pt x="7800" y="9919"/>
                  <a:pt x="6723" y="10800"/>
                  <a:pt x="5399" y="10800"/>
                </a:cubicBezTo>
                <a:close/>
                <a:moveTo>
                  <a:pt x="18436" y="2531"/>
                </a:moveTo>
                <a:cubicBezTo>
                  <a:pt x="16482" y="967"/>
                  <a:pt x="13782" y="0"/>
                  <a:pt x="10800" y="0"/>
                </a:cubicBezTo>
                <a:cubicBezTo>
                  <a:pt x="7818" y="0"/>
                  <a:pt x="5118" y="967"/>
                  <a:pt x="3164" y="2531"/>
                </a:cubicBezTo>
                <a:cubicBezTo>
                  <a:pt x="1209" y="4094"/>
                  <a:pt x="0" y="6451"/>
                  <a:pt x="0" y="8836"/>
                </a:cubicBezTo>
                <a:cubicBezTo>
                  <a:pt x="0" y="11222"/>
                  <a:pt x="1209" y="13186"/>
                  <a:pt x="3164" y="14748"/>
                </a:cubicBezTo>
                <a:cubicBezTo>
                  <a:pt x="5118" y="16312"/>
                  <a:pt x="7818" y="17280"/>
                  <a:pt x="10800" y="17280"/>
                </a:cubicBezTo>
                <a:lnTo>
                  <a:pt x="10800" y="21600"/>
                </a:lnTo>
                <a:lnTo>
                  <a:pt x="18436" y="15109"/>
                </a:lnTo>
                <a:cubicBezTo>
                  <a:pt x="20391" y="13454"/>
                  <a:pt x="21600" y="11362"/>
                  <a:pt x="21600" y="8836"/>
                </a:cubicBezTo>
                <a:cubicBezTo>
                  <a:pt x="21600" y="6451"/>
                  <a:pt x="20391" y="4094"/>
                  <a:pt x="18436" y="2531"/>
                </a:cubicBezTo>
                <a:close/>
              </a:path>
            </a:pathLst>
          </a:custGeom>
          <a:solidFill>
            <a:srgbClr val="FFFFFF"/>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521" name="Shape"/>
          <p:cNvSpPr/>
          <p:nvPr/>
        </p:nvSpPr>
        <p:spPr>
          <a:xfrm>
            <a:off x="5995619" y="3156628"/>
            <a:ext cx="256573" cy="233464"/>
          </a:xfrm>
          <a:custGeom>
            <a:avLst/>
            <a:gdLst/>
            <a:ahLst/>
            <a:cxnLst>
              <a:cxn ang="0">
                <a:pos x="wd2" y="hd2"/>
              </a:cxn>
              <a:cxn ang="5400000">
                <a:pos x="wd2" y="hd2"/>
              </a:cxn>
              <a:cxn ang="10800000">
                <a:pos x="wd2" y="hd2"/>
              </a:cxn>
              <a:cxn ang="16200000">
                <a:pos x="wd2" y="hd2"/>
              </a:cxn>
            </a:cxnLst>
            <a:rect l="0" t="0" r="r" b="b"/>
            <a:pathLst>
              <a:path w="21600" h="21600" extrusionOk="0">
                <a:moveTo>
                  <a:pt x="15785" y="0"/>
                </a:moveTo>
                <a:cubicBezTo>
                  <a:pt x="13666" y="0"/>
                  <a:pt x="11816" y="1405"/>
                  <a:pt x="10800" y="3240"/>
                </a:cubicBezTo>
                <a:cubicBezTo>
                  <a:pt x="9784" y="1405"/>
                  <a:pt x="7934" y="0"/>
                  <a:pt x="5815" y="0"/>
                </a:cubicBezTo>
                <a:cubicBezTo>
                  <a:pt x="2603" y="0"/>
                  <a:pt x="0" y="2820"/>
                  <a:pt x="0" y="6300"/>
                </a:cubicBezTo>
                <a:cubicBezTo>
                  <a:pt x="0" y="8041"/>
                  <a:pt x="632" y="9635"/>
                  <a:pt x="1662" y="10800"/>
                </a:cubicBezTo>
                <a:cubicBezTo>
                  <a:pt x="4000" y="13445"/>
                  <a:pt x="10800" y="21600"/>
                  <a:pt x="10800" y="21600"/>
                </a:cubicBezTo>
                <a:cubicBezTo>
                  <a:pt x="10800" y="21600"/>
                  <a:pt x="17600" y="13445"/>
                  <a:pt x="19938" y="10800"/>
                </a:cubicBezTo>
                <a:cubicBezTo>
                  <a:pt x="20968" y="9635"/>
                  <a:pt x="21600" y="8041"/>
                  <a:pt x="21600" y="6300"/>
                </a:cubicBezTo>
                <a:cubicBezTo>
                  <a:pt x="21600" y="2820"/>
                  <a:pt x="18997" y="0"/>
                  <a:pt x="15785" y="0"/>
                </a:cubicBezTo>
                <a:close/>
              </a:path>
            </a:pathLst>
          </a:custGeom>
          <a:solidFill>
            <a:srgbClr val="FFFFFF"/>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522" name="Shape"/>
          <p:cNvSpPr/>
          <p:nvPr/>
        </p:nvSpPr>
        <p:spPr>
          <a:xfrm>
            <a:off x="7045229" y="3144956"/>
            <a:ext cx="256573" cy="256810"/>
          </a:xfrm>
          <a:custGeom>
            <a:avLst/>
            <a:gdLst/>
            <a:ahLst/>
            <a:cxnLst>
              <a:cxn ang="0">
                <a:pos x="wd2" y="hd2"/>
              </a:cxn>
              <a:cxn ang="5400000">
                <a:pos x="wd2" y="hd2"/>
              </a:cxn>
              <a:cxn ang="10800000">
                <a:pos x="wd2" y="hd2"/>
              </a:cxn>
              <a:cxn ang="16200000">
                <a:pos x="wd2" y="hd2"/>
              </a:cxn>
            </a:cxnLst>
            <a:rect l="0" t="0" r="r" b="b"/>
            <a:pathLst>
              <a:path w="21600" h="21600" extrusionOk="0">
                <a:moveTo>
                  <a:pt x="10800" y="16560"/>
                </a:moveTo>
                <a:lnTo>
                  <a:pt x="4320" y="21600"/>
                </a:lnTo>
                <a:lnTo>
                  <a:pt x="6480" y="13680"/>
                </a:lnTo>
                <a:lnTo>
                  <a:pt x="0" y="8640"/>
                </a:lnTo>
                <a:lnTo>
                  <a:pt x="7920" y="7920"/>
                </a:lnTo>
                <a:lnTo>
                  <a:pt x="10800" y="0"/>
                </a:lnTo>
                <a:lnTo>
                  <a:pt x="13680" y="7920"/>
                </a:lnTo>
                <a:lnTo>
                  <a:pt x="21600" y="8640"/>
                </a:lnTo>
                <a:lnTo>
                  <a:pt x="15120" y="13680"/>
                </a:lnTo>
                <a:lnTo>
                  <a:pt x="17280" y="21600"/>
                </a:lnTo>
                <a:cubicBezTo>
                  <a:pt x="17280" y="21600"/>
                  <a:pt x="10800" y="16560"/>
                  <a:pt x="10800" y="16560"/>
                </a:cubicBezTo>
                <a:close/>
              </a:path>
            </a:pathLst>
          </a:custGeom>
          <a:solidFill>
            <a:srgbClr val="FFFFFF"/>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523" name="Shape"/>
          <p:cNvSpPr/>
          <p:nvPr/>
        </p:nvSpPr>
        <p:spPr>
          <a:xfrm>
            <a:off x="8118164" y="3144956"/>
            <a:ext cx="209924" cy="256810"/>
          </a:xfrm>
          <a:custGeom>
            <a:avLst/>
            <a:gdLst/>
            <a:ahLst/>
            <a:cxnLst>
              <a:cxn ang="0">
                <a:pos x="wd2" y="hd2"/>
              </a:cxn>
              <a:cxn ang="5400000">
                <a:pos x="wd2" y="hd2"/>
              </a:cxn>
              <a:cxn ang="10800000">
                <a:pos x="wd2" y="hd2"/>
              </a:cxn>
              <a:cxn ang="16200000">
                <a:pos x="wd2" y="hd2"/>
              </a:cxn>
            </a:cxnLst>
            <a:rect l="0" t="0" r="r" b="b"/>
            <a:pathLst>
              <a:path w="21600" h="21600" extrusionOk="0">
                <a:moveTo>
                  <a:pt x="10800" y="11782"/>
                </a:moveTo>
                <a:cubicBezTo>
                  <a:pt x="8807" y="11782"/>
                  <a:pt x="7200" y="10466"/>
                  <a:pt x="7200" y="8835"/>
                </a:cubicBezTo>
                <a:cubicBezTo>
                  <a:pt x="7200" y="7206"/>
                  <a:pt x="8807" y="5891"/>
                  <a:pt x="10800" y="5891"/>
                </a:cubicBezTo>
                <a:cubicBezTo>
                  <a:pt x="12793" y="5891"/>
                  <a:pt x="14400" y="7206"/>
                  <a:pt x="14400" y="8835"/>
                </a:cubicBezTo>
                <a:cubicBezTo>
                  <a:pt x="14400" y="10466"/>
                  <a:pt x="12793" y="11782"/>
                  <a:pt x="10800" y="11782"/>
                </a:cubicBezTo>
                <a:close/>
                <a:moveTo>
                  <a:pt x="18436" y="2531"/>
                </a:moveTo>
                <a:cubicBezTo>
                  <a:pt x="16486" y="969"/>
                  <a:pt x="13787" y="0"/>
                  <a:pt x="10800" y="0"/>
                </a:cubicBezTo>
                <a:cubicBezTo>
                  <a:pt x="7813" y="0"/>
                  <a:pt x="5114" y="969"/>
                  <a:pt x="3164" y="2531"/>
                </a:cubicBezTo>
                <a:cubicBezTo>
                  <a:pt x="1212" y="4091"/>
                  <a:pt x="0" y="6251"/>
                  <a:pt x="0" y="8640"/>
                </a:cubicBezTo>
                <a:cubicBezTo>
                  <a:pt x="0" y="11164"/>
                  <a:pt x="1212" y="13455"/>
                  <a:pt x="3164" y="15111"/>
                </a:cubicBezTo>
                <a:lnTo>
                  <a:pt x="10800" y="21600"/>
                </a:lnTo>
                <a:lnTo>
                  <a:pt x="18436" y="15111"/>
                </a:lnTo>
                <a:cubicBezTo>
                  <a:pt x="20388" y="13455"/>
                  <a:pt x="21600" y="11164"/>
                  <a:pt x="21600" y="8640"/>
                </a:cubicBezTo>
                <a:cubicBezTo>
                  <a:pt x="21600" y="6251"/>
                  <a:pt x="20388" y="4091"/>
                  <a:pt x="18436" y="2531"/>
                </a:cubicBezTo>
                <a:close/>
              </a:path>
            </a:pathLst>
          </a:custGeom>
          <a:solidFill>
            <a:srgbClr val="FFFFFF"/>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524" name="Shape"/>
          <p:cNvSpPr/>
          <p:nvPr/>
        </p:nvSpPr>
        <p:spPr>
          <a:xfrm>
            <a:off x="747566" y="4059318"/>
            <a:ext cx="256573" cy="186771"/>
          </a:xfrm>
          <a:custGeom>
            <a:avLst/>
            <a:gdLst/>
            <a:ahLst/>
            <a:cxnLst>
              <a:cxn ang="0">
                <a:pos x="wd2" y="hd2"/>
              </a:cxn>
              <a:cxn ang="5400000">
                <a:pos x="wd2" y="hd2"/>
              </a:cxn>
              <a:cxn ang="10800000">
                <a:pos x="wd2" y="hd2"/>
              </a:cxn>
              <a:cxn ang="16200000">
                <a:pos x="wd2" y="hd2"/>
              </a:cxn>
            </a:cxnLst>
            <a:rect l="0" t="0" r="r" b="b"/>
            <a:pathLst>
              <a:path w="21600" h="21600" extrusionOk="0">
                <a:moveTo>
                  <a:pt x="6873" y="16200"/>
                </a:moveTo>
                <a:lnTo>
                  <a:pt x="6873" y="5400"/>
                </a:lnTo>
                <a:lnTo>
                  <a:pt x="14727" y="10800"/>
                </a:lnTo>
                <a:cubicBezTo>
                  <a:pt x="14727" y="10800"/>
                  <a:pt x="6873" y="16200"/>
                  <a:pt x="6873" y="16200"/>
                </a:cubicBezTo>
                <a:close/>
                <a:moveTo>
                  <a:pt x="0" y="0"/>
                </a:moveTo>
                <a:lnTo>
                  <a:pt x="0" y="21600"/>
                </a:lnTo>
                <a:lnTo>
                  <a:pt x="21600" y="21600"/>
                </a:lnTo>
                <a:lnTo>
                  <a:pt x="21600" y="0"/>
                </a:lnTo>
                <a:cubicBezTo>
                  <a:pt x="21600" y="0"/>
                  <a:pt x="0" y="0"/>
                  <a:pt x="0" y="0"/>
                </a:cubicBezTo>
                <a:close/>
              </a:path>
            </a:pathLst>
          </a:custGeom>
          <a:solidFill>
            <a:srgbClr val="FFFFFF"/>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nvGrpSpPr>
          <p:cNvPr id="1527" name="Group"/>
          <p:cNvGrpSpPr/>
          <p:nvPr/>
        </p:nvGrpSpPr>
        <p:grpSpPr>
          <a:xfrm>
            <a:off x="1832163" y="4024298"/>
            <a:ext cx="186600" cy="256811"/>
            <a:chOff x="0" y="-1"/>
            <a:chExt cx="497597" cy="684195"/>
          </a:xfrm>
        </p:grpSpPr>
        <p:sp>
          <p:nvSpPr>
            <p:cNvPr id="1525" name="Shape"/>
            <p:cNvSpPr/>
            <p:nvPr/>
          </p:nvSpPr>
          <p:spPr>
            <a:xfrm>
              <a:off x="-1" y="-2"/>
              <a:ext cx="497598" cy="684197"/>
            </a:xfrm>
            <a:custGeom>
              <a:avLst/>
              <a:gdLst/>
              <a:ahLst/>
              <a:cxnLst>
                <a:cxn ang="0">
                  <a:pos x="wd2" y="hd2"/>
                </a:cxn>
                <a:cxn ang="5400000">
                  <a:pos x="wd2" y="hd2"/>
                </a:cxn>
                <a:cxn ang="10800000">
                  <a:pos x="wd2" y="hd2"/>
                </a:cxn>
                <a:cxn ang="16200000">
                  <a:pos x="wd2" y="hd2"/>
                </a:cxn>
              </a:cxnLst>
              <a:rect l="0" t="0" r="r" b="b"/>
              <a:pathLst>
                <a:path w="21600" h="21600" extrusionOk="0">
                  <a:moveTo>
                    <a:pt x="10800" y="18655"/>
                  </a:moveTo>
                  <a:cubicBezTo>
                    <a:pt x="7074" y="18655"/>
                    <a:pt x="4050" y="16459"/>
                    <a:pt x="4050" y="13746"/>
                  </a:cubicBezTo>
                  <a:cubicBezTo>
                    <a:pt x="4050" y="11033"/>
                    <a:pt x="7074" y="8836"/>
                    <a:pt x="10800" y="8836"/>
                  </a:cubicBezTo>
                  <a:cubicBezTo>
                    <a:pt x="14526" y="8836"/>
                    <a:pt x="17550" y="11033"/>
                    <a:pt x="17550" y="13746"/>
                  </a:cubicBezTo>
                  <a:cubicBezTo>
                    <a:pt x="17550" y="16459"/>
                    <a:pt x="14526" y="18655"/>
                    <a:pt x="10800" y="18655"/>
                  </a:cubicBezTo>
                  <a:close/>
                  <a:moveTo>
                    <a:pt x="10800" y="2945"/>
                  </a:moveTo>
                  <a:cubicBezTo>
                    <a:pt x="12290" y="2945"/>
                    <a:pt x="13500" y="3825"/>
                    <a:pt x="13500" y="4910"/>
                  </a:cubicBezTo>
                  <a:cubicBezTo>
                    <a:pt x="13500" y="5994"/>
                    <a:pt x="12290" y="6873"/>
                    <a:pt x="10800" y="6873"/>
                  </a:cubicBezTo>
                  <a:cubicBezTo>
                    <a:pt x="9310" y="6873"/>
                    <a:pt x="8100" y="5994"/>
                    <a:pt x="8100" y="4910"/>
                  </a:cubicBezTo>
                  <a:cubicBezTo>
                    <a:pt x="8100" y="3825"/>
                    <a:pt x="9310" y="2945"/>
                    <a:pt x="10800" y="2945"/>
                  </a:cubicBezTo>
                  <a:close/>
                  <a:moveTo>
                    <a:pt x="0" y="0"/>
                  </a:moveTo>
                  <a:lnTo>
                    <a:pt x="0" y="21600"/>
                  </a:lnTo>
                  <a:lnTo>
                    <a:pt x="21600" y="21600"/>
                  </a:lnTo>
                  <a:lnTo>
                    <a:pt x="21600" y="0"/>
                  </a:lnTo>
                  <a:cubicBezTo>
                    <a:pt x="21600" y="0"/>
                    <a:pt x="0" y="0"/>
                    <a:pt x="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526" name="Circle"/>
            <p:cNvSpPr/>
            <p:nvPr/>
          </p:nvSpPr>
          <p:spPr>
            <a:xfrm>
              <a:off x="186597" y="373196"/>
              <a:ext cx="124403" cy="124403"/>
            </a:xfrm>
            <a:prstGeom prst="ellipse">
              <a:avLst/>
            </a:pr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sp>
        <p:nvSpPr>
          <p:cNvPr id="1528" name="Shape"/>
          <p:cNvSpPr/>
          <p:nvPr/>
        </p:nvSpPr>
        <p:spPr>
          <a:xfrm>
            <a:off x="2881774" y="4024299"/>
            <a:ext cx="186599" cy="256810"/>
          </a:xfrm>
          <a:custGeom>
            <a:avLst/>
            <a:gdLst/>
            <a:ahLst/>
            <a:cxnLst>
              <a:cxn ang="0">
                <a:pos x="wd2" y="hd2"/>
              </a:cxn>
              <a:cxn ang="5400000">
                <a:pos x="wd2" y="hd2"/>
              </a:cxn>
              <a:cxn ang="10800000">
                <a:pos x="wd2" y="hd2"/>
              </a:cxn>
              <a:cxn ang="16200000">
                <a:pos x="wd2" y="hd2"/>
              </a:cxn>
            </a:cxnLst>
            <a:rect l="0" t="0" r="r" b="b"/>
            <a:pathLst>
              <a:path w="21600" h="21600" extrusionOk="0">
                <a:moveTo>
                  <a:pt x="8775" y="18079"/>
                </a:moveTo>
                <a:lnTo>
                  <a:pt x="3771" y="14440"/>
                </a:lnTo>
                <a:lnTo>
                  <a:pt x="5679" y="13051"/>
                </a:lnTo>
                <a:lnTo>
                  <a:pt x="8775" y="15303"/>
                </a:lnTo>
                <a:lnTo>
                  <a:pt x="15921" y="10106"/>
                </a:lnTo>
                <a:lnTo>
                  <a:pt x="17829" y="11494"/>
                </a:lnTo>
                <a:cubicBezTo>
                  <a:pt x="17829" y="11494"/>
                  <a:pt x="8775" y="18079"/>
                  <a:pt x="8775" y="18079"/>
                </a:cubicBezTo>
                <a:close/>
                <a:moveTo>
                  <a:pt x="5400" y="5891"/>
                </a:moveTo>
                <a:cubicBezTo>
                  <a:pt x="5400" y="3799"/>
                  <a:pt x="7923" y="1964"/>
                  <a:pt x="10800" y="1964"/>
                </a:cubicBezTo>
                <a:cubicBezTo>
                  <a:pt x="13677" y="1964"/>
                  <a:pt x="16200" y="3799"/>
                  <a:pt x="16200" y="5891"/>
                </a:cubicBezTo>
                <a:lnTo>
                  <a:pt x="16200" y="6950"/>
                </a:lnTo>
                <a:cubicBezTo>
                  <a:pt x="14610" y="6280"/>
                  <a:pt x="12770" y="5891"/>
                  <a:pt x="10801" y="5891"/>
                </a:cubicBezTo>
                <a:cubicBezTo>
                  <a:pt x="8832" y="5891"/>
                  <a:pt x="6990" y="6281"/>
                  <a:pt x="5400" y="6951"/>
                </a:cubicBezTo>
                <a:cubicBezTo>
                  <a:pt x="5400" y="6951"/>
                  <a:pt x="5400" y="5891"/>
                  <a:pt x="5400" y="5891"/>
                </a:cubicBezTo>
                <a:close/>
                <a:moveTo>
                  <a:pt x="18900" y="5891"/>
                </a:moveTo>
                <a:cubicBezTo>
                  <a:pt x="18900" y="2710"/>
                  <a:pt x="15176" y="0"/>
                  <a:pt x="10800" y="0"/>
                </a:cubicBezTo>
                <a:cubicBezTo>
                  <a:pt x="6422" y="0"/>
                  <a:pt x="2700" y="2710"/>
                  <a:pt x="2700" y="5891"/>
                </a:cubicBezTo>
                <a:lnTo>
                  <a:pt x="2700" y="8564"/>
                </a:lnTo>
                <a:cubicBezTo>
                  <a:pt x="1024" y="9948"/>
                  <a:pt x="0" y="11758"/>
                  <a:pt x="0" y="13745"/>
                </a:cubicBezTo>
                <a:cubicBezTo>
                  <a:pt x="0" y="18081"/>
                  <a:pt x="4838" y="21600"/>
                  <a:pt x="10801" y="21600"/>
                </a:cubicBezTo>
                <a:cubicBezTo>
                  <a:pt x="16764" y="21600"/>
                  <a:pt x="21600" y="18081"/>
                  <a:pt x="21600" y="13745"/>
                </a:cubicBezTo>
                <a:cubicBezTo>
                  <a:pt x="21600" y="11757"/>
                  <a:pt x="20576" y="9947"/>
                  <a:pt x="18900" y="8563"/>
                </a:cubicBezTo>
                <a:cubicBezTo>
                  <a:pt x="18900" y="8563"/>
                  <a:pt x="18900" y="5891"/>
                  <a:pt x="18900" y="5891"/>
                </a:cubicBezTo>
                <a:close/>
              </a:path>
            </a:pathLst>
          </a:custGeom>
          <a:solidFill>
            <a:srgbClr val="FFFFFF"/>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529" name="Shape"/>
          <p:cNvSpPr/>
          <p:nvPr/>
        </p:nvSpPr>
        <p:spPr>
          <a:xfrm>
            <a:off x="3931384" y="4024299"/>
            <a:ext cx="186599" cy="256810"/>
          </a:xfrm>
          <a:custGeom>
            <a:avLst/>
            <a:gdLst/>
            <a:ahLst/>
            <a:cxnLst>
              <a:cxn ang="0">
                <a:pos x="wd2" y="hd2"/>
              </a:cxn>
              <a:cxn ang="5400000">
                <a:pos x="wd2" y="hd2"/>
              </a:cxn>
              <a:cxn ang="10800000">
                <a:pos x="wd2" y="hd2"/>
              </a:cxn>
              <a:cxn ang="16200000">
                <a:pos x="wd2" y="hd2"/>
              </a:cxn>
            </a:cxnLst>
            <a:rect l="0" t="0" r="r" b="b"/>
            <a:pathLst>
              <a:path w="21600" h="21600" extrusionOk="0">
                <a:moveTo>
                  <a:pt x="15804" y="15997"/>
                </a:moveTo>
                <a:lnTo>
                  <a:pt x="13896" y="17385"/>
                </a:lnTo>
                <a:lnTo>
                  <a:pt x="10800" y="15134"/>
                </a:lnTo>
                <a:lnTo>
                  <a:pt x="7704" y="17385"/>
                </a:lnTo>
                <a:lnTo>
                  <a:pt x="5796" y="15997"/>
                </a:lnTo>
                <a:lnTo>
                  <a:pt x="8891" y="13745"/>
                </a:lnTo>
                <a:lnTo>
                  <a:pt x="5796" y="11494"/>
                </a:lnTo>
                <a:lnTo>
                  <a:pt x="7704" y="10106"/>
                </a:lnTo>
                <a:lnTo>
                  <a:pt x="10800" y="12357"/>
                </a:lnTo>
                <a:lnTo>
                  <a:pt x="13896" y="10106"/>
                </a:lnTo>
                <a:lnTo>
                  <a:pt x="15804" y="11494"/>
                </a:lnTo>
                <a:lnTo>
                  <a:pt x="12709" y="13745"/>
                </a:lnTo>
                <a:cubicBezTo>
                  <a:pt x="12709" y="13745"/>
                  <a:pt x="15804" y="15997"/>
                  <a:pt x="15804" y="15997"/>
                </a:cubicBezTo>
                <a:close/>
                <a:moveTo>
                  <a:pt x="10801" y="5891"/>
                </a:moveTo>
                <a:cubicBezTo>
                  <a:pt x="8832" y="5891"/>
                  <a:pt x="6990" y="6281"/>
                  <a:pt x="5400" y="6951"/>
                </a:cubicBezTo>
                <a:lnTo>
                  <a:pt x="5400" y="5891"/>
                </a:lnTo>
                <a:cubicBezTo>
                  <a:pt x="5400" y="3799"/>
                  <a:pt x="7923" y="1964"/>
                  <a:pt x="10800" y="1964"/>
                </a:cubicBezTo>
                <a:cubicBezTo>
                  <a:pt x="12238" y="1964"/>
                  <a:pt x="13588" y="2422"/>
                  <a:pt x="14580" y="3143"/>
                </a:cubicBezTo>
                <a:cubicBezTo>
                  <a:pt x="15232" y="2668"/>
                  <a:pt x="15888" y="2192"/>
                  <a:pt x="16491" y="1753"/>
                </a:cubicBezTo>
                <a:cubicBezTo>
                  <a:pt x="15013" y="677"/>
                  <a:pt x="12988" y="0"/>
                  <a:pt x="10800" y="0"/>
                </a:cubicBezTo>
                <a:cubicBezTo>
                  <a:pt x="6422" y="0"/>
                  <a:pt x="2700" y="2710"/>
                  <a:pt x="2700" y="5891"/>
                </a:cubicBezTo>
                <a:lnTo>
                  <a:pt x="2700" y="8564"/>
                </a:lnTo>
                <a:cubicBezTo>
                  <a:pt x="1024" y="9948"/>
                  <a:pt x="0" y="11758"/>
                  <a:pt x="0" y="13745"/>
                </a:cubicBezTo>
                <a:cubicBezTo>
                  <a:pt x="0" y="18081"/>
                  <a:pt x="4838" y="21600"/>
                  <a:pt x="10801" y="21600"/>
                </a:cubicBezTo>
                <a:cubicBezTo>
                  <a:pt x="16764" y="21600"/>
                  <a:pt x="21600" y="18081"/>
                  <a:pt x="21600" y="13745"/>
                </a:cubicBezTo>
                <a:cubicBezTo>
                  <a:pt x="21600" y="9409"/>
                  <a:pt x="16764" y="5891"/>
                  <a:pt x="10801" y="5891"/>
                </a:cubicBezTo>
                <a:close/>
              </a:path>
            </a:pathLst>
          </a:custGeom>
          <a:solidFill>
            <a:srgbClr val="FFFFFF"/>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530" name="Shape"/>
          <p:cNvSpPr/>
          <p:nvPr/>
        </p:nvSpPr>
        <p:spPr>
          <a:xfrm>
            <a:off x="4946008" y="2217943"/>
            <a:ext cx="256573" cy="25681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7855" y="2945"/>
                </a:lnTo>
                <a:lnTo>
                  <a:pt x="13745" y="8836"/>
                </a:lnTo>
                <a:lnTo>
                  <a:pt x="0" y="8836"/>
                </a:lnTo>
                <a:lnTo>
                  <a:pt x="0" y="12764"/>
                </a:lnTo>
                <a:lnTo>
                  <a:pt x="13745" y="12764"/>
                </a:lnTo>
                <a:lnTo>
                  <a:pt x="7855" y="18655"/>
                </a:lnTo>
                <a:lnTo>
                  <a:pt x="10800" y="21600"/>
                </a:lnTo>
                <a:lnTo>
                  <a:pt x="21600" y="10800"/>
                </a:lnTo>
                <a:cubicBezTo>
                  <a:pt x="21600" y="10800"/>
                  <a:pt x="10800" y="0"/>
                  <a:pt x="10800" y="0"/>
                </a:cubicBezTo>
                <a:close/>
              </a:path>
            </a:pathLst>
          </a:custGeom>
          <a:solidFill>
            <a:srgbClr val="FFFFFF"/>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531" name="link"/>
          <p:cNvSpPr txBox="1"/>
          <p:nvPr/>
        </p:nvSpPr>
        <p:spPr>
          <a:xfrm>
            <a:off x="715134" y="1704363"/>
            <a:ext cx="321436"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link</a:t>
            </a:r>
          </a:p>
        </p:txBody>
      </p:sp>
      <p:sp>
        <p:nvSpPr>
          <p:cNvPr id="1532" name="attachment"/>
          <p:cNvSpPr txBox="1"/>
          <p:nvPr/>
        </p:nvSpPr>
        <p:spPr>
          <a:xfrm>
            <a:off x="1529382" y="1704363"/>
            <a:ext cx="792036"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attachment</a:t>
            </a:r>
          </a:p>
        </p:txBody>
      </p:sp>
      <p:sp>
        <p:nvSpPr>
          <p:cNvPr id="1533" name="edit"/>
          <p:cNvSpPr txBox="1"/>
          <p:nvPr/>
        </p:nvSpPr>
        <p:spPr>
          <a:xfrm>
            <a:off x="2783239" y="1704363"/>
            <a:ext cx="372005"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edit</a:t>
            </a:r>
          </a:p>
        </p:txBody>
      </p:sp>
      <p:sp>
        <p:nvSpPr>
          <p:cNvPr id="1534" name="cut"/>
          <p:cNvSpPr txBox="1"/>
          <p:nvPr/>
        </p:nvSpPr>
        <p:spPr>
          <a:xfrm>
            <a:off x="3809538" y="1704363"/>
            <a:ext cx="386234"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cut</a:t>
            </a:r>
          </a:p>
        </p:txBody>
      </p:sp>
      <p:sp>
        <p:nvSpPr>
          <p:cNvPr id="1535" name="save"/>
          <p:cNvSpPr txBox="1"/>
          <p:nvPr/>
        </p:nvSpPr>
        <p:spPr>
          <a:xfrm>
            <a:off x="4860549" y="1704363"/>
            <a:ext cx="427489"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save</a:t>
            </a:r>
          </a:p>
        </p:txBody>
      </p:sp>
      <p:sp>
        <p:nvSpPr>
          <p:cNvPr id="1536" name="print"/>
          <p:cNvSpPr txBox="1"/>
          <p:nvPr/>
        </p:nvSpPr>
        <p:spPr>
          <a:xfrm>
            <a:off x="5888758" y="1704363"/>
            <a:ext cx="434097"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print</a:t>
            </a:r>
          </a:p>
        </p:txBody>
      </p:sp>
      <p:sp>
        <p:nvSpPr>
          <p:cNvPr id="1537" name="phone, call"/>
          <p:cNvSpPr txBox="1"/>
          <p:nvPr/>
        </p:nvSpPr>
        <p:spPr>
          <a:xfrm>
            <a:off x="6734358" y="1725446"/>
            <a:ext cx="878313" cy="2596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p>
            <a:pPr algn="ctr">
              <a:defRPr sz="2000">
                <a:solidFill>
                  <a:srgbClr val="FFFFFF"/>
                </a:solidFill>
              </a:defRPr>
            </a:pPr>
            <a:r>
              <a:rPr sz="750"/>
              <a:t>phone,</a:t>
            </a:r>
            <a:br>
              <a:rPr sz="750"/>
            </a:br>
            <a:r>
              <a:rPr sz="750"/>
              <a:t>call</a:t>
            </a:r>
          </a:p>
        </p:txBody>
      </p:sp>
      <p:sp>
        <p:nvSpPr>
          <p:cNvPr id="1538" name="search"/>
          <p:cNvSpPr txBox="1"/>
          <p:nvPr/>
        </p:nvSpPr>
        <p:spPr>
          <a:xfrm>
            <a:off x="7952986" y="1704363"/>
            <a:ext cx="540278"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search</a:t>
            </a:r>
          </a:p>
        </p:txBody>
      </p:sp>
      <p:sp>
        <p:nvSpPr>
          <p:cNvPr id="1539" name="settings, manage"/>
          <p:cNvSpPr txBox="1"/>
          <p:nvPr/>
        </p:nvSpPr>
        <p:spPr>
          <a:xfrm>
            <a:off x="388276" y="2652459"/>
            <a:ext cx="1050155" cy="2596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p>
            <a:pPr algn="ctr">
              <a:defRPr sz="2000">
                <a:solidFill>
                  <a:srgbClr val="FFFFFF"/>
                </a:solidFill>
              </a:defRPr>
            </a:pPr>
            <a:r>
              <a:rPr sz="750"/>
              <a:t>settings,</a:t>
            </a:r>
            <a:br>
              <a:rPr sz="750"/>
            </a:br>
            <a:r>
              <a:rPr sz="750"/>
              <a:t>manage</a:t>
            </a:r>
          </a:p>
        </p:txBody>
      </p:sp>
      <p:sp>
        <p:nvSpPr>
          <p:cNvPr id="1540" name="user, profile"/>
          <p:cNvSpPr txBox="1"/>
          <p:nvPr/>
        </p:nvSpPr>
        <p:spPr>
          <a:xfrm>
            <a:off x="1523466" y="2652459"/>
            <a:ext cx="803867" cy="2596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p>
            <a:pPr algn="ctr">
              <a:defRPr sz="2000">
                <a:solidFill>
                  <a:srgbClr val="FFFFFF"/>
                </a:solidFill>
              </a:defRPr>
            </a:pPr>
            <a:r>
              <a:rPr sz="750"/>
              <a:t>user,</a:t>
            </a:r>
            <a:br>
              <a:rPr sz="750"/>
            </a:br>
            <a:r>
              <a:rPr sz="750"/>
              <a:t>profile</a:t>
            </a:r>
          </a:p>
        </p:txBody>
      </p:sp>
      <p:sp>
        <p:nvSpPr>
          <p:cNvPr id="1541" name="help"/>
          <p:cNvSpPr txBox="1"/>
          <p:nvPr/>
        </p:nvSpPr>
        <p:spPr>
          <a:xfrm>
            <a:off x="2768344" y="2631375"/>
            <a:ext cx="401795"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help</a:t>
            </a:r>
          </a:p>
        </p:txBody>
      </p:sp>
      <p:sp>
        <p:nvSpPr>
          <p:cNvPr id="1542" name="folder"/>
          <p:cNvSpPr txBox="1"/>
          <p:nvPr/>
        </p:nvSpPr>
        <p:spPr>
          <a:xfrm>
            <a:off x="3796581" y="2631375"/>
            <a:ext cx="456204"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folder</a:t>
            </a:r>
          </a:p>
        </p:txBody>
      </p:sp>
      <p:sp>
        <p:nvSpPr>
          <p:cNvPr id="1543" name="next, right, forward"/>
          <p:cNvSpPr txBox="1"/>
          <p:nvPr/>
        </p:nvSpPr>
        <p:spPr>
          <a:xfrm>
            <a:off x="4535563" y="2652459"/>
            <a:ext cx="1138760" cy="2596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p>
            <a:pPr algn="ctr">
              <a:defRPr sz="2000">
                <a:solidFill>
                  <a:srgbClr val="FFFFFF"/>
                </a:solidFill>
              </a:defRPr>
            </a:pPr>
            <a:r>
              <a:rPr sz="750"/>
              <a:t>next, right,</a:t>
            </a:r>
            <a:br>
              <a:rPr sz="750"/>
            </a:br>
            <a:r>
              <a:rPr sz="750"/>
              <a:t>forward</a:t>
            </a:r>
          </a:p>
        </p:txBody>
      </p:sp>
      <p:sp>
        <p:nvSpPr>
          <p:cNvPr id="1544" name="home"/>
          <p:cNvSpPr txBox="1"/>
          <p:nvPr/>
        </p:nvSpPr>
        <p:spPr>
          <a:xfrm>
            <a:off x="5886669" y="2631375"/>
            <a:ext cx="474473"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home</a:t>
            </a:r>
          </a:p>
        </p:txBody>
      </p:sp>
      <p:sp>
        <p:nvSpPr>
          <p:cNvPr id="1545" name="add, new"/>
          <p:cNvSpPr txBox="1"/>
          <p:nvPr/>
        </p:nvSpPr>
        <p:spPr>
          <a:xfrm>
            <a:off x="6835130" y="2631375"/>
            <a:ext cx="690188"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add, new</a:t>
            </a:r>
          </a:p>
        </p:txBody>
      </p:sp>
      <p:sp>
        <p:nvSpPr>
          <p:cNvPr id="1546" name="remove, delete"/>
          <p:cNvSpPr txBox="1"/>
          <p:nvPr/>
        </p:nvSpPr>
        <p:spPr>
          <a:xfrm>
            <a:off x="7728626" y="2652459"/>
            <a:ext cx="989000" cy="2596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p>
            <a:pPr algn="ctr">
              <a:defRPr sz="2000">
                <a:solidFill>
                  <a:srgbClr val="FFFFFF"/>
                </a:solidFill>
              </a:defRPr>
            </a:pPr>
            <a:r>
              <a:rPr sz="750"/>
              <a:t>remove,</a:t>
            </a:r>
            <a:br>
              <a:rPr sz="750"/>
            </a:br>
            <a:r>
              <a:rPr sz="750"/>
              <a:t>delete</a:t>
            </a:r>
          </a:p>
        </p:txBody>
      </p:sp>
      <p:sp>
        <p:nvSpPr>
          <p:cNvPr id="1547" name="bookmark"/>
          <p:cNvSpPr txBox="1"/>
          <p:nvPr/>
        </p:nvSpPr>
        <p:spPr>
          <a:xfrm>
            <a:off x="521413" y="3558394"/>
            <a:ext cx="708876"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bookmark</a:t>
            </a:r>
          </a:p>
        </p:txBody>
      </p:sp>
      <p:sp>
        <p:nvSpPr>
          <p:cNvPr id="1548" name="email"/>
          <p:cNvSpPr txBox="1"/>
          <p:nvPr/>
        </p:nvSpPr>
        <p:spPr>
          <a:xfrm>
            <a:off x="1701104" y="3558394"/>
            <a:ext cx="448590"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email</a:t>
            </a:r>
          </a:p>
        </p:txBody>
      </p:sp>
      <p:sp>
        <p:nvSpPr>
          <p:cNvPr id="1549" name="file"/>
          <p:cNvSpPr txBox="1"/>
          <p:nvPr/>
        </p:nvSpPr>
        <p:spPr>
          <a:xfrm>
            <a:off x="2827955" y="3558394"/>
            <a:ext cx="294238"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file</a:t>
            </a:r>
          </a:p>
        </p:txBody>
      </p:sp>
      <p:sp>
        <p:nvSpPr>
          <p:cNvPr id="1550" name="document"/>
          <p:cNvSpPr txBox="1"/>
          <p:nvPr/>
        </p:nvSpPr>
        <p:spPr>
          <a:xfrm>
            <a:off x="3662999" y="3558394"/>
            <a:ext cx="723368"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document</a:t>
            </a:r>
          </a:p>
        </p:txBody>
      </p:sp>
      <p:sp>
        <p:nvSpPr>
          <p:cNvPr id="1551" name="chat, IM"/>
          <p:cNvSpPr txBox="1"/>
          <p:nvPr/>
        </p:nvSpPr>
        <p:spPr>
          <a:xfrm>
            <a:off x="4770971" y="3558394"/>
            <a:ext cx="606644"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chat, IM</a:t>
            </a:r>
          </a:p>
        </p:txBody>
      </p:sp>
      <p:sp>
        <p:nvSpPr>
          <p:cNvPr id="1552" name="like, heart"/>
          <p:cNvSpPr txBox="1"/>
          <p:nvPr/>
        </p:nvSpPr>
        <p:spPr>
          <a:xfrm>
            <a:off x="5780472" y="3579476"/>
            <a:ext cx="686866" cy="2596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p>
            <a:pPr algn="ctr">
              <a:defRPr sz="2000">
                <a:solidFill>
                  <a:srgbClr val="FFFFFF"/>
                </a:solidFill>
              </a:defRPr>
            </a:pPr>
            <a:r>
              <a:rPr sz="750"/>
              <a:t>like,</a:t>
            </a:r>
            <a:br>
              <a:rPr sz="750"/>
            </a:br>
            <a:r>
              <a:rPr sz="750"/>
              <a:t>heart</a:t>
            </a:r>
          </a:p>
        </p:txBody>
      </p:sp>
      <p:sp>
        <p:nvSpPr>
          <p:cNvPr id="1553" name="rating, star"/>
          <p:cNvSpPr txBox="1"/>
          <p:nvPr/>
        </p:nvSpPr>
        <p:spPr>
          <a:xfrm>
            <a:off x="6812401" y="3579476"/>
            <a:ext cx="735645" cy="2596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p>
            <a:pPr algn="ctr">
              <a:defRPr sz="2000">
                <a:solidFill>
                  <a:srgbClr val="FFFFFF"/>
                </a:solidFill>
              </a:defRPr>
            </a:pPr>
            <a:r>
              <a:rPr sz="750"/>
              <a:t>rating,</a:t>
            </a:r>
            <a:br>
              <a:rPr sz="750"/>
            </a:br>
            <a:r>
              <a:rPr sz="750"/>
              <a:t>star</a:t>
            </a:r>
          </a:p>
        </p:txBody>
      </p:sp>
      <p:sp>
        <p:nvSpPr>
          <p:cNvPr id="1554" name="location, map"/>
          <p:cNvSpPr txBox="1"/>
          <p:nvPr/>
        </p:nvSpPr>
        <p:spPr>
          <a:xfrm>
            <a:off x="7762930" y="3579476"/>
            <a:ext cx="920393" cy="2596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p>
            <a:pPr algn="ctr">
              <a:defRPr sz="2000">
                <a:solidFill>
                  <a:srgbClr val="FFFFFF"/>
                </a:solidFill>
              </a:defRPr>
            </a:pPr>
            <a:r>
              <a:rPr sz="750"/>
              <a:t>location,</a:t>
            </a:r>
            <a:br>
              <a:rPr sz="750"/>
            </a:br>
            <a:r>
              <a:rPr sz="750"/>
              <a:t>map</a:t>
            </a:r>
          </a:p>
        </p:txBody>
      </p:sp>
      <p:sp>
        <p:nvSpPr>
          <p:cNvPr id="1555" name="video"/>
          <p:cNvSpPr txBox="1"/>
          <p:nvPr/>
        </p:nvSpPr>
        <p:spPr>
          <a:xfrm>
            <a:off x="644519" y="4437738"/>
            <a:ext cx="462666"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video</a:t>
            </a:r>
          </a:p>
        </p:txBody>
      </p:sp>
      <p:sp>
        <p:nvSpPr>
          <p:cNvPr id="1556" name="audio, sound"/>
          <p:cNvSpPr txBox="1"/>
          <p:nvPr/>
        </p:nvSpPr>
        <p:spPr>
          <a:xfrm>
            <a:off x="1471638" y="4458820"/>
            <a:ext cx="907524" cy="2596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p>
            <a:pPr algn="ctr">
              <a:defRPr sz="2000">
                <a:solidFill>
                  <a:srgbClr val="FFFFFF"/>
                </a:solidFill>
              </a:defRPr>
            </a:pPr>
            <a:r>
              <a:rPr sz="750"/>
              <a:t>audio,</a:t>
            </a:r>
            <a:br>
              <a:rPr sz="750"/>
            </a:br>
            <a:r>
              <a:rPr sz="750"/>
              <a:t>sound</a:t>
            </a:r>
          </a:p>
        </p:txBody>
      </p:sp>
      <p:sp>
        <p:nvSpPr>
          <p:cNvPr id="1557" name="lock (secure)"/>
          <p:cNvSpPr txBox="1"/>
          <p:nvPr/>
        </p:nvSpPr>
        <p:spPr>
          <a:xfrm>
            <a:off x="2542266" y="4458820"/>
            <a:ext cx="865613" cy="2596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p>
            <a:pPr algn="ctr">
              <a:defRPr sz="2000">
                <a:solidFill>
                  <a:srgbClr val="FFFFFF"/>
                </a:solidFill>
              </a:defRPr>
            </a:pPr>
            <a:r>
              <a:rPr sz="750"/>
              <a:t>lock</a:t>
            </a:r>
            <a:br>
              <a:rPr sz="750"/>
            </a:br>
            <a:r>
              <a:rPr sz="750"/>
              <a:t>(secure)</a:t>
            </a:r>
          </a:p>
        </p:txBody>
      </p:sp>
      <p:sp>
        <p:nvSpPr>
          <p:cNvPr id="1558" name="un-lock (non-secure)"/>
          <p:cNvSpPr txBox="1"/>
          <p:nvPr/>
        </p:nvSpPr>
        <p:spPr>
          <a:xfrm>
            <a:off x="3372190" y="4458820"/>
            <a:ext cx="1304987" cy="2596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p>
            <a:pPr algn="ctr">
              <a:defRPr sz="2000">
                <a:solidFill>
                  <a:srgbClr val="FFFFFF"/>
                </a:solidFill>
              </a:defRPr>
            </a:pPr>
            <a:r>
              <a:rPr sz="750"/>
              <a:t>un-lock</a:t>
            </a:r>
            <a:br>
              <a:rPr sz="750"/>
            </a:br>
            <a:r>
              <a:rPr sz="750"/>
              <a:t>(non-secure)</a:t>
            </a:r>
          </a:p>
        </p:txBody>
      </p:sp>
      <p:sp>
        <p:nvSpPr>
          <p:cNvPr id="1559" name="IBM Icons - Glyphs"/>
          <p:cNvSpPr txBox="1"/>
          <p:nvPr/>
        </p:nvSpPr>
        <p:spPr>
          <a:xfrm>
            <a:off x="689260" y="492540"/>
            <a:ext cx="3390941"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80000"/>
              </a:lnSpc>
              <a:defRPr sz="8000">
                <a:solidFill>
                  <a:srgbClr val="FFFFFF"/>
                </a:solidFill>
              </a:defRPr>
            </a:lvl1pPr>
          </a:lstStyle>
          <a:p>
            <a:r>
              <a:rPr sz="3000"/>
              <a:t>IBM Icons - Glyphs</a:t>
            </a:r>
          </a:p>
        </p:txBody>
      </p:sp>
      <p:sp>
        <p:nvSpPr>
          <p:cNvPr id="1560" name="Rectangle"/>
          <p:cNvSpPr/>
          <p:nvPr/>
        </p:nvSpPr>
        <p:spPr>
          <a:xfrm>
            <a:off x="706514" y="379990"/>
            <a:ext cx="714376" cy="61745"/>
          </a:xfrm>
          <a:prstGeom prst="rect">
            <a:avLst/>
          </a:prstGeom>
          <a:solidFill>
            <a:srgbClr val="9855D4"/>
          </a:solidFill>
          <a:ln w="12700">
            <a:miter lim="400000"/>
          </a:ln>
        </p:spPr>
        <p:txBody>
          <a:bodyPr lIns="20091" tIns="20091" rIns="20091" bIns="20091" anchor="ctr"/>
          <a:lstStyle/>
          <a:p>
            <a:pPr indent="0" defTabSz="309563">
              <a:lnSpc>
                <a:spcPct val="90000"/>
              </a:lnSpc>
              <a:defRPr sz="3600" b="1" spc="792">
                <a:solidFill>
                  <a:srgbClr val="26465B"/>
                </a:solidFill>
              </a:defRPr>
            </a:pPr>
            <a:endParaRPr sz="1350"/>
          </a:p>
        </p:txBody>
      </p:sp>
      <p:sp>
        <p:nvSpPr>
          <p:cNvPr id="1561"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681122286"/>
      </p:ext>
    </p:extLst>
  </p:cSld>
  <p:clrMapOvr>
    <a:masterClrMapping/>
  </p:clrMapOvr>
  <p:transition spd="med"/>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tx">
  <p:cSld name="IBM Icons - Actiion Based">
    <p:bg>
      <p:bgPr>
        <a:solidFill>
          <a:srgbClr val="000000"/>
        </a:solidFill>
        <a:effectLst/>
      </p:bgPr>
    </p:bg>
    <p:spTree>
      <p:nvGrpSpPr>
        <p:cNvPr id="1" name=""/>
        <p:cNvGrpSpPr/>
        <p:nvPr/>
      </p:nvGrpSpPr>
      <p:grpSpPr>
        <a:xfrm>
          <a:off x="0" y="0"/>
          <a:ext cx="0" cy="0"/>
          <a:chOff x="0" y="0"/>
          <a:chExt cx="0" cy="0"/>
        </a:xfrm>
      </p:grpSpPr>
      <p:grpSp>
        <p:nvGrpSpPr>
          <p:cNvPr id="1570" name="Group"/>
          <p:cNvGrpSpPr/>
          <p:nvPr/>
        </p:nvGrpSpPr>
        <p:grpSpPr>
          <a:xfrm>
            <a:off x="733465" y="1280777"/>
            <a:ext cx="304079" cy="304361"/>
            <a:chOff x="0" y="0"/>
            <a:chExt cx="810875" cy="810875"/>
          </a:xfrm>
        </p:grpSpPr>
        <p:sp>
          <p:nvSpPr>
            <p:cNvPr id="1568" name="Shape"/>
            <p:cNvSpPr/>
            <p:nvPr/>
          </p:nvSpPr>
          <p:spPr>
            <a:xfrm>
              <a:off x="-1" y="-1"/>
              <a:ext cx="810877" cy="810877"/>
            </a:xfrm>
            <a:custGeom>
              <a:avLst/>
              <a:gdLst/>
              <a:ahLst/>
              <a:cxnLst>
                <a:cxn ang="0">
                  <a:pos x="wd2" y="hd2"/>
                </a:cxn>
                <a:cxn ang="5400000">
                  <a:pos x="wd2" y="hd2"/>
                </a:cxn>
                <a:cxn ang="10800000">
                  <a:pos x="wd2" y="hd2"/>
                </a:cxn>
                <a:cxn ang="16200000">
                  <a:pos x="wd2" y="hd2"/>
                </a:cxn>
              </a:cxnLst>
              <a:rect l="0" t="0" r="r" b="b"/>
              <a:pathLst>
                <a:path w="21600" h="21600" extrusionOk="0">
                  <a:moveTo>
                    <a:pt x="10800" y="20829"/>
                  </a:moveTo>
                  <a:cubicBezTo>
                    <a:pt x="5270" y="20829"/>
                    <a:pt x="771" y="16330"/>
                    <a:pt x="771" y="10800"/>
                  </a:cubicBezTo>
                  <a:cubicBezTo>
                    <a:pt x="771" y="5270"/>
                    <a:pt x="5270" y="771"/>
                    <a:pt x="10800" y="771"/>
                  </a:cubicBezTo>
                  <a:cubicBezTo>
                    <a:pt x="16330" y="771"/>
                    <a:pt x="20829" y="5270"/>
                    <a:pt x="20829" y="10800"/>
                  </a:cubicBezTo>
                  <a:cubicBezTo>
                    <a:pt x="20829" y="16330"/>
                    <a:pt x="16330" y="20829"/>
                    <a:pt x="10800" y="20829"/>
                  </a:cubicBezTo>
                  <a:close/>
                  <a:moveTo>
                    <a:pt x="10800" y="0"/>
                  </a:moveTo>
                  <a:cubicBezTo>
                    <a:pt x="4836" y="0"/>
                    <a:pt x="0" y="4836"/>
                    <a:pt x="0" y="10800"/>
                  </a:cubicBezTo>
                  <a:cubicBezTo>
                    <a:pt x="0" y="16764"/>
                    <a:pt x="4836" y="21600"/>
                    <a:pt x="10800" y="21600"/>
                  </a:cubicBezTo>
                  <a:cubicBezTo>
                    <a:pt x="16764" y="21600"/>
                    <a:pt x="21600" y="16764"/>
                    <a:pt x="21600" y="10800"/>
                  </a:cubicBezTo>
                  <a:cubicBezTo>
                    <a:pt x="21600" y="4836"/>
                    <a:pt x="16764" y="0"/>
                    <a:pt x="108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569" name="Shape"/>
            <p:cNvSpPr/>
            <p:nvPr/>
          </p:nvSpPr>
          <p:spPr>
            <a:xfrm>
              <a:off x="188238" y="209957"/>
              <a:ext cx="446392" cy="388478"/>
            </a:xfrm>
            <a:custGeom>
              <a:avLst/>
              <a:gdLst/>
              <a:ahLst/>
              <a:cxnLst>
                <a:cxn ang="0">
                  <a:pos x="wd2" y="hd2"/>
                </a:cxn>
                <a:cxn ang="5400000">
                  <a:pos x="wd2" y="hd2"/>
                </a:cxn>
                <a:cxn ang="10800000">
                  <a:pos x="wd2" y="hd2"/>
                </a:cxn>
                <a:cxn ang="16200000">
                  <a:pos x="wd2" y="hd2"/>
                </a:cxn>
              </a:cxnLst>
              <a:rect l="0" t="0" r="r" b="b"/>
              <a:pathLst>
                <a:path w="21600" h="21600" extrusionOk="0">
                  <a:moveTo>
                    <a:pt x="11380" y="2277"/>
                  </a:moveTo>
                  <a:lnTo>
                    <a:pt x="9399" y="0"/>
                  </a:lnTo>
                  <a:lnTo>
                    <a:pt x="0" y="10800"/>
                  </a:lnTo>
                  <a:lnTo>
                    <a:pt x="9399" y="21600"/>
                  </a:lnTo>
                  <a:lnTo>
                    <a:pt x="11380" y="19323"/>
                  </a:lnTo>
                  <a:lnTo>
                    <a:pt x="5365" y="12410"/>
                  </a:lnTo>
                  <a:lnTo>
                    <a:pt x="21600" y="12410"/>
                  </a:lnTo>
                  <a:lnTo>
                    <a:pt x="21600" y="9190"/>
                  </a:lnTo>
                  <a:lnTo>
                    <a:pt x="5365" y="9190"/>
                  </a:lnTo>
                  <a:cubicBezTo>
                    <a:pt x="5365" y="9190"/>
                    <a:pt x="11380" y="2277"/>
                    <a:pt x="11380" y="2277"/>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grpSp>
        <p:nvGrpSpPr>
          <p:cNvPr id="1574" name="Group"/>
          <p:cNvGrpSpPr/>
          <p:nvPr/>
        </p:nvGrpSpPr>
        <p:grpSpPr>
          <a:xfrm>
            <a:off x="4892800" y="1269907"/>
            <a:ext cx="325799" cy="326101"/>
            <a:chOff x="0" y="-1"/>
            <a:chExt cx="868796" cy="868797"/>
          </a:xfrm>
        </p:grpSpPr>
        <p:sp>
          <p:nvSpPr>
            <p:cNvPr id="1571" name="Shape"/>
            <p:cNvSpPr/>
            <p:nvPr/>
          </p:nvSpPr>
          <p:spPr>
            <a:xfrm>
              <a:off x="608155" y="-2"/>
              <a:ext cx="260641" cy="260642"/>
            </a:xfrm>
            <a:custGeom>
              <a:avLst/>
              <a:gdLst/>
              <a:ahLst/>
              <a:cxnLst>
                <a:cxn ang="0">
                  <a:pos x="wd2" y="hd2"/>
                </a:cxn>
                <a:cxn ang="5400000">
                  <a:pos x="wd2" y="hd2"/>
                </a:cxn>
                <a:cxn ang="10800000">
                  <a:pos x="wd2" y="hd2"/>
                </a:cxn>
                <a:cxn ang="16200000">
                  <a:pos x="wd2" y="hd2"/>
                </a:cxn>
              </a:cxnLst>
              <a:rect l="0" t="0" r="r" b="b"/>
              <a:pathLst>
                <a:path w="21600" h="21600" extrusionOk="0">
                  <a:moveTo>
                    <a:pt x="7200" y="0"/>
                  </a:moveTo>
                  <a:lnTo>
                    <a:pt x="0" y="7200"/>
                  </a:lnTo>
                  <a:lnTo>
                    <a:pt x="14400" y="21600"/>
                  </a:lnTo>
                  <a:lnTo>
                    <a:pt x="21600" y="14400"/>
                  </a:lnTo>
                  <a:cubicBezTo>
                    <a:pt x="21600" y="14400"/>
                    <a:pt x="7200" y="0"/>
                    <a:pt x="72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572" name="Shape"/>
            <p:cNvSpPr/>
            <p:nvPr/>
          </p:nvSpPr>
          <p:spPr>
            <a:xfrm>
              <a:off x="115837" y="144798"/>
              <a:ext cx="608159" cy="608158"/>
            </a:xfrm>
            <a:custGeom>
              <a:avLst/>
              <a:gdLst/>
              <a:ahLst/>
              <a:cxnLst>
                <a:cxn ang="0">
                  <a:pos x="wd2" y="hd2"/>
                </a:cxn>
                <a:cxn ang="5400000">
                  <a:pos x="wd2" y="hd2"/>
                </a:cxn>
                <a:cxn ang="10800000">
                  <a:pos x="wd2" y="hd2"/>
                </a:cxn>
                <a:cxn ang="16200000">
                  <a:pos x="wd2" y="hd2"/>
                </a:cxn>
              </a:cxnLst>
              <a:rect l="0" t="0" r="r" b="b"/>
              <a:pathLst>
                <a:path w="21600" h="21600" extrusionOk="0">
                  <a:moveTo>
                    <a:pt x="6171" y="20145"/>
                  </a:moveTo>
                  <a:lnTo>
                    <a:pt x="1455" y="15429"/>
                  </a:lnTo>
                  <a:lnTo>
                    <a:pt x="15429" y="1455"/>
                  </a:lnTo>
                  <a:lnTo>
                    <a:pt x="20145" y="6171"/>
                  </a:lnTo>
                  <a:cubicBezTo>
                    <a:pt x="20145" y="6171"/>
                    <a:pt x="6171" y="20145"/>
                    <a:pt x="6171" y="20145"/>
                  </a:cubicBezTo>
                  <a:close/>
                  <a:moveTo>
                    <a:pt x="0" y="15429"/>
                  </a:moveTo>
                  <a:lnTo>
                    <a:pt x="6171" y="21600"/>
                  </a:lnTo>
                  <a:lnTo>
                    <a:pt x="21600" y="6171"/>
                  </a:lnTo>
                  <a:lnTo>
                    <a:pt x="15429" y="0"/>
                  </a:lnTo>
                  <a:cubicBezTo>
                    <a:pt x="15429" y="0"/>
                    <a:pt x="0" y="15429"/>
                    <a:pt x="0" y="15429"/>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573" name="Shape"/>
            <p:cNvSpPr/>
            <p:nvPr/>
          </p:nvSpPr>
          <p:spPr>
            <a:xfrm>
              <a:off x="-1" y="723993"/>
              <a:ext cx="144802" cy="14480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2960"/>
                  </a:lnTo>
                  <a:lnTo>
                    <a:pt x="8640" y="0"/>
                  </a:lnTo>
                  <a:cubicBezTo>
                    <a:pt x="8640" y="0"/>
                    <a:pt x="0" y="21600"/>
                    <a:pt x="0" y="2160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grpSp>
        <p:nvGrpSpPr>
          <p:cNvPr id="1577" name="Group"/>
          <p:cNvGrpSpPr/>
          <p:nvPr/>
        </p:nvGrpSpPr>
        <p:grpSpPr>
          <a:xfrm>
            <a:off x="1776013" y="1280777"/>
            <a:ext cx="304079" cy="304361"/>
            <a:chOff x="0" y="0"/>
            <a:chExt cx="810875" cy="810875"/>
          </a:xfrm>
        </p:grpSpPr>
        <p:sp>
          <p:nvSpPr>
            <p:cNvPr id="1575" name="Shape"/>
            <p:cNvSpPr/>
            <p:nvPr/>
          </p:nvSpPr>
          <p:spPr>
            <a:xfrm>
              <a:off x="173757" y="209957"/>
              <a:ext cx="446393" cy="388478"/>
            </a:xfrm>
            <a:custGeom>
              <a:avLst/>
              <a:gdLst/>
              <a:ahLst/>
              <a:cxnLst>
                <a:cxn ang="0">
                  <a:pos x="wd2" y="hd2"/>
                </a:cxn>
                <a:cxn ang="5400000">
                  <a:pos x="wd2" y="hd2"/>
                </a:cxn>
                <a:cxn ang="10800000">
                  <a:pos x="wd2" y="hd2"/>
                </a:cxn>
                <a:cxn ang="16200000">
                  <a:pos x="wd2" y="hd2"/>
                </a:cxn>
              </a:cxnLst>
              <a:rect l="0" t="0" r="r" b="b"/>
              <a:pathLst>
                <a:path w="21600" h="21600" extrusionOk="0">
                  <a:moveTo>
                    <a:pt x="10220" y="2277"/>
                  </a:moveTo>
                  <a:lnTo>
                    <a:pt x="16235" y="9190"/>
                  </a:lnTo>
                  <a:lnTo>
                    <a:pt x="0" y="9190"/>
                  </a:lnTo>
                  <a:lnTo>
                    <a:pt x="0" y="12410"/>
                  </a:lnTo>
                  <a:lnTo>
                    <a:pt x="16235" y="12410"/>
                  </a:lnTo>
                  <a:lnTo>
                    <a:pt x="10220" y="19323"/>
                  </a:lnTo>
                  <a:lnTo>
                    <a:pt x="12201" y="21600"/>
                  </a:lnTo>
                  <a:lnTo>
                    <a:pt x="21600" y="10800"/>
                  </a:lnTo>
                  <a:lnTo>
                    <a:pt x="12201" y="0"/>
                  </a:lnTo>
                  <a:cubicBezTo>
                    <a:pt x="12201" y="0"/>
                    <a:pt x="10220" y="2277"/>
                    <a:pt x="10220" y="2277"/>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576" name="Shape"/>
            <p:cNvSpPr/>
            <p:nvPr/>
          </p:nvSpPr>
          <p:spPr>
            <a:xfrm>
              <a:off x="-1" y="-1"/>
              <a:ext cx="810877" cy="810877"/>
            </a:xfrm>
            <a:custGeom>
              <a:avLst/>
              <a:gdLst/>
              <a:ahLst/>
              <a:cxnLst>
                <a:cxn ang="0">
                  <a:pos x="wd2" y="hd2"/>
                </a:cxn>
                <a:cxn ang="5400000">
                  <a:pos x="wd2" y="hd2"/>
                </a:cxn>
                <a:cxn ang="10800000">
                  <a:pos x="wd2" y="hd2"/>
                </a:cxn>
                <a:cxn ang="16200000">
                  <a:pos x="wd2" y="hd2"/>
                </a:cxn>
              </a:cxnLst>
              <a:rect l="0" t="0" r="r" b="b"/>
              <a:pathLst>
                <a:path w="21600" h="21600" extrusionOk="0">
                  <a:moveTo>
                    <a:pt x="10800" y="20829"/>
                  </a:moveTo>
                  <a:cubicBezTo>
                    <a:pt x="5270" y="20829"/>
                    <a:pt x="771" y="16330"/>
                    <a:pt x="771" y="10800"/>
                  </a:cubicBezTo>
                  <a:cubicBezTo>
                    <a:pt x="771" y="5270"/>
                    <a:pt x="5270" y="771"/>
                    <a:pt x="10800" y="771"/>
                  </a:cubicBezTo>
                  <a:cubicBezTo>
                    <a:pt x="16330" y="771"/>
                    <a:pt x="20829" y="5270"/>
                    <a:pt x="20829" y="10800"/>
                  </a:cubicBezTo>
                  <a:cubicBezTo>
                    <a:pt x="20829" y="16330"/>
                    <a:pt x="16330" y="20829"/>
                    <a:pt x="10800" y="20829"/>
                  </a:cubicBezTo>
                  <a:close/>
                  <a:moveTo>
                    <a:pt x="10800" y="0"/>
                  </a:moveTo>
                  <a:cubicBezTo>
                    <a:pt x="4836" y="0"/>
                    <a:pt x="0" y="4836"/>
                    <a:pt x="0" y="10800"/>
                  </a:cubicBezTo>
                  <a:cubicBezTo>
                    <a:pt x="0" y="16764"/>
                    <a:pt x="4836" y="21600"/>
                    <a:pt x="10800" y="21600"/>
                  </a:cubicBezTo>
                  <a:cubicBezTo>
                    <a:pt x="16764" y="21600"/>
                    <a:pt x="21600" y="16764"/>
                    <a:pt x="21600" y="10800"/>
                  </a:cubicBezTo>
                  <a:cubicBezTo>
                    <a:pt x="21600" y="4836"/>
                    <a:pt x="16764" y="0"/>
                    <a:pt x="108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grpSp>
        <p:nvGrpSpPr>
          <p:cNvPr id="1580" name="Group"/>
          <p:cNvGrpSpPr/>
          <p:nvPr/>
        </p:nvGrpSpPr>
        <p:grpSpPr>
          <a:xfrm>
            <a:off x="6988759" y="1280777"/>
            <a:ext cx="304079" cy="304361"/>
            <a:chOff x="0" y="0"/>
            <a:chExt cx="810875" cy="810875"/>
          </a:xfrm>
        </p:grpSpPr>
        <p:sp>
          <p:nvSpPr>
            <p:cNvPr id="1578" name="Shape"/>
            <p:cNvSpPr/>
            <p:nvPr/>
          </p:nvSpPr>
          <p:spPr>
            <a:xfrm>
              <a:off x="209957" y="267877"/>
              <a:ext cx="388471" cy="293114"/>
            </a:xfrm>
            <a:custGeom>
              <a:avLst/>
              <a:gdLst/>
              <a:ahLst/>
              <a:cxnLst>
                <a:cxn ang="0">
                  <a:pos x="wd2" y="hd2"/>
                </a:cxn>
                <a:cxn ang="5400000">
                  <a:pos x="wd2" y="hd2"/>
                </a:cxn>
                <a:cxn ang="10800000">
                  <a:pos x="wd2" y="hd2"/>
                </a:cxn>
                <a:cxn ang="16200000">
                  <a:pos x="wd2" y="hd2"/>
                </a:cxn>
              </a:cxnLst>
              <a:rect l="0" t="0" r="r" b="b"/>
              <a:pathLst>
                <a:path w="21600" h="21600" extrusionOk="0">
                  <a:moveTo>
                    <a:pt x="7579" y="15564"/>
                  </a:moveTo>
                  <a:lnTo>
                    <a:pt x="2277" y="8536"/>
                  </a:lnTo>
                  <a:lnTo>
                    <a:pt x="0" y="11555"/>
                  </a:lnTo>
                  <a:lnTo>
                    <a:pt x="7579" y="21600"/>
                  </a:lnTo>
                  <a:lnTo>
                    <a:pt x="21600" y="3018"/>
                  </a:lnTo>
                  <a:lnTo>
                    <a:pt x="19323" y="0"/>
                  </a:lnTo>
                  <a:cubicBezTo>
                    <a:pt x="19323" y="0"/>
                    <a:pt x="7579" y="15564"/>
                    <a:pt x="7579" y="15564"/>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579" name="Shape"/>
            <p:cNvSpPr/>
            <p:nvPr/>
          </p:nvSpPr>
          <p:spPr>
            <a:xfrm>
              <a:off x="-1" y="-1"/>
              <a:ext cx="810877" cy="810877"/>
            </a:xfrm>
            <a:custGeom>
              <a:avLst/>
              <a:gdLst/>
              <a:ahLst/>
              <a:cxnLst>
                <a:cxn ang="0">
                  <a:pos x="wd2" y="hd2"/>
                </a:cxn>
                <a:cxn ang="5400000">
                  <a:pos x="wd2" y="hd2"/>
                </a:cxn>
                <a:cxn ang="10800000">
                  <a:pos x="wd2" y="hd2"/>
                </a:cxn>
                <a:cxn ang="16200000">
                  <a:pos x="wd2" y="hd2"/>
                </a:cxn>
              </a:cxnLst>
              <a:rect l="0" t="0" r="r" b="b"/>
              <a:pathLst>
                <a:path w="21600" h="21600" extrusionOk="0">
                  <a:moveTo>
                    <a:pt x="10800" y="20829"/>
                  </a:moveTo>
                  <a:cubicBezTo>
                    <a:pt x="5270" y="20829"/>
                    <a:pt x="771" y="16330"/>
                    <a:pt x="771" y="10800"/>
                  </a:cubicBezTo>
                  <a:cubicBezTo>
                    <a:pt x="771" y="5270"/>
                    <a:pt x="5270" y="771"/>
                    <a:pt x="10800" y="771"/>
                  </a:cubicBezTo>
                  <a:cubicBezTo>
                    <a:pt x="16330" y="771"/>
                    <a:pt x="20829" y="5270"/>
                    <a:pt x="20829" y="10800"/>
                  </a:cubicBezTo>
                  <a:cubicBezTo>
                    <a:pt x="20829" y="16330"/>
                    <a:pt x="16330" y="20829"/>
                    <a:pt x="10800" y="20829"/>
                  </a:cubicBezTo>
                  <a:close/>
                  <a:moveTo>
                    <a:pt x="10800" y="0"/>
                  </a:moveTo>
                  <a:cubicBezTo>
                    <a:pt x="4836" y="0"/>
                    <a:pt x="0" y="4836"/>
                    <a:pt x="0" y="10800"/>
                  </a:cubicBezTo>
                  <a:cubicBezTo>
                    <a:pt x="0" y="16764"/>
                    <a:pt x="4836" y="21600"/>
                    <a:pt x="10800" y="21600"/>
                  </a:cubicBezTo>
                  <a:cubicBezTo>
                    <a:pt x="16764" y="21600"/>
                    <a:pt x="21600" y="16764"/>
                    <a:pt x="21600" y="10800"/>
                  </a:cubicBezTo>
                  <a:cubicBezTo>
                    <a:pt x="21600" y="4836"/>
                    <a:pt x="16764" y="0"/>
                    <a:pt x="108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grpSp>
        <p:nvGrpSpPr>
          <p:cNvPr id="1583" name="Group"/>
          <p:cNvGrpSpPr/>
          <p:nvPr/>
        </p:nvGrpSpPr>
        <p:grpSpPr>
          <a:xfrm>
            <a:off x="8028126" y="1280777"/>
            <a:ext cx="304079" cy="304361"/>
            <a:chOff x="0" y="0"/>
            <a:chExt cx="810876" cy="810875"/>
          </a:xfrm>
        </p:grpSpPr>
        <p:sp>
          <p:nvSpPr>
            <p:cNvPr id="1581" name="Shape"/>
            <p:cNvSpPr/>
            <p:nvPr/>
          </p:nvSpPr>
          <p:spPr>
            <a:xfrm>
              <a:off x="238918" y="238917"/>
              <a:ext cx="330553" cy="330559"/>
            </a:xfrm>
            <a:custGeom>
              <a:avLst/>
              <a:gdLst/>
              <a:ahLst/>
              <a:cxnLst>
                <a:cxn ang="0">
                  <a:pos x="wd2" y="hd2"/>
                </a:cxn>
                <a:cxn ang="5400000">
                  <a:pos x="wd2" y="hd2"/>
                </a:cxn>
                <a:cxn ang="10800000">
                  <a:pos x="wd2" y="hd2"/>
                </a:cxn>
                <a:cxn ang="16200000">
                  <a:pos x="wd2" y="hd2"/>
                </a:cxn>
              </a:cxnLst>
              <a:rect l="0" t="0" r="r" b="b"/>
              <a:pathLst>
                <a:path w="21600" h="21600" extrusionOk="0">
                  <a:moveTo>
                    <a:pt x="18924" y="0"/>
                  </a:moveTo>
                  <a:lnTo>
                    <a:pt x="10800" y="8124"/>
                  </a:lnTo>
                  <a:lnTo>
                    <a:pt x="2676" y="0"/>
                  </a:lnTo>
                  <a:lnTo>
                    <a:pt x="0" y="2676"/>
                  </a:lnTo>
                  <a:lnTo>
                    <a:pt x="8124" y="10800"/>
                  </a:lnTo>
                  <a:lnTo>
                    <a:pt x="0" y="18924"/>
                  </a:lnTo>
                  <a:lnTo>
                    <a:pt x="2676" y="21600"/>
                  </a:lnTo>
                  <a:lnTo>
                    <a:pt x="10800" y="13476"/>
                  </a:lnTo>
                  <a:lnTo>
                    <a:pt x="18924" y="21600"/>
                  </a:lnTo>
                  <a:lnTo>
                    <a:pt x="21600" y="18924"/>
                  </a:lnTo>
                  <a:lnTo>
                    <a:pt x="13476" y="10800"/>
                  </a:lnTo>
                  <a:lnTo>
                    <a:pt x="21600" y="2676"/>
                  </a:lnTo>
                  <a:cubicBezTo>
                    <a:pt x="21600" y="2676"/>
                    <a:pt x="18924" y="0"/>
                    <a:pt x="18924"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582" name="Shape"/>
            <p:cNvSpPr/>
            <p:nvPr/>
          </p:nvSpPr>
          <p:spPr>
            <a:xfrm>
              <a:off x="-1" y="-1"/>
              <a:ext cx="810877" cy="810877"/>
            </a:xfrm>
            <a:custGeom>
              <a:avLst/>
              <a:gdLst/>
              <a:ahLst/>
              <a:cxnLst>
                <a:cxn ang="0">
                  <a:pos x="wd2" y="hd2"/>
                </a:cxn>
                <a:cxn ang="5400000">
                  <a:pos x="wd2" y="hd2"/>
                </a:cxn>
                <a:cxn ang="10800000">
                  <a:pos x="wd2" y="hd2"/>
                </a:cxn>
                <a:cxn ang="16200000">
                  <a:pos x="wd2" y="hd2"/>
                </a:cxn>
              </a:cxnLst>
              <a:rect l="0" t="0" r="r" b="b"/>
              <a:pathLst>
                <a:path w="21600" h="21600" extrusionOk="0">
                  <a:moveTo>
                    <a:pt x="10800" y="20829"/>
                  </a:moveTo>
                  <a:cubicBezTo>
                    <a:pt x="5270" y="20829"/>
                    <a:pt x="771" y="16330"/>
                    <a:pt x="771" y="10800"/>
                  </a:cubicBezTo>
                  <a:cubicBezTo>
                    <a:pt x="771" y="5270"/>
                    <a:pt x="5270" y="771"/>
                    <a:pt x="10800" y="771"/>
                  </a:cubicBezTo>
                  <a:cubicBezTo>
                    <a:pt x="16330" y="771"/>
                    <a:pt x="20829" y="5270"/>
                    <a:pt x="20829" y="10800"/>
                  </a:cubicBezTo>
                  <a:cubicBezTo>
                    <a:pt x="20829" y="16330"/>
                    <a:pt x="16330" y="20829"/>
                    <a:pt x="10800" y="20829"/>
                  </a:cubicBezTo>
                  <a:close/>
                  <a:moveTo>
                    <a:pt x="10800" y="0"/>
                  </a:moveTo>
                  <a:cubicBezTo>
                    <a:pt x="4836" y="0"/>
                    <a:pt x="0" y="4836"/>
                    <a:pt x="0" y="10800"/>
                  </a:cubicBezTo>
                  <a:cubicBezTo>
                    <a:pt x="0" y="16764"/>
                    <a:pt x="4836" y="21600"/>
                    <a:pt x="10800" y="21600"/>
                  </a:cubicBezTo>
                  <a:cubicBezTo>
                    <a:pt x="16764" y="21600"/>
                    <a:pt x="21600" y="16764"/>
                    <a:pt x="21600" y="10800"/>
                  </a:cubicBezTo>
                  <a:cubicBezTo>
                    <a:pt x="21600" y="4836"/>
                    <a:pt x="16764" y="0"/>
                    <a:pt x="108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grpSp>
        <p:nvGrpSpPr>
          <p:cNvPr id="1586" name="Group"/>
          <p:cNvGrpSpPr/>
          <p:nvPr/>
        </p:nvGrpSpPr>
        <p:grpSpPr>
          <a:xfrm>
            <a:off x="5935349" y="1302517"/>
            <a:ext cx="325799" cy="260881"/>
            <a:chOff x="-1" y="-1"/>
            <a:chExt cx="868797" cy="695035"/>
          </a:xfrm>
        </p:grpSpPr>
        <p:sp>
          <p:nvSpPr>
            <p:cNvPr id="1584" name="Shape"/>
            <p:cNvSpPr/>
            <p:nvPr/>
          </p:nvSpPr>
          <p:spPr>
            <a:xfrm>
              <a:off x="260639" y="231677"/>
              <a:ext cx="347520" cy="347520"/>
            </a:xfrm>
            <a:custGeom>
              <a:avLst/>
              <a:gdLst/>
              <a:ahLst/>
              <a:cxnLst>
                <a:cxn ang="0">
                  <a:pos x="wd2" y="hd2"/>
                </a:cxn>
                <a:cxn ang="5400000">
                  <a:pos x="wd2" y="hd2"/>
                </a:cxn>
                <a:cxn ang="10800000">
                  <a:pos x="wd2" y="hd2"/>
                </a:cxn>
                <a:cxn ang="16200000">
                  <a:pos x="wd2" y="hd2"/>
                </a:cxn>
              </a:cxnLst>
              <a:rect l="0" t="0" r="r" b="b"/>
              <a:pathLst>
                <a:path w="21600" h="21600" extrusionOk="0">
                  <a:moveTo>
                    <a:pt x="9000" y="21600"/>
                  </a:moveTo>
                  <a:lnTo>
                    <a:pt x="12600" y="21600"/>
                  </a:lnTo>
                  <a:lnTo>
                    <a:pt x="12600" y="13050"/>
                  </a:lnTo>
                  <a:lnTo>
                    <a:pt x="21600" y="13050"/>
                  </a:lnTo>
                  <a:lnTo>
                    <a:pt x="21600" y="9450"/>
                  </a:lnTo>
                  <a:lnTo>
                    <a:pt x="12600" y="9450"/>
                  </a:lnTo>
                  <a:lnTo>
                    <a:pt x="12600" y="0"/>
                  </a:lnTo>
                  <a:lnTo>
                    <a:pt x="9000" y="0"/>
                  </a:lnTo>
                  <a:lnTo>
                    <a:pt x="9000" y="9450"/>
                  </a:lnTo>
                  <a:lnTo>
                    <a:pt x="0" y="9450"/>
                  </a:lnTo>
                  <a:lnTo>
                    <a:pt x="0" y="13050"/>
                  </a:lnTo>
                  <a:lnTo>
                    <a:pt x="9000" y="13050"/>
                  </a:lnTo>
                  <a:cubicBezTo>
                    <a:pt x="9000" y="13050"/>
                    <a:pt x="9000" y="21600"/>
                    <a:pt x="9000" y="2160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585" name="Shape"/>
            <p:cNvSpPr/>
            <p:nvPr/>
          </p:nvSpPr>
          <p:spPr>
            <a:xfrm>
              <a:off x="-2" y="-2"/>
              <a:ext cx="868799" cy="695037"/>
            </a:xfrm>
            <a:custGeom>
              <a:avLst/>
              <a:gdLst/>
              <a:ahLst/>
              <a:cxnLst>
                <a:cxn ang="0">
                  <a:pos x="wd2" y="hd2"/>
                </a:cxn>
                <a:cxn ang="5400000">
                  <a:pos x="wd2" y="hd2"/>
                </a:cxn>
                <a:cxn ang="10800000">
                  <a:pos x="wd2" y="hd2"/>
                </a:cxn>
                <a:cxn ang="16200000">
                  <a:pos x="wd2" y="hd2"/>
                </a:cxn>
              </a:cxnLst>
              <a:rect l="0" t="0" r="r" b="b"/>
              <a:pathLst>
                <a:path w="21600" h="21600" extrusionOk="0">
                  <a:moveTo>
                    <a:pt x="20880" y="20700"/>
                  </a:moveTo>
                  <a:lnTo>
                    <a:pt x="720" y="20700"/>
                  </a:lnTo>
                  <a:lnTo>
                    <a:pt x="720" y="4500"/>
                  </a:lnTo>
                  <a:lnTo>
                    <a:pt x="20880" y="4500"/>
                  </a:lnTo>
                  <a:cubicBezTo>
                    <a:pt x="20880" y="4500"/>
                    <a:pt x="20880" y="20700"/>
                    <a:pt x="20880" y="20700"/>
                  </a:cubicBezTo>
                  <a:close/>
                  <a:moveTo>
                    <a:pt x="0" y="0"/>
                  </a:moveTo>
                  <a:lnTo>
                    <a:pt x="0" y="21600"/>
                  </a:lnTo>
                  <a:lnTo>
                    <a:pt x="21600" y="21600"/>
                  </a:lnTo>
                  <a:lnTo>
                    <a:pt x="21600" y="0"/>
                  </a:lnTo>
                  <a:cubicBezTo>
                    <a:pt x="21600" y="0"/>
                    <a:pt x="0" y="0"/>
                    <a:pt x="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grpSp>
        <p:nvGrpSpPr>
          <p:cNvPr id="1589" name="Group"/>
          <p:cNvGrpSpPr/>
          <p:nvPr/>
        </p:nvGrpSpPr>
        <p:grpSpPr>
          <a:xfrm>
            <a:off x="2862002" y="1280777"/>
            <a:ext cx="217200" cy="315231"/>
            <a:chOff x="0" y="-1"/>
            <a:chExt cx="579198" cy="839836"/>
          </a:xfrm>
        </p:grpSpPr>
        <p:sp>
          <p:nvSpPr>
            <p:cNvPr id="1587" name="Shape"/>
            <p:cNvSpPr/>
            <p:nvPr/>
          </p:nvSpPr>
          <p:spPr>
            <a:xfrm>
              <a:off x="-1" y="723993"/>
              <a:ext cx="579199" cy="1158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588" name="Shape"/>
            <p:cNvSpPr/>
            <p:nvPr/>
          </p:nvSpPr>
          <p:spPr>
            <a:xfrm>
              <a:off x="36199" y="-2"/>
              <a:ext cx="504313" cy="591193"/>
            </a:xfrm>
            <a:custGeom>
              <a:avLst/>
              <a:gdLst/>
              <a:ahLst/>
              <a:cxnLst>
                <a:cxn ang="0">
                  <a:pos x="wd2" y="hd2"/>
                </a:cxn>
                <a:cxn ang="5400000">
                  <a:pos x="wd2" y="hd2"/>
                </a:cxn>
                <a:cxn ang="10800000">
                  <a:pos x="wd2" y="hd2"/>
                </a:cxn>
                <a:cxn ang="16200000">
                  <a:pos x="wd2" y="hd2"/>
                </a:cxn>
              </a:cxnLst>
              <a:rect l="0" t="0" r="r" b="b"/>
              <a:pathLst>
                <a:path w="21600" h="21600" extrusionOk="0">
                  <a:moveTo>
                    <a:pt x="21600" y="12387"/>
                  </a:moveTo>
                  <a:lnTo>
                    <a:pt x="19846" y="10891"/>
                  </a:lnTo>
                  <a:lnTo>
                    <a:pt x="12040" y="17550"/>
                  </a:lnTo>
                  <a:lnTo>
                    <a:pt x="12040" y="0"/>
                  </a:lnTo>
                  <a:lnTo>
                    <a:pt x="9560" y="0"/>
                  </a:lnTo>
                  <a:lnTo>
                    <a:pt x="9560" y="17548"/>
                  </a:lnTo>
                  <a:lnTo>
                    <a:pt x="1754" y="10891"/>
                  </a:lnTo>
                  <a:lnTo>
                    <a:pt x="0" y="12387"/>
                  </a:lnTo>
                  <a:lnTo>
                    <a:pt x="10801" y="21600"/>
                  </a:lnTo>
                  <a:cubicBezTo>
                    <a:pt x="10801" y="21600"/>
                    <a:pt x="21600" y="12387"/>
                    <a:pt x="21600" y="12387"/>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grpSp>
        <p:nvGrpSpPr>
          <p:cNvPr id="1592" name="Group"/>
          <p:cNvGrpSpPr/>
          <p:nvPr/>
        </p:nvGrpSpPr>
        <p:grpSpPr>
          <a:xfrm>
            <a:off x="3904550" y="1269907"/>
            <a:ext cx="217200" cy="314298"/>
            <a:chOff x="0" y="0"/>
            <a:chExt cx="579198" cy="837350"/>
          </a:xfrm>
        </p:grpSpPr>
        <p:sp>
          <p:nvSpPr>
            <p:cNvPr id="1590" name="Shape"/>
            <p:cNvSpPr/>
            <p:nvPr/>
          </p:nvSpPr>
          <p:spPr>
            <a:xfrm>
              <a:off x="-1" y="-1"/>
              <a:ext cx="579199" cy="1158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591" name="Shape"/>
            <p:cNvSpPr/>
            <p:nvPr/>
          </p:nvSpPr>
          <p:spPr>
            <a:xfrm>
              <a:off x="36200" y="246157"/>
              <a:ext cx="504313" cy="591194"/>
            </a:xfrm>
            <a:custGeom>
              <a:avLst/>
              <a:gdLst/>
              <a:ahLst/>
              <a:cxnLst>
                <a:cxn ang="0">
                  <a:pos x="wd2" y="hd2"/>
                </a:cxn>
                <a:cxn ang="5400000">
                  <a:pos x="wd2" y="hd2"/>
                </a:cxn>
                <a:cxn ang="10800000">
                  <a:pos x="wd2" y="hd2"/>
                </a:cxn>
                <a:cxn ang="16200000">
                  <a:pos x="wd2" y="hd2"/>
                </a:cxn>
              </a:cxnLst>
              <a:rect l="0" t="0" r="r" b="b"/>
              <a:pathLst>
                <a:path w="21600" h="21600" extrusionOk="0">
                  <a:moveTo>
                    <a:pt x="0" y="9213"/>
                  </a:moveTo>
                  <a:lnTo>
                    <a:pt x="1754" y="10709"/>
                  </a:lnTo>
                  <a:lnTo>
                    <a:pt x="9560" y="4050"/>
                  </a:lnTo>
                  <a:lnTo>
                    <a:pt x="9560" y="21600"/>
                  </a:lnTo>
                  <a:lnTo>
                    <a:pt x="12040" y="21600"/>
                  </a:lnTo>
                  <a:lnTo>
                    <a:pt x="12040" y="4052"/>
                  </a:lnTo>
                  <a:lnTo>
                    <a:pt x="19846" y="10709"/>
                  </a:lnTo>
                  <a:lnTo>
                    <a:pt x="21600" y="9213"/>
                  </a:lnTo>
                  <a:lnTo>
                    <a:pt x="10799" y="0"/>
                  </a:lnTo>
                  <a:cubicBezTo>
                    <a:pt x="10799" y="0"/>
                    <a:pt x="0" y="9213"/>
                    <a:pt x="0" y="9213"/>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grpSp>
        <p:nvGrpSpPr>
          <p:cNvPr id="1597" name="Group"/>
          <p:cNvGrpSpPr/>
          <p:nvPr/>
        </p:nvGrpSpPr>
        <p:grpSpPr>
          <a:xfrm>
            <a:off x="5941245" y="2235293"/>
            <a:ext cx="314009" cy="314298"/>
            <a:chOff x="-1" y="0"/>
            <a:chExt cx="837356" cy="837349"/>
          </a:xfrm>
        </p:grpSpPr>
        <p:sp>
          <p:nvSpPr>
            <p:cNvPr id="1593" name="Shape"/>
            <p:cNvSpPr/>
            <p:nvPr/>
          </p:nvSpPr>
          <p:spPr>
            <a:xfrm>
              <a:off x="-2" y="282357"/>
              <a:ext cx="301600" cy="272639"/>
            </a:xfrm>
            <a:custGeom>
              <a:avLst/>
              <a:gdLst/>
              <a:ahLst/>
              <a:cxnLst>
                <a:cxn ang="0">
                  <a:pos x="wd2" y="hd2"/>
                </a:cxn>
                <a:cxn ang="5400000">
                  <a:pos x="wd2" y="hd2"/>
                </a:cxn>
                <a:cxn ang="10800000">
                  <a:pos x="wd2" y="hd2"/>
                </a:cxn>
                <a:cxn ang="16200000">
                  <a:pos x="wd2" y="hd2"/>
                </a:cxn>
              </a:cxnLst>
              <a:rect l="0" t="0" r="r" b="b"/>
              <a:pathLst>
                <a:path w="21600" h="21600" extrusionOk="0">
                  <a:moveTo>
                    <a:pt x="21600" y="13094"/>
                  </a:moveTo>
                  <a:lnTo>
                    <a:pt x="21600" y="8506"/>
                  </a:lnTo>
                  <a:lnTo>
                    <a:pt x="7941" y="8506"/>
                  </a:lnTo>
                  <a:lnTo>
                    <a:pt x="12696" y="3245"/>
                  </a:lnTo>
                  <a:lnTo>
                    <a:pt x="9763" y="0"/>
                  </a:lnTo>
                  <a:lnTo>
                    <a:pt x="0" y="10800"/>
                  </a:lnTo>
                  <a:lnTo>
                    <a:pt x="9763" y="21600"/>
                  </a:lnTo>
                  <a:lnTo>
                    <a:pt x="12696" y="18355"/>
                  </a:lnTo>
                  <a:lnTo>
                    <a:pt x="7941" y="13094"/>
                  </a:lnTo>
                  <a:cubicBezTo>
                    <a:pt x="7941" y="13094"/>
                    <a:pt x="21600" y="13094"/>
                    <a:pt x="21600" y="13094"/>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594" name="Shape"/>
            <p:cNvSpPr/>
            <p:nvPr/>
          </p:nvSpPr>
          <p:spPr>
            <a:xfrm>
              <a:off x="535756" y="282357"/>
              <a:ext cx="301600" cy="272639"/>
            </a:xfrm>
            <a:custGeom>
              <a:avLst/>
              <a:gdLst/>
              <a:ahLst/>
              <a:cxnLst>
                <a:cxn ang="0">
                  <a:pos x="wd2" y="hd2"/>
                </a:cxn>
                <a:cxn ang="5400000">
                  <a:pos x="wd2" y="hd2"/>
                </a:cxn>
                <a:cxn ang="10800000">
                  <a:pos x="wd2" y="hd2"/>
                </a:cxn>
                <a:cxn ang="16200000">
                  <a:pos x="wd2" y="hd2"/>
                </a:cxn>
              </a:cxnLst>
              <a:rect l="0" t="0" r="r" b="b"/>
              <a:pathLst>
                <a:path w="21600" h="21600" extrusionOk="0">
                  <a:moveTo>
                    <a:pt x="11837" y="0"/>
                  </a:moveTo>
                  <a:lnTo>
                    <a:pt x="8904" y="3245"/>
                  </a:lnTo>
                  <a:lnTo>
                    <a:pt x="13659" y="8506"/>
                  </a:lnTo>
                  <a:lnTo>
                    <a:pt x="0" y="8506"/>
                  </a:lnTo>
                  <a:lnTo>
                    <a:pt x="0" y="13094"/>
                  </a:lnTo>
                  <a:lnTo>
                    <a:pt x="13659" y="13094"/>
                  </a:lnTo>
                  <a:lnTo>
                    <a:pt x="8904" y="18355"/>
                  </a:lnTo>
                  <a:lnTo>
                    <a:pt x="11837" y="21600"/>
                  </a:lnTo>
                  <a:lnTo>
                    <a:pt x="21600" y="10800"/>
                  </a:lnTo>
                  <a:cubicBezTo>
                    <a:pt x="21600" y="10800"/>
                    <a:pt x="11837" y="0"/>
                    <a:pt x="11837"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595" name="Shape"/>
            <p:cNvSpPr/>
            <p:nvPr/>
          </p:nvSpPr>
          <p:spPr>
            <a:xfrm>
              <a:off x="282358" y="535755"/>
              <a:ext cx="272633" cy="301595"/>
            </a:xfrm>
            <a:custGeom>
              <a:avLst/>
              <a:gdLst/>
              <a:ahLst/>
              <a:cxnLst>
                <a:cxn ang="0">
                  <a:pos x="wd2" y="hd2"/>
                </a:cxn>
                <a:cxn ang="5400000">
                  <a:pos x="wd2" y="hd2"/>
                </a:cxn>
                <a:cxn ang="10800000">
                  <a:pos x="wd2" y="hd2"/>
                </a:cxn>
                <a:cxn ang="16200000">
                  <a:pos x="wd2" y="hd2"/>
                </a:cxn>
              </a:cxnLst>
              <a:rect l="0" t="0" r="r" b="b"/>
              <a:pathLst>
                <a:path w="21600" h="21600" extrusionOk="0">
                  <a:moveTo>
                    <a:pt x="13094" y="13660"/>
                  </a:moveTo>
                  <a:lnTo>
                    <a:pt x="13094" y="0"/>
                  </a:lnTo>
                  <a:lnTo>
                    <a:pt x="8506" y="0"/>
                  </a:lnTo>
                  <a:lnTo>
                    <a:pt x="8506" y="13660"/>
                  </a:lnTo>
                  <a:lnTo>
                    <a:pt x="3244" y="8904"/>
                  </a:lnTo>
                  <a:lnTo>
                    <a:pt x="0" y="11837"/>
                  </a:lnTo>
                  <a:lnTo>
                    <a:pt x="10800" y="21600"/>
                  </a:lnTo>
                  <a:lnTo>
                    <a:pt x="21600" y="11837"/>
                  </a:lnTo>
                  <a:lnTo>
                    <a:pt x="18356" y="8904"/>
                  </a:lnTo>
                  <a:cubicBezTo>
                    <a:pt x="18356" y="8904"/>
                    <a:pt x="13094" y="13660"/>
                    <a:pt x="13094" y="1366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596" name="Shape"/>
            <p:cNvSpPr/>
            <p:nvPr/>
          </p:nvSpPr>
          <p:spPr>
            <a:xfrm>
              <a:off x="282358" y="0"/>
              <a:ext cx="272633" cy="301594"/>
            </a:xfrm>
            <a:custGeom>
              <a:avLst/>
              <a:gdLst/>
              <a:ahLst/>
              <a:cxnLst>
                <a:cxn ang="0">
                  <a:pos x="wd2" y="hd2"/>
                </a:cxn>
                <a:cxn ang="5400000">
                  <a:pos x="wd2" y="hd2"/>
                </a:cxn>
                <a:cxn ang="10800000">
                  <a:pos x="wd2" y="hd2"/>
                </a:cxn>
                <a:cxn ang="16200000">
                  <a:pos x="wd2" y="hd2"/>
                </a:cxn>
              </a:cxnLst>
              <a:rect l="0" t="0" r="r" b="b"/>
              <a:pathLst>
                <a:path w="21600" h="21600" extrusionOk="0">
                  <a:moveTo>
                    <a:pt x="8506" y="7940"/>
                  </a:moveTo>
                  <a:lnTo>
                    <a:pt x="8506" y="21600"/>
                  </a:lnTo>
                  <a:lnTo>
                    <a:pt x="13094" y="21600"/>
                  </a:lnTo>
                  <a:lnTo>
                    <a:pt x="13094" y="7940"/>
                  </a:lnTo>
                  <a:lnTo>
                    <a:pt x="18356" y="12696"/>
                  </a:lnTo>
                  <a:lnTo>
                    <a:pt x="21600" y="9763"/>
                  </a:lnTo>
                  <a:lnTo>
                    <a:pt x="10800" y="0"/>
                  </a:lnTo>
                  <a:lnTo>
                    <a:pt x="0" y="9763"/>
                  </a:lnTo>
                  <a:lnTo>
                    <a:pt x="3244" y="12696"/>
                  </a:lnTo>
                  <a:cubicBezTo>
                    <a:pt x="3244" y="12696"/>
                    <a:pt x="8506" y="7940"/>
                    <a:pt x="8506" y="794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grpSp>
        <p:nvGrpSpPr>
          <p:cNvPr id="1601" name="Group"/>
          <p:cNvGrpSpPr/>
          <p:nvPr/>
        </p:nvGrpSpPr>
        <p:grpSpPr>
          <a:xfrm>
            <a:off x="722605" y="2229859"/>
            <a:ext cx="325799" cy="326101"/>
            <a:chOff x="0" y="-1"/>
            <a:chExt cx="868795" cy="868795"/>
          </a:xfrm>
        </p:grpSpPr>
        <p:sp>
          <p:nvSpPr>
            <p:cNvPr id="1598" name="Shape"/>
            <p:cNvSpPr/>
            <p:nvPr/>
          </p:nvSpPr>
          <p:spPr>
            <a:xfrm>
              <a:off x="0" y="-2"/>
              <a:ext cx="637118" cy="63711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86" y="20618"/>
                    <a:pt x="982" y="16214"/>
                    <a:pt x="982" y="10800"/>
                  </a:cubicBezTo>
                  <a:cubicBezTo>
                    <a:pt x="982" y="5386"/>
                    <a:pt x="5386" y="982"/>
                    <a:pt x="10800" y="982"/>
                  </a:cubicBezTo>
                  <a:cubicBezTo>
                    <a:pt x="16214" y="982"/>
                    <a:pt x="20618" y="5386"/>
                    <a:pt x="20618" y="10800"/>
                  </a:cubicBezTo>
                  <a:cubicBezTo>
                    <a:pt x="20618" y="16214"/>
                    <a:pt x="16214" y="20618"/>
                    <a:pt x="10800" y="20618"/>
                  </a:cubicBezTo>
                  <a:close/>
                  <a:moveTo>
                    <a:pt x="10800" y="0"/>
                  </a:moveTo>
                  <a:cubicBezTo>
                    <a:pt x="4836" y="0"/>
                    <a:pt x="0" y="4836"/>
                    <a:pt x="0" y="10800"/>
                  </a:cubicBezTo>
                  <a:cubicBezTo>
                    <a:pt x="0" y="16763"/>
                    <a:pt x="4836" y="21600"/>
                    <a:pt x="10800" y="21600"/>
                  </a:cubicBezTo>
                  <a:cubicBezTo>
                    <a:pt x="16764" y="21600"/>
                    <a:pt x="21600" y="16763"/>
                    <a:pt x="21600" y="10800"/>
                  </a:cubicBezTo>
                  <a:cubicBezTo>
                    <a:pt x="21600" y="4836"/>
                    <a:pt x="16764" y="0"/>
                    <a:pt x="108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599" name="Shape"/>
            <p:cNvSpPr/>
            <p:nvPr/>
          </p:nvSpPr>
          <p:spPr>
            <a:xfrm>
              <a:off x="579195" y="579194"/>
              <a:ext cx="289601" cy="289601"/>
            </a:xfrm>
            <a:custGeom>
              <a:avLst/>
              <a:gdLst/>
              <a:ahLst/>
              <a:cxnLst>
                <a:cxn ang="0">
                  <a:pos x="wd2" y="hd2"/>
                </a:cxn>
                <a:cxn ang="5400000">
                  <a:pos x="wd2" y="hd2"/>
                </a:cxn>
                <a:cxn ang="10800000">
                  <a:pos x="wd2" y="hd2"/>
                </a:cxn>
                <a:cxn ang="16200000">
                  <a:pos x="wd2" y="hd2"/>
                </a:cxn>
              </a:cxnLst>
              <a:rect l="0" t="0" r="r" b="b"/>
              <a:pathLst>
                <a:path w="21600" h="21600" extrusionOk="0">
                  <a:moveTo>
                    <a:pt x="6480" y="0"/>
                  </a:moveTo>
                  <a:lnTo>
                    <a:pt x="0" y="6480"/>
                  </a:lnTo>
                  <a:lnTo>
                    <a:pt x="15120" y="21600"/>
                  </a:lnTo>
                  <a:lnTo>
                    <a:pt x="21600" y="15120"/>
                  </a:lnTo>
                  <a:cubicBezTo>
                    <a:pt x="21600" y="15120"/>
                    <a:pt x="6480" y="0"/>
                    <a:pt x="648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600" name="Circle"/>
            <p:cNvSpPr/>
            <p:nvPr/>
          </p:nvSpPr>
          <p:spPr>
            <a:xfrm>
              <a:off x="550236" y="550234"/>
              <a:ext cx="57923" cy="57923"/>
            </a:xfrm>
            <a:prstGeom prst="ellipse">
              <a:avLst/>
            </a:pr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grpSp>
        <p:nvGrpSpPr>
          <p:cNvPr id="1606" name="Group"/>
          <p:cNvGrpSpPr/>
          <p:nvPr/>
        </p:nvGrpSpPr>
        <p:grpSpPr>
          <a:xfrm>
            <a:off x="1765153" y="2229859"/>
            <a:ext cx="325799" cy="326101"/>
            <a:chOff x="0" y="-1"/>
            <a:chExt cx="868797" cy="868795"/>
          </a:xfrm>
        </p:grpSpPr>
        <p:sp>
          <p:nvSpPr>
            <p:cNvPr id="1602" name="Shape"/>
            <p:cNvSpPr/>
            <p:nvPr/>
          </p:nvSpPr>
          <p:spPr>
            <a:xfrm>
              <a:off x="-1" y="-2"/>
              <a:ext cx="637118" cy="63711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86" y="20618"/>
                    <a:pt x="982" y="16214"/>
                    <a:pt x="982" y="10800"/>
                  </a:cubicBezTo>
                  <a:cubicBezTo>
                    <a:pt x="982" y="5386"/>
                    <a:pt x="5386" y="982"/>
                    <a:pt x="10800" y="982"/>
                  </a:cubicBezTo>
                  <a:cubicBezTo>
                    <a:pt x="16214" y="982"/>
                    <a:pt x="20618" y="5386"/>
                    <a:pt x="20618" y="10800"/>
                  </a:cubicBezTo>
                  <a:cubicBezTo>
                    <a:pt x="20618" y="16214"/>
                    <a:pt x="16214" y="20618"/>
                    <a:pt x="10800" y="20618"/>
                  </a:cubicBezTo>
                  <a:close/>
                  <a:moveTo>
                    <a:pt x="10800" y="0"/>
                  </a:moveTo>
                  <a:cubicBezTo>
                    <a:pt x="4836" y="0"/>
                    <a:pt x="0" y="4836"/>
                    <a:pt x="0" y="10800"/>
                  </a:cubicBezTo>
                  <a:cubicBezTo>
                    <a:pt x="0" y="16763"/>
                    <a:pt x="4836" y="21600"/>
                    <a:pt x="10800" y="21600"/>
                  </a:cubicBezTo>
                  <a:cubicBezTo>
                    <a:pt x="16764" y="21600"/>
                    <a:pt x="21600" y="16763"/>
                    <a:pt x="21600" y="10800"/>
                  </a:cubicBezTo>
                  <a:cubicBezTo>
                    <a:pt x="21600" y="4836"/>
                    <a:pt x="16764" y="0"/>
                    <a:pt x="108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603" name="Shape"/>
            <p:cNvSpPr/>
            <p:nvPr/>
          </p:nvSpPr>
          <p:spPr>
            <a:xfrm>
              <a:off x="579195" y="579194"/>
              <a:ext cx="289602" cy="289601"/>
            </a:xfrm>
            <a:custGeom>
              <a:avLst/>
              <a:gdLst/>
              <a:ahLst/>
              <a:cxnLst>
                <a:cxn ang="0">
                  <a:pos x="wd2" y="hd2"/>
                </a:cxn>
                <a:cxn ang="5400000">
                  <a:pos x="wd2" y="hd2"/>
                </a:cxn>
                <a:cxn ang="10800000">
                  <a:pos x="wd2" y="hd2"/>
                </a:cxn>
                <a:cxn ang="16200000">
                  <a:pos x="wd2" y="hd2"/>
                </a:cxn>
              </a:cxnLst>
              <a:rect l="0" t="0" r="r" b="b"/>
              <a:pathLst>
                <a:path w="21600" h="21600" extrusionOk="0">
                  <a:moveTo>
                    <a:pt x="6480" y="0"/>
                  </a:moveTo>
                  <a:lnTo>
                    <a:pt x="0" y="6480"/>
                  </a:lnTo>
                  <a:lnTo>
                    <a:pt x="15120" y="21600"/>
                  </a:lnTo>
                  <a:lnTo>
                    <a:pt x="21600" y="15120"/>
                  </a:lnTo>
                  <a:cubicBezTo>
                    <a:pt x="21600" y="15120"/>
                    <a:pt x="6480" y="0"/>
                    <a:pt x="648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604" name="Circle"/>
            <p:cNvSpPr/>
            <p:nvPr/>
          </p:nvSpPr>
          <p:spPr>
            <a:xfrm>
              <a:off x="550235" y="550234"/>
              <a:ext cx="57923" cy="57923"/>
            </a:xfrm>
            <a:prstGeom prst="ellipse">
              <a:avLst/>
            </a:pr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605" name="Shape"/>
            <p:cNvSpPr/>
            <p:nvPr/>
          </p:nvSpPr>
          <p:spPr>
            <a:xfrm>
              <a:off x="144798" y="144798"/>
              <a:ext cx="347520" cy="347519"/>
            </a:xfrm>
            <a:custGeom>
              <a:avLst/>
              <a:gdLst/>
              <a:ahLst/>
              <a:cxnLst>
                <a:cxn ang="0">
                  <a:pos x="wd2" y="hd2"/>
                </a:cxn>
                <a:cxn ang="5400000">
                  <a:pos x="wd2" y="hd2"/>
                </a:cxn>
                <a:cxn ang="10800000">
                  <a:pos x="wd2" y="hd2"/>
                </a:cxn>
                <a:cxn ang="16200000">
                  <a:pos x="wd2" y="hd2"/>
                </a:cxn>
              </a:cxnLst>
              <a:rect l="0" t="0" r="r" b="b"/>
              <a:pathLst>
                <a:path w="21600" h="21600" extrusionOk="0">
                  <a:moveTo>
                    <a:pt x="12600" y="0"/>
                  </a:moveTo>
                  <a:lnTo>
                    <a:pt x="9000" y="0"/>
                  </a:lnTo>
                  <a:lnTo>
                    <a:pt x="9000" y="9000"/>
                  </a:lnTo>
                  <a:lnTo>
                    <a:pt x="0" y="9000"/>
                  </a:lnTo>
                  <a:lnTo>
                    <a:pt x="0" y="12600"/>
                  </a:lnTo>
                  <a:lnTo>
                    <a:pt x="9000" y="12600"/>
                  </a:lnTo>
                  <a:lnTo>
                    <a:pt x="9000" y="21600"/>
                  </a:lnTo>
                  <a:lnTo>
                    <a:pt x="12600" y="21600"/>
                  </a:lnTo>
                  <a:lnTo>
                    <a:pt x="12600" y="12600"/>
                  </a:lnTo>
                  <a:lnTo>
                    <a:pt x="21600" y="12600"/>
                  </a:lnTo>
                  <a:lnTo>
                    <a:pt x="21600" y="9000"/>
                  </a:lnTo>
                  <a:lnTo>
                    <a:pt x="12600" y="9000"/>
                  </a:lnTo>
                  <a:cubicBezTo>
                    <a:pt x="12600" y="9000"/>
                    <a:pt x="12600" y="0"/>
                    <a:pt x="126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grpSp>
        <p:nvGrpSpPr>
          <p:cNvPr id="1611" name="Group"/>
          <p:cNvGrpSpPr/>
          <p:nvPr/>
        </p:nvGrpSpPr>
        <p:grpSpPr>
          <a:xfrm>
            <a:off x="2807703" y="2229859"/>
            <a:ext cx="325799" cy="326101"/>
            <a:chOff x="-1" y="-1"/>
            <a:chExt cx="868795" cy="868795"/>
          </a:xfrm>
        </p:grpSpPr>
        <p:sp>
          <p:nvSpPr>
            <p:cNvPr id="1607" name="Shape"/>
            <p:cNvSpPr/>
            <p:nvPr/>
          </p:nvSpPr>
          <p:spPr>
            <a:xfrm>
              <a:off x="-2" y="-2"/>
              <a:ext cx="637118" cy="63711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86" y="20618"/>
                    <a:pt x="982" y="16214"/>
                    <a:pt x="982" y="10800"/>
                  </a:cubicBezTo>
                  <a:cubicBezTo>
                    <a:pt x="982" y="5386"/>
                    <a:pt x="5386" y="982"/>
                    <a:pt x="10800" y="982"/>
                  </a:cubicBezTo>
                  <a:cubicBezTo>
                    <a:pt x="16214" y="982"/>
                    <a:pt x="20618" y="5386"/>
                    <a:pt x="20618" y="10800"/>
                  </a:cubicBezTo>
                  <a:cubicBezTo>
                    <a:pt x="20618" y="16214"/>
                    <a:pt x="16214" y="20618"/>
                    <a:pt x="10800" y="20618"/>
                  </a:cubicBezTo>
                  <a:close/>
                  <a:moveTo>
                    <a:pt x="10800" y="0"/>
                  </a:moveTo>
                  <a:cubicBezTo>
                    <a:pt x="4836" y="0"/>
                    <a:pt x="0" y="4836"/>
                    <a:pt x="0" y="10800"/>
                  </a:cubicBezTo>
                  <a:cubicBezTo>
                    <a:pt x="0" y="16763"/>
                    <a:pt x="4836" y="21600"/>
                    <a:pt x="10800" y="21600"/>
                  </a:cubicBezTo>
                  <a:cubicBezTo>
                    <a:pt x="16764" y="21600"/>
                    <a:pt x="21600" y="16763"/>
                    <a:pt x="21600" y="10800"/>
                  </a:cubicBezTo>
                  <a:cubicBezTo>
                    <a:pt x="21600" y="4836"/>
                    <a:pt x="16764" y="0"/>
                    <a:pt x="108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608" name="Shape"/>
            <p:cNvSpPr/>
            <p:nvPr/>
          </p:nvSpPr>
          <p:spPr>
            <a:xfrm>
              <a:off x="579194" y="579194"/>
              <a:ext cx="289601" cy="289601"/>
            </a:xfrm>
            <a:custGeom>
              <a:avLst/>
              <a:gdLst/>
              <a:ahLst/>
              <a:cxnLst>
                <a:cxn ang="0">
                  <a:pos x="wd2" y="hd2"/>
                </a:cxn>
                <a:cxn ang="5400000">
                  <a:pos x="wd2" y="hd2"/>
                </a:cxn>
                <a:cxn ang="10800000">
                  <a:pos x="wd2" y="hd2"/>
                </a:cxn>
                <a:cxn ang="16200000">
                  <a:pos x="wd2" y="hd2"/>
                </a:cxn>
              </a:cxnLst>
              <a:rect l="0" t="0" r="r" b="b"/>
              <a:pathLst>
                <a:path w="21600" h="21600" extrusionOk="0">
                  <a:moveTo>
                    <a:pt x="6480" y="0"/>
                  </a:moveTo>
                  <a:lnTo>
                    <a:pt x="0" y="6480"/>
                  </a:lnTo>
                  <a:lnTo>
                    <a:pt x="15120" y="21600"/>
                  </a:lnTo>
                  <a:lnTo>
                    <a:pt x="21600" y="15120"/>
                  </a:lnTo>
                  <a:cubicBezTo>
                    <a:pt x="21600" y="15120"/>
                    <a:pt x="6480" y="0"/>
                    <a:pt x="648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609" name="Circle"/>
            <p:cNvSpPr/>
            <p:nvPr/>
          </p:nvSpPr>
          <p:spPr>
            <a:xfrm>
              <a:off x="550234" y="550234"/>
              <a:ext cx="57925" cy="57923"/>
            </a:xfrm>
            <a:prstGeom prst="ellipse">
              <a:avLst/>
            </a:pr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610" name="Shape"/>
            <p:cNvSpPr/>
            <p:nvPr/>
          </p:nvSpPr>
          <p:spPr>
            <a:xfrm>
              <a:off x="144798" y="289597"/>
              <a:ext cx="347520" cy="5792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grpSp>
        <p:nvGrpSpPr>
          <p:cNvPr id="1614" name="Group"/>
          <p:cNvGrpSpPr/>
          <p:nvPr/>
        </p:nvGrpSpPr>
        <p:grpSpPr>
          <a:xfrm>
            <a:off x="6988759" y="2240728"/>
            <a:ext cx="304079" cy="304361"/>
            <a:chOff x="0" y="0"/>
            <a:chExt cx="810875" cy="810875"/>
          </a:xfrm>
        </p:grpSpPr>
        <p:sp>
          <p:nvSpPr>
            <p:cNvPr id="1612" name="Shape"/>
            <p:cNvSpPr/>
            <p:nvPr/>
          </p:nvSpPr>
          <p:spPr>
            <a:xfrm>
              <a:off x="202717" y="202717"/>
              <a:ext cx="405439" cy="405439"/>
            </a:xfrm>
            <a:custGeom>
              <a:avLst/>
              <a:gdLst/>
              <a:ahLst/>
              <a:cxnLst>
                <a:cxn ang="0">
                  <a:pos x="wd2" y="hd2"/>
                </a:cxn>
                <a:cxn ang="5400000">
                  <a:pos x="wd2" y="hd2"/>
                </a:cxn>
                <a:cxn ang="10800000">
                  <a:pos x="wd2" y="hd2"/>
                </a:cxn>
                <a:cxn ang="16200000">
                  <a:pos x="wd2" y="hd2"/>
                </a:cxn>
              </a:cxnLst>
              <a:rect l="0" t="0" r="r" b="b"/>
              <a:pathLst>
                <a:path w="21600" h="21600" extrusionOk="0">
                  <a:moveTo>
                    <a:pt x="12343" y="0"/>
                  </a:moveTo>
                  <a:lnTo>
                    <a:pt x="9257" y="0"/>
                  </a:lnTo>
                  <a:lnTo>
                    <a:pt x="9257" y="9257"/>
                  </a:lnTo>
                  <a:lnTo>
                    <a:pt x="0" y="9257"/>
                  </a:lnTo>
                  <a:lnTo>
                    <a:pt x="0" y="12343"/>
                  </a:lnTo>
                  <a:lnTo>
                    <a:pt x="9257" y="12343"/>
                  </a:lnTo>
                  <a:lnTo>
                    <a:pt x="9257" y="21600"/>
                  </a:lnTo>
                  <a:lnTo>
                    <a:pt x="12343" y="21600"/>
                  </a:lnTo>
                  <a:lnTo>
                    <a:pt x="12343" y="12343"/>
                  </a:lnTo>
                  <a:lnTo>
                    <a:pt x="21600" y="12343"/>
                  </a:lnTo>
                  <a:lnTo>
                    <a:pt x="21600" y="9257"/>
                  </a:lnTo>
                  <a:lnTo>
                    <a:pt x="12343" y="9257"/>
                  </a:lnTo>
                  <a:cubicBezTo>
                    <a:pt x="12343" y="9257"/>
                    <a:pt x="12343" y="0"/>
                    <a:pt x="12343"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613" name="Shape"/>
            <p:cNvSpPr/>
            <p:nvPr/>
          </p:nvSpPr>
          <p:spPr>
            <a:xfrm>
              <a:off x="-1" y="-1"/>
              <a:ext cx="810877" cy="810877"/>
            </a:xfrm>
            <a:custGeom>
              <a:avLst/>
              <a:gdLst/>
              <a:ahLst/>
              <a:cxnLst>
                <a:cxn ang="0">
                  <a:pos x="wd2" y="hd2"/>
                </a:cxn>
                <a:cxn ang="5400000">
                  <a:pos x="wd2" y="hd2"/>
                </a:cxn>
                <a:cxn ang="10800000">
                  <a:pos x="wd2" y="hd2"/>
                </a:cxn>
                <a:cxn ang="16200000">
                  <a:pos x="wd2" y="hd2"/>
                </a:cxn>
              </a:cxnLst>
              <a:rect l="0" t="0" r="r" b="b"/>
              <a:pathLst>
                <a:path w="21600" h="21600" extrusionOk="0">
                  <a:moveTo>
                    <a:pt x="10800" y="20829"/>
                  </a:moveTo>
                  <a:cubicBezTo>
                    <a:pt x="5270" y="20829"/>
                    <a:pt x="771" y="16330"/>
                    <a:pt x="771" y="10800"/>
                  </a:cubicBezTo>
                  <a:cubicBezTo>
                    <a:pt x="771" y="5270"/>
                    <a:pt x="5270" y="771"/>
                    <a:pt x="10800" y="771"/>
                  </a:cubicBezTo>
                  <a:cubicBezTo>
                    <a:pt x="16330" y="771"/>
                    <a:pt x="20829" y="5270"/>
                    <a:pt x="20829" y="10800"/>
                  </a:cubicBezTo>
                  <a:cubicBezTo>
                    <a:pt x="20829" y="16330"/>
                    <a:pt x="16330" y="20829"/>
                    <a:pt x="10800" y="20829"/>
                  </a:cubicBezTo>
                  <a:close/>
                  <a:moveTo>
                    <a:pt x="10800" y="0"/>
                  </a:moveTo>
                  <a:cubicBezTo>
                    <a:pt x="4836" y="0"/>
                    <a:pt x="0" y="4836"/>
                    <a:pt x="0" y="10800"/>
                  </a:cubicBezTo>
                  <a:cubicBezTo>
                    <a:pt x="0" y="16764"/>
                    <a:pt x="4836" y="21600"/>
                    <a:pt x="10800" y="21600"/>
                  </a:cubicBezTo>
                  <a:cubicBezTo>
                    <a:pt x="16764" y="21600"/>
                    <a:pt x="21600" y="16764"/>
                    <a:pt x="21600" y="10800"/>
                  </a:cubicBezTo>
                  <a:cubicBezTo>
                    <a:pt x="21600" y="4836"/>
                    <a:pt x="16764" y="0"/>
                    <a:pt x="108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grpSp>
        <p:nvGrpSpPr>
          <p:cNvPr id="1617" name="Group"/>
          <p:cNvGrpSpPr/>
          <p:nvPr/>
        </p:nvGrpSpPr>
        <p:grpSpPr>
          <a:xfrm>
            <a:off x="8028126" y="2240728"/>
            <a:ext cx="304079" cy="304361"/>
            <a:chOff x="0" y="0"/>
            <a:chExt cx="810876" cy="810875"/>
          </a:xfrm>
        </p:grpSpPr>
        <p:sp>
          <p:nvSpPr>
            <p:cNvPr id="1615" name="Shape"/>
            <p:cNvSpPr/>
            <p:nvPr/>
          </p:nvSpPr>
          <p:spPr>
            <a:xfrm>
              <a:off x="202717" y="376475"/>
              <a:ext cx="405441" cy="5792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616" name="Shape"/>
            <p:cNvSpPr/>
            <p:nvPr/>
          </p:nvSpPr>
          <p:spPr>
            <a:xfrm>
              <a:off x="-1" y="-1"/>
              <a:ext cx="810877" cy="810877"/>
            </a:xfrm>
            <a:custGeom>
              <a:avLst/>
              <a:gdLst/>
              <a:ahLst/>
              <a:cxnLst>
                <a:cxn ang="0">
                  <a:pos x="wd2" y="hd2"/>
                </a:cxn>
                <a:cxn ang="5400000">
                  <a:pos x="wd2" y="hd2"/>
                </a:cxn>
                <a:cxn ang="10800000">
                  <a:pos x="wd2" y="hd2"/>
                </a:cxn>
                <a:cxn ang="16200000">
                  <a:pos x="wd2" y="hd2"/>
                </a:cxn>
              </a:cxnLst>
              <a:rect l="0" t="0" r="r" b="b"/>
              <a:pathLst>
                <a:path w="21600" h="21600" extrusionOk="0">
                  <a:moveTo>
                    <a:pt x="10800" y="20829"/>
                  </a:moveTo>
                  <a:cubicBezTo>
                    <a:pt x="5270" y="20829"/>
                    <a:pt x="771" y="16330"/>
                    <a:pt x="771" y="10800"/>
                  </a:cubicBezTo>
                  <a:cubicBezTo>
                    <a:pt x="771" y="5270"/>
                    <a:pt x="5270" y="771"/>
                    <a:pt x="10800" y="771"/>
                  </a:cubicBezTo>
                  <a:cubicBezTo>
                    <a:pt x="16330" y="771"/>
                    <a:pt x="20829" y="5270"/>
                    <a:pt x="20829" y="10800"/>
                  </a:cubicBezTo>
                  <a:cubicBezTo>
                    <a:pt x="20829" y="16330"/>
                    <a:pt x="16330" y="20829"/>
                    <a:pt x="10800" y="20829"/>
                  </a:cubicBezTo>
                  <a:close/>
                  <a:moveTo>
                    <a:pt x="10800" y="0"/>
                  </a:moveTo>
                  <a:cubicBezTo>
                    <a:pt x="4836" y="0"/>
                    <a:pt x="0" y="4836"/>
                    <a:pt x="0" y="10800"/>
                  </a:cubicBezTo>
                  <a:cubicBezTo>
                    <a:pt x="0" y="16764"/>
                    <a:pt x="4836" y="21600"/>
                    <a:pt x="10800" y="21600"/>
                  </a:cubicBezTo>
                  <a:cubicBezTo>
                    <a:pt x="16764" y="21600"/>
                    <a:pt x="21600" y="16764"/>
                    <a:pt x="21600" y="10800"/>
                  </a:cubicBezTo>
                  <a:cubicBezTo>
                    <a:pt x="21600" y="4836"/>
                    <a:pt x="16764" y="0"/>
                    <a:pt x="108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grpSp>
        <p:nvGrpSpPr>
          <p:cNvPr id="1621" name="Group"/>
          <p:cNvGrpSpPr/>
          <p:nvPr/>
        </p:nvGrpSpPr>
        <p:grpSpPr>
          <a:xfrm>
            <a:off x="4892800" y="2262468"/>
            <a:ext cx="325799" cy="260881"/>
            <a:chOff x="-1" y="0"/>
            <a:chExt cx="868797" cy="695036"/>
          </a:xfrm>
        </p:grpSpPr>
        <p:sp>
          <p:nvSpPr>
            <p:cNvPr id="1618" name="Shape"/>
            <p:cNvSpPr/>
            <p:nvPr/>
          </p:nvSpPr>
          <p:spPr>
            <a:xfrm>
              <a:off x="-2" y="-1"/>
              <a:ext cx="868799" cy="231681"/>
            </a:xfrm>
            <a:custGeom>
              <a:avLst/>
              <a:gdLst/>
              <a:ahLst/>
              <a:cxnLst>
                <a:cxn ang="0">
                  <a:pos x="wd2" y="hd2"/>
                </a:cxn>
                <a:cxn ang="5400000">
                  <a:pos x="wd2" y="hd2"/>
                </a:cxn>
                <a:cxn ang="10800000">
                  <a:pos x="wd2" y="hd2"/>
                </a:cxn>
                <a:cxn ang="16200000">
                  <a:pos x="wd2" y="hd2"/>
                </a:cxn>
              </a:cxnLst>
              <a:rect l="0" t="0" r="r" b="b"/>
              <a:pathLst>
                <a:path w="21600" h="21600" extrusionOk="0">
                  <a:moveTo>
                    <a:pt x="5760" y="13500"/>
                  </a:moveTo>
                  <a:cubicBezTo>
                    <a:pt x="5362" y="13500"/>
                    <a:pt x="5040" y="12291"/>
                    <a:pt x="5040" y="10800"/>
                  </a:cubicBezTo>
                  <a:cubicBezTo>
                    <a:pt x="5040" y="9309"/>
                    <a:pt x="5362" y="8100"/>
                    <a:pt x="5760" y="8100"/>
                  </a:cubicBezTo>
                  <a:cubicBezTo>
                    <a:pt x="6158" y="8100"/>
                    <a:pt x="6480" y="9309"/>
                    <a:pt x="6480" y="10800"/>
                  </a:cubicBezTo>
                  <a:cubicBezTo>
                    <a:pt x="6480" y="12291"/>
                    <a:pt x="6158" y="13500"/>
                    <a:pt x="5760" y="13500"/>
                  </a:cubicBezTo>
                  <a:close/>
                  <a:moveTo>
                    <a:pt x="8615" y="9450"/>
                  </a:moveTo>
                  <a:cubicBezTo>
                    <a:pt x="8438" y="4124"/>
                    <a:pt x="7228" y="0"/>
                    <a:pt x="5760" y="0"/>
                  </a:cubicBezTo>
                  <a:cubicBezTo>
                    <a:pt x="4292" y="0"/>
                    <a:pt x="3082" y="4124"/>
                    <a:pt x="2905" y="9450"/>
                  </a:cubicBezTo>
                  <a:lnTo>
                    <a:pt x="0" y="9450"/>
                  </a:lnTo>
                  <a:lnTo>
                    <a:pt x="0" y="12150"/>
                  </a:lnTo>
                  <a:lnTo>
                    <a:pt x="2905" y="12150"/>
                  </a:lnTo>
                  <a:cubicBezTo>
                    <a:pt x="3082" y="17476"/>
                    <a:pt x="4292" y="21600"/>
                    <a:pt x="5760" y="21600"/>
                  </a:cubicBezTo>
                  <a:cubicBezTo>
                    <a:pt x="7228" y="21600"/>
                    <a:pt x="8438" y="17476"/>
                    <a:pt x="8615" y="12150"/>
                  </a:cubicBezTo>
                  <a:lnTo>
                    <a:pt x="21600" y="12150"/>
                  </a:lnTo>
                  <a:lnTo>
                    <a:pt x="21600" y="9450"/>
                  </a:lnTo>
                  <a:cubicBezTo>
                    <a:pt x="21600" y="9450"/>
                    <a:pt x="8615" y="9450"/>
                    <a:pt x="8615" y="945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619" name="Shape"/>
            <p:cNvSpPr/>
            <p:nvPr/>
          </p:nvSpPr>
          <p:spPr>
            <a:xfrm>
              <a:off x="-2" y="231677"/>
              <a:ext cx="868799" cy="231681"/>
            </a:xfrm>
            <a:custGeom>
              <a:avLst/>
              <a:gdLst/>
              <a:ahLst/>
              <a:cxnLst>
                <a:cxn ang="0">
                  <a:pos x="wd2" y="hd2"/>
                </a:cxn>
                <a:cxn ang="5400000">
                  <a:pos x="wd2" y="hd2"/>
                </a:cxn>
                <a:cxn ang="10800000">
                  <a:pos x="wd2" y="hd2"/>
                </a:cxn>
                <a:cxn ang="16200000">
                  <a:pos x="wd2" y="hd2"/>
                </a:cxn>
              </a:cxnLst>
              <a:rect l="0" t="0" r="r" b="b"/>
              <a:pathLst>
                <a:path w="21600" h="21600" extrusionOk="0">
                  <a:moveTo>
                    <a:pt x="15840" y="13500"/>
                  </a:moveTo>
                  <a:cubicBezTo>
                    <a:pt x="15442" y="13500"/>
                    <a:pt x="15120" y="12291"/>
                    <a:pt x="15120" y="10800"/>
                  </a:cubicBezTo>
                  <a:cubicBezTo>
                    <a:pt x="15120" y="9309"/>
                    <a:pt x="15442" y="8100"/>
                    <a:pt x="15840" y="8100"/>
                  </a:cubicBezTo>
                  <a:cubicBezTo>
                    <a:pt x="16238" y="8100"/>
                    <a:pt x="16560" y="9309"/>
                    <a:pt x="16560" y="10800"/>
                  </a:cubicBezTo>
                  <a:cubicBezTo>
                    <a:pt x="16560" y="12291"/>
                    <a:pt x="16238" y="13500"/>
                    <a:pt x="15840" y="13500"/>
                  </a:cubicBezTo>
                  <a:close/>
                  <a:moveTo>
                    <a:pt x="15840" y="0"/>
                  </a:moveTo>
                  <a:cubicBezTo>
                    <a:pt x="14372" y="0"/>
                    <a:pt x="13162" y="4124"/>
                    <a:pt x="12985" y="9450"/>
                  </a:cubicBezTo>
                  <a:lnTo>
                    <a:pt x="0" y="9450"/>
                  </a:lnTo>
                  <a:lnTo>
                    <a:pt x="0" y="12150"/>
                  </a:lnTo>
                  <a:lnTo>
                    <a:pt x="12985" y="12150"/>
                  </a:lnTo>
                  <a:cubicBezTo>
                    <a:pt x="13162" y="17476"/>
                    <a:pt x="14372" y="21600"/>
                    <a:pt x="15840" y="21600"/>
                  </a:cubicBezTo>
                  <a:cubicBezTo>
                    <a:pt x="17308" y="21600"/>
                    <a:pt x="18518" y="17476"/>
                    <a:pt x="18695" y="12150"/>
                  </a:cubicBezTo>
                  <a:lnTo>
                    <a:pt x="21600" y="12150"/>
                  </a:lnTo>
                  <a:lnTo>
                    <a:pt x="21600" y="9450"/>
                  </a:lnTo>
                  <a:lnTo>
                    <a:pt x="18695" y="9450"/>
                  </a:lnTo>
                  <a:cubicBezTo>
                    <a:pt x="18518" y="4124"/>
                    <a:pt x="17308" y="0"/>
                    <a:pt x="1584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620" name="Shape"/>
            <p:cNvSpPr/>
            <p:nvPr/>
          </p:nvSpPr>
          <p:spPr>
            <a:xfrm>
              <a:off x="-2" y="463355"/>
              <a:ext cx="868799" cy="231681"/>
            </a:xfrm>
            <a:custGeom>
              <a:avLst/>
              <a:gdLst/>
              <a:ahLst/>
              <a:cxnLst>
                <a:cxn ang="0">
                  <a:pos x="wd2" y="hd2"/>
                </a:cxn>
                <a:cxn ang="5400000">
                  <a:pos x="wd2" y="hd2"/>
                </a:cxn>
                <a:cxn ang="10800000">
                  <a:pos x="wd2" y="hd2"/>
                </a:cxn>
                <a:cxn ang="16200000">
                  <a:pos x="wd2" y="hd2"/>
                </a:cxn>
              </a:cxnLst>
              <a:rect l="0" t="0" r="r" b="b"/>
              <a:pathLst>
                <a:path w="21600" h="21600" extrusionOk="0">
                  <a:moveTo>
                    <a:pt x="5760" y="13500"/>
                  </a:moveTo>
                  <a:cubicBezTo>
                    <a:pt x="5362" y="13500"/>
                    <a:pt x="5040" y="12291"/>
                    <a:pt x="5040" y="10800"/>
                  </a:cubicBezTo>
                  <a:cubicBezTo>
                    <a:pt x="5040" y="9309"/>
                    <a:pt x="5362" y="8100"/>
                    <a:pt x="5760" y="8100"/>
                  </a:cubicBezTo>
                  <a:cubicBezTo>
                    <a:pt x="6158" y="8100"/>
                    <a:pt x="6480" y="9309"/>
                    <a:pt x="6480" y="10800"/>
                  </a:cubicBezTo>
                  <a:cubicBezTo>
                    <a:pt x="6480" y="12291"/>
                    <a:pt x="6158" y="13500"/>
                    <a:pt x="5760" y="13500"/>
                  </a:cubicBezTo>
                  <a:close/>
                  <a:moveTo>
                    <a:pt x="5760" y="0"/>
                  </a:moveTo>
                  <a:cubicBezTo>
                    <a:pt x="4292" y="0"/>
                    <a:pt x="3082" y="4124"/>
                    <a:pt x="2905" y="9450"/>
                  </a:cubicBezTo>
                  <a:lnTo>
                    <a:pt x="0" y="9450"/>
                  </a:lnTo>
                  <a:lnTo>
                    <a:pt x="0" y="12150"/>
                  </a:lnTo>
                  <a:lnTo>
                    <a:pt x="2905" y="12150"/>
                  </a:lnTo>
                  <a:cubicBezTo>
                    <a:pt x="3082" y="17476"/>
                    <a:pt x="4292" y="21600"/>
                    <a:pt x="5760" y="21600"/>
                  </a:cubicBezTo>
                  <a:cubicBezTo>
                    <a:pt x="7228" y="21600"/>
                    <a:pt x="8438" y="17476"/>
                    <a:pt x="8615" y="12150"/>
                  </a:cubicBezTo>
                  <a:lnTo>
                    <a:pt x="21600" y="12150"/>
                  </a:lnTo>
                  <a:lnTo>
                    <a:pt x="21600" y="9450"/>
                  </a:lnTo>
                  <a:lnTo>
                    <a:pt x="8615" y="9450"/>
                  </a:lnTo>
                  <a:cubicBezTo>
                    <a:pt x="8438" y="4124"/>
                    <a:pt x="7228" y="0"/>
                    <a:pt x="576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grpSp>
        <p:nvGrpSpPr>
          <p:cNvPr id="1624" name="Group"/>
          <p:cNvGrpSpPr/>
          <p:nvPr/>
        </p:nvGrpSpPr>
        <p:grpSpPr>
          <a:xfrm>
            <a:off x="3850252" y="2229858"/>
            <a:ext cx="325799" cy="326102"/>
            <a:chOff x="-1" y="-1"/>
            <a:chExt cx="868797" cy="868797"/>
          </a:xfrm>
        </p:grpSpPr>
        <p:sp>
          <p:nvSpPr>
            <p:cNvPr id="1622" name="Shape"/>
            <p:cNvSpPr/>
            <p:nvPr/>
          </p:nvSpPr>
          <p:spPr>
            <a:xfrm>
              <a:off x="-2" y="-2"/>
              <a:ext cx="868799" cy="868799"/>
            </a:xfrm>
            <a:custGeom>
              <a:avLst/>
              <a:gdLst/>
              <a:ahLst/>
              <a:cxnLst>
                <a:cxn ang="0">
                  <a:pos x="wd2" y="hd2"/>
                </a:cxn>
                <a:cxn ang="5400000">
                  <a:pos x="wd2" y="hd2"/>
                </a:cxn>
                <a:cxn ang="10800000">
                  <a:pos x="wd2" y="hd2"/>
                </a:cxn>
                <a:cxn ang="16200000">
                  <a:pos x="wd2" y="hd2"/>
                </a:cxn>
              </a:cxnLst>
              <a:rect l="0" t="0" r="r" b="b"/>
              <a:pathLst>
                <a:path w="21600" h="21600" extrusionOk="0">
                  <a:moveTo>
                    <a:pt x="20670" y="14543"/>
                  </a:moveTo>
                  <a:lnTo>
                    <a:pt x="19045" y="17209"/>
                  </a:lnTo>
                  <a:lnTo>
                    <a:pt x="16449" y="16361"/>
                  </a:lnTo>
                  <a:lnTo>
                    <a:pt x="16061" y="16234"/>
                  </a:lnTo>
                  <a:lnTo>
                    <a:pt x="15753" y="16502"/>
                  </a:lnTo>
                  <a:cubicBezTo>
                    <a:pt x="15061" y="17103"/>
                    <a:pt x="14272" y="17570"/>
                    <a:pt x="13407" y="17888"/>
                  </a:cubicBezTo>
                  <a:lnTo>
                    <a:pt x="13041" y="18023"/>
                  </a:lnTo>
                  <a:lnTo>
                    <a:pt x="12954" y="18403"/>
                  </a:lnTo>
                  <a:lnTo>
                    <a:pt x="12386" y="20880"/>
                  </a:lnTo>
                  <a:lnTo>
                    <a:pt x="9214" y="20880"/>
                  </a:lnTo>
                  <a:lnTo>
                    <a:pt x="8646" y="18403"/>
                  </a:lnTo>
                  <a:lnTo>
                    <a:pt x="8559" y="18023"/>
                  </a:lnTo>
                  <a:lnTo>
                    <a:pt x="8193" y="17888"/>
                  </a:lnTo>
                  <a:cubicBezTo>
                    <a:pt x="7327" y="17570"/>
                    <a:pt x="6538" y="17103"/>
                    <a:pt x="5846" y="16502"/>
                  </a:cubicBezTo>
                  <a:lnTo>
                    <a:pt x="5538" y="16234"/>
                  </a:lnTo>
                  <a:lnTo>
                    <a:pt x="5150" y="16360"/>
                  </a:lnTo>
                  <a:lnTo>
                    <a:pt x="2555" y="17209"/>
                  </a:lnTo>
                  <a:lnTo>
                    <a:pt x="930" y="14543"/>
                  </a:lnTo>
                  <a:lnTo>
                    <a:pt x="3106" y="12639"/>
                  </a:lnTo>
                  <a:lnTo>
                    <a:pt x="3405" y="12377"/>
                  </a:lnTo>
                  <a:lnTo>
                    <a:pt x="3343" y="11985"/>
                  </a:lnTo>
                  <a:cubicBezTo>
                    <a:pt x="3274" y="11547"/>
                    <a:pt x="3240" y="11159"/>
                    <a:pt x="3240" y="10800"/>
                  </a:cubicBezTo>
                  <a:cubicBezTo>
                    <a:pt x="3240" y="10441"/>
                    <a:pt x="3274" y="10053"/>
                    <a:pt x="3343" y="9615"/>
                  </a:cubicBezTo>
                  <a:lnTo>
                    <a:pt x="3405" y="9223"/>
                  </a:lnTo>
                  <a:lnTo>
                    <a:pt x="3106" y="8961"/>
                  </a:lnTo>
                  <a:lnTo>
                    <a:pt x="930" y="7057"/>
                  </a:lnTo>
                  <a:lnTo>
                    <a:pt x="2554" y="4391"/>
                  </a:lnTo>
                  <a:lnTo>
                    <a:pt x="5150" y="5240"/>
                  </a:lnTo>
                  <a:lnTo>
                    <a:pt x="5538" y="5366"/>
                  </a:lnTo>
                  <a:lnTo>
                    <a:pt x="5846" y="5098"/>
                  </a:lnTo>
                  <a:cubicBezTo>
                    <a:pt x="6538" y="4497"/>
                    <a:pt x="7327" y="4030"/>
                    <a:pt x="8193" y="3712"/>
                  </a:cubicBezTo>
                  <a:lnTo>
                    <a:pt x="8559" y="3577"/>
                  </a:lnTo>
                  <a:lnTo>
                    <a:pt x="8646" y="3197"/>
                  </a:lnTo>
                  <a:lnTo>
                    <a:pt x="9214" y="720"/>
                  </a:lnTo>
                  <a:lnTo>
                    <a:pt x="12386" y="720"/>
                  </a:lnTo>
                  <a:lnTo>
                    <a:pt x="12954" y="3197"/>
                  </a:lnTo>
                  <a:lnTo>
                    <a:pt x="13041" y="3577"/>
                  </a:lnTo>
                  <a:lnTo>
                    <a:pt x="13407" y="3712"/>
                  </a:lnTo>
                  <a:cubicBezTo>
                    <a:pt x="14272" y="4030"/>
                    <a:pt x="15061" y="4497"/>
                    <a:pt x="15753" y="5098"/>
                  </a:cubicBezTo>
                  <a:lnTo>
                    <a:pt x="16061" y="5366"/>
                  </a:lnTo>
                  <a:lnTo>
                    <a:pt x="16449" y="5239"/>
                  </a:lnTo>
                  <a:lnTo>
                    <a:pt x="19046" y="4391"/>
                  </a:lnTo>
                  <a:lnTo>
                    <a:pt x="20670" y="7057"/>
                  </a:lnTo>
                  <a:lnTo>
                    <a:pt x="18494" y="8960"/>
                  </a:lnTo>
                  <a:lnTo>
                    <a:pt x="18195" y="9222"/>
                  </a:lnTo>
                  <a:lnTo>
                    <a:pt x="18257" y="9615"/>
                  </a:lnTo>
                  <a:cubicBezTo>
                    <a:pt x="18326" y="10052"/>
                    <a:pt x="18360" y="10440"/>
                    <a:pt x="18360" y="10800"/>
                  </a:cubicBezTo>
                  <a:cubicBezTo>
                    <a:pt x="18360" y="11160"/>
                    <a:pt x="18326" y="11548"/>
                    <a:pt x="18257" y="11985"/>
                  </a:cubicBezTo>
                  <a:lnTo>
                    <a:pt x="18195" y="12378"/>
                  </a:lnTo>
                  <a:lnTo>
                    <a:pt x="18494" y="12640"/>
                  </a:lnTo>
                  <a:cubicBezTo>
                    <a:pt x="18494" y="12640"/>
                    <a:pt x="20670" y="14543"/>
                    <a:pt x="20670" y="14543"/>
                  </a:cubicBezTo>
                  <a:close/>
                  <a:moveTo>
                    <a:pt x="19080" y="10800"/>
                  </a:moveTo>
                  <a:cubicBezTo>
                    <a:pt x="19080" y="10357"/>
                    <a:pt x="19035" y="9926"/>
                    <a:pt x="18968" y="9502"/>
                  </a:cubicBezTo>
                  <a:lnTo>
                    <a:pt x="21600" y="7200"/>
                  </a:lnTo>
                  <a:lnTo>
                    <a:pt x="19364" y="3530"/>
                  </a:lnTo>
                  <a:lnTo>
                    <a:pt x="16225" y="4555"/>
                  </a:lnTo>
                  <a:cubicBezTo>
                    <a:pt x="15475" y="3902"/>
                    <a:pt x="14607" y="3386"/>
                    <a:pt x="13656" y="3036"/>
                  </a:cubicBezTo>
                  <a:lnTo>
                    <a:pt x="12960" y="0"/>
                  </a:lnTo>
                  <a:lnTo>
                    <a:pt x="8640" y="0"/>
                  </a:lnTo>
                  <a:lnTo>
                    <a:pt x="7944" y="3036"/>
                  </a:lnTo>
                  <a:cubicBezTo>
                    <a:pt x="6993" y="3386"/>
                    <a:pt x="6125" y="3902"/>
                    <a:pt x="5374" y="4555"/>
                  </a:cubicBezTo>
                  <a:lnTo>
                    <a:pt x="2236" y="3529"/>
                  </a:lnTo>
                  <a:lnTo>
                    <a:pt x="0" y="7200"/>
                  </a:lnTo>
                  <a:lnTo>
                    <a:pt x="2631" y="9503"/>
                  </a:lnTo>
                  <a:cubicBezTo>
                    <a:pt x="2565" y="9927"/>
                    <a:pt x="2520" y="10358"/>
                    <a:pt x="2520" y="10800"/>
                  </a:cubicBezTo>
                  <a:cubicBezTo>
                    <a:pt x="2520" y="11243"/>
                    <a:pt x="2565" y="11674"/>
                    <a:pt x="2631" y="12097"/>
                  </a:cubicBezTo>
                  <a:lnTo>
                    <a:pt x="0" y="14400"/>
                  </a:lnTo>
                  <a:lnTo>
                    <a:pt x="2236" y="18070"/>
                  </a:lnTo>
                  <a:lnTo>
                    <a:pt x="5374" y="17045"/>
                  </a:lnTo>
                  <a:cubicBezTo>
                    <a:pt x="6125" y="17698"/>
                    <a:pt x="6993" y="18214"/>
                    <a:pt x="7944" y="18564"/>
                  </a:cubicBezTo>
                  <a:lnTo>
                    <a:pt x="8640" y="21600"/>
                  </a:lnTo>
                  <a:lnTo>
                    <a:pt x="12960" y="21600"/>
                  </a:lnTo>
                  <a:lnTo>
                    <a:pt x="13656" y="18564"/>
                  </a:lnTo>
                  <a:cubicBezTo>
                    <a:pt x="14607" y="18214"/>
                    <a:pt x="15475" y="17698"/>
                    <a:pt x="16225" y="17045"/>
                  </a:cubicBezTo>
                  <a:lnTo>
                    <a:pt x="19364" y="18071"/>
                  </a:lnTo>
                  <a:lnTo>
                    <a:pt x="21600" y="14400"/>
                  </a:lnTo>
                  <a:lnTo>
                    <a:pt x="18968" y="12098"/>
                  </a:lnTo>
                  <a:cubicBezTo>
                    <a:pt x="19035" y="11674"/>
                    <a:pt x="19080" y="11243"/>
                    <a:pt x="19080" y="1080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623" name="Shape"/>
            <p:cNvSpPr/>
            <p:nvPr/>
          </p:nvSpPr>
          <p:spPr>
            <a:xfrm>
              <a:off x="260637" y="260638"/>
              <a:ext cx="347521" cy="347520"/>
            </a:xfrm>
            <a:custGeom>
              <a:avLst/>
              <a:gdLst/>
              <a:ahLst/>
              <a:cxnLst>
                <a:cxn ang="0">
                  <a:pos x="wd2" y="hd2"/>
                </a:cxn>
                <a:cxn ang="5400000">
                  <a:pos x="wd2" y="hd2"/>
                </a:cxn>
                <a:cxn ang="10800000">
                  <a:pos x="wd2" y="hd2"/>
                </a:cxn>
                <a:cxn ang="16200000">
                  <a:pos x="wd2" y="hd2"/>
                </a:cxn>
              </a:cxnLst>
              <a:rect l="0" t="0" r="r" b="b"/>
              <a:pathLst>
                <a:path w="21600" h="21600" extrusionOk="0">
                  <a:moveTo>
                    <a:pt x="10800" y="14400"/>
                  </a:moveTo>
                  <a:cubicBezTo>
                    <a:pt x="8814" y="14400"/>
                    <a:pt x="7200" y="12788"/>
                    <a:pt x="7200" y="10800"/>
                  </a:cubicBezTo>
                  <a:cubicBezTo>
                    <a:pt x="7200" y="8812"/>
                    <a:pt x="8814" y="7200"/>
                    <a:pt x="10800" y="7200"/>
                  </a:cubicBezTo>
                  <a:cubicBezTo>
                    <a:pt x="12786" y="7200"/>
                    <a:pt x="14400" y="8812"/>
                    <a:pt x="14400" y="10800"/>
                  </a:cubicBezTo>
                  <a:cubicBezTo>
                    <a:pt x="14400" y="12788"/>
                    <a:pt x="12786" y="14400"/>
                    <a:pt x="10800" y="14400"/>
                  </a:cubicBezTo>
                  <a:close/>
                  <a:moveTo>
                    <a:pt x="10800" y="0"/>
                  </a:moveTo>
                  <a:cubicBezTo>
                    <a:pt x="4834" y="0"/>
                    <a:pt x="0" y="4832"/>
                    <a:pt x="0" y="10800"/>
                  </a:cubicBezTo>
                  <a:cubicBezTo>
                    <a:pt x="0" y="16768"/>
                    <a:pt x="4834" y="21600"/>
                    <a:pt x="10800" y="21600"/>
                  </a:cubicBezTo>
                  <a:cubicBezTo>
                    <a:pt x="16768" y="21600"/>
                    <a:pt x="21600" y="16768"/>
                    <a:pt x="21600" y="10800"/>
                  </a:cubicBezTo>
                  <a:cubicBezTo>
                    <a:pt x="21600" y="4832"/>
                    <a:pt x="16768" y="0"/>
                    <a:pt x="108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sp>
        <p:nvSpPr>
          <p:cNvPr id="1625" name="Shape"/>
          <p:cNvSpPr/>
          <p:nvPr/>
        </p:nvSpPr>
        <p:spPr>
          <a:xfrm>
            <a:off x="724195" y="3152251"/>
            <a:ext cx="322618" cy="243642"/>
          </a:xfrm>
          <a:custGeom>
            <a:avLst/>
            <a:gdLst/>
            <a:ahLst/>
            <a:cxnLst>
              <a:cxn ang="0">
                <a:pos x="wd2" y="hd2"/>
              </a:cxn>
              <a:cxn ang="5400000">
                <a:pos x="wd2" y="hd2"/>
              </a:cxn>
              <a:cxn ang="10800000">
                <a:pos x="wd2" y="hd2"/>
              </a:cxn>
              <a:cxn ang="16200000">
                <a:pos x="wd2" y="hd2"/>
              </a:cxn>
            </a:cxnLst>
            <a:rect l="0" t="0" r="r" b="b"/>
            <a:pathLst>
              <a:path w="21600" h="21600" extrusionOk="0">
                <a:moveTo>
                  <a:pt x="12875" y="0"/>
                </a:moveTo>
                <a:cubicBezTo>
                  <a:pt x="8064" y="0"/>
                  <a:pt x="4150" y="5188"/>
                  <a:pt x="4150" y="11564"/>
                </a:cubicBezTo>
                <a:lnTo>
                  <a:pt x="4150" y="17911"/>
                </a:lnTo>
                <a:lnTo>
                  <a:pt x="1028" y="13774"/>
                </a:lnTo>
                <a:lnTo>
                  <a:pt x="0" y="15137"/>
                </a:lnTo>
                <a:lnTo>
                  <a:pt x="4877" y="21600"/>
                </a:lnTo>
                <a:lnTo>
                  <a:pt x="9754" y="15137"/>
                </a:lnTo>
                <a:lnTo>
                  <a:pt x="8725" y="13774"/>
                </a:lnTo>
                <a:lnTo>
                  <a:pt x="5604" y="17911"/>
                </a:lnTo>
                <a:lnTo>
                  <a:pt x="5604" y="11564"/>
                </a:lnTo>
                <a:cubicBezTo>
                  <a:pt x="5604" y="6250"/>
                  <a:pt x="8866" y="1927"/>
                  <a:pt x="12875" y="1927"/>
                </a:cubicBezTo>
                <a:cubicBezTo>
                  <a:pt x="16884" y="1927"/>
                  <a:pt x="20146" y="6250"/>
                  <a:pt x="20146" y="11564"/>
                </a:cubicBezTo>
                <a:cubicBezTo>
                  <a:pt x="20146" y="14138"/>
                  <a:pt x="19390" y="16558"/>
                  <a:pt x="18016" y="18379"/>
                </a:cubicBezTo>
                <a:lnTo>
                  <a:pt x="19045" y="19741"/>
                </a:lnTo>
                <a:cubicBezTo>
                  <a:pt x="20692" y="17557"/>
                  <a:pt x="21600" y="14653"/>
                  <a:pt x="21600" y="11564"/>
                </a:cubicBezTo>
                <a:cubicBezTo>
                  <a:pt x="21600" y="5188"/>
                  <a:pt x="17686" y="0"/>
                  <a:pt x="12875" y="0"/>
                </a:cubicBezTo>
                <a:close/>
              </a:path>
            </a:pathLst>
          </a:custGeom>
          <a:solidFill>
            <a:srgbClr val="FFFFFF"/>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626" name="Shape"/>
          <p:cNvSpPr/>
          <p:nvPr/>
        </p:nvSpPr>
        <p:spPr>
          <a:xfrm>
            <a:off x="1806346" y="3111489"/>
            <a:ext cx="243416" cy="322917"/>
          </a:xfrm>
          <a:custGeom>
            <a:avLst/>
            <a:gdLst/>
            <a:ahLst/>
            <a:cxnLst>
              <a:cxn ang="0">
                <a:pos x="wd2" y="hd2"/>
              </a:cxn>
              <a:cxn ang="5400000">
                <a:pos x="wd2" y="hd2"/>
              </a:cxn>
              <a:cxn ang="10800000">
                <a:pos x="wd2" y="hd2"/>
              </a:cxn>
              <a:cxn ang="16200000">
                <a:pos x="wd2" y="hd2"/>
              </a:cxn>
            </a:cxnLst>
            <a:rect l="0" t="0" r="r" b="b"/>
            <a:pathLst>
              <a:path w="21600" h="21600" extrusionOk="0">
                <a:moveTo>
                  <a:pt x="11564" y="20146"/>
                </a:moveTo>
                <a:cubicBezTo>
                  <a:pt x="6250" y="20146"/>
                  <a:pt x="1927" y="16884"/>
                  <a:pt x="1927" y="12875"/>
                </a:cubicBezTo>
                <a:cubicBezTo>
                  <a:pt x="1927" y="8866"/>
                  <a:pt x="6250" y="5604"/>
                  <a:pt x="11564" y="5604"/>
                </a:cubicBezTo>
                <a:lnTo>
                  <a:pt x="17911" y="5604"/>
                </a:lnTo>
                <a:lnTo>
                  <a:pt x="13774" y="8725"/>
                </a:lnTo>
                <a:lnTo>
                  <a:pt x="15137" y="9754"/>
                </a:lnTo>
                <a:lnTo>
                  <a:pt x="21600" y="4877"/>
                </a:lnTo>
                <a:lnTo>
                  <a:pt x="15137" y="0"/>
                </a:lnTo>
                <a:lnTo>
                  <a:pt x="13774" y="1028"/>
                </a:lnTo>
                <a:lnTo>
                  <a:pt x="17911" y="4150"/>
                </a:lnTo>
                <a:lnTo>
                  <a:pt x="11564" y="4150"/>
                </a:lnTo>
                <a:cubicBezTo>
                  <a:pt x="5188" y="4150"/>
                  <a:pt x="0" y="8064"/>
                  <a:pt x="0" y="12875"/>
                </a:cubicBezTo>
                <a:cubicBezTo>
                  <a:pt x="0" y="17686"/>
                  <a:pt x="5188" y="21600"/>
                  <a:pt x="11564" y="21600"/>
                </a:cubicBezTo>
                <a:cubicBezTo>
                  <a:pt x="14653" y="21600"/>
                  <a:pt x="17557" y="20692"/>
                  <a:pt x="19741" y="19045"/>
                </a:cubicBezTo>
                <a:lnTo>
                  <a:pt x="18379" y="18016"/>
                </a:lnTo>
                <a:cubicBezTo>
                  <a:pt x="16558" y="19390"/>
                  <a:pt x="14138" y="20146"/>
                  <a:pt x="11564" y="20146"/>
                </a:cubicBezTo>
                <a:close/>
              </a:path>
            </a:pathLst>
          </a:custGeom>
          <a:solidFill>
            <a:srgbClr val="FFFFFF"/>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nvGrpSpPr>
          <p:cNvPr id="1629" name="Group"/>
          <p:cNvGrpSpPr/>
          <p:nvPr/>
        </p:nvGrpSpPr>
        <p:grpSpPr>
          <a:xfrm>
            <a:off x="8028126" y="3119641"/>
            <a:ext cx="304079" cy="304361"/>
            <a:chOff x="0" y="0"/>
            <a:chExt cx="810876" cy="810875"/>
          </a:xfrm>
        </p:grpSpPr>
        <p:sp>
          <p:nvSpPr>
            <p:cNvPr id="1627" name="Shape"/>
            <p:cNvSpPr/>
            <p:nvPr/>
          </p:nvSpPr>
          <p:spPr>
            <a:xfrm>
              <a:off x="-1" y="-1"/>
              <a:ext cx="810877" cy="810877"/>
            </a:xfrm>
            <a:custGeom>
              <a:avLst/>
              <a:gdLst/>
              <a:ahLst/>
              <a:cxnLst>
                <a:cxn ang="0">
                  <a:pos x="wd2" y="hd2"/>
                </a:cxn>
                <a:cxn ang="5400000">
                  <a:pos x="wd2" y="hd2"/>
                </a:cxn>
                <a:cxn ang="10800000">
                  <a:pos x="wd2" y="hd2"/>
                </a:cxn>
                <a:cxn ang="16200000">
                  <a:pos x="wd2" y="hd2"/>
                </a:cxn>
              </a:cxnLst>
              <a:rect l="0" t="0" r="r" b="b"/>
              <a:pathLst>
                <a:path w="21600" h="21600" extrusionOk="0">
                  <a:moveTo>
                    <a:pt x="10800" y="20829"/>
                  </a:moveTo>
                  <a:cubicBezTo>
                    <a:pt x="5270" y="20829"/>
                    <a:pt x="771" y="16330"/>
                    <a:pt x="771" y="10800"/>
                  </a:cubicBezTo>
                  <a:cubicBezTo>
                    <a:pt x="771" y="5270"/>
                    <a:pt x="5270" y="771"/>
                    <a:pt x="10800" y="771"/>
                  </a:cubicBezTo>
                  <a:cubicBezTo>
                    <a:pt x="16330" y="771"/>
                    <a:pt x="20829" y="5270"/>
                    <a:pt x="20829" y="10800"/>
                  </a:cubicBezTo>
                  <a:cubicBezTo>
                    <a:pt x="20829" y="16330"/>
                    <a:pt x="16330" y="20829"/>
                    <a:pt x="10800" y="20829"/>
                  </a:cubicBezTo>
                  <a:close/>
                  <a:moveTo>
                    <a:pt x="10800" y="0"/>
                  </a:moveTo>
                  <a:cubicBezTo>
                    <a:pt x="4836" y="0"/>
                    <a:pt x="0" y="4836"/>
                    <a:pt x="0" y="10800"/>
                  </a:cubicBezTo>
                  <a:cubicBezTo>
                    <a:pt x="0" y="16764"/>
                    <a:pt x="4836" y="21600"/>
                    <a:pt x="10800" y="21600"/>
                  </a:cubicBezTo>
                  <a:cubicBezTo>
                    <a:pt x="16764" y="21600"/>
                    <a:pt x="21600" y="16764"/>
                    <a:pt x="21600" y="10800"/>
                  </a:cubicBezTo>
                  <a:cubicBezTo>
                    <a:pt x="21600" y="4836"/>
                    <a:pt x="16764" y="0"/>
                    <a:pt x="108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628" name="Shape"/>
            <p:cNvSpPr/>
            <p:nvPr/>
          </p:nvSpPr>
          <p:spPr>
            <a:xfrm>
              <a:off x="260638" y="231677"/>
              <a:ext cx="347521" cy="34751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0800"/>
                  </a:lnTo>
                  <a:lnTo>
                    <a:pt x="0" y="0"/>
                  </a:lnTo>
                  <a:cubicBezTo>
                    <a:pt x="0" y="0"/>
                    <a:pt x="0" y="21600"/>
                    <a:pt x="0" y="2160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sp>
        <p:nvSpPr>
          <p:cNvPr id="1630" name="Shape"/>
          <p:cNvSpPr/>
          <p:nvPr/>
        </p:nvSpPr>
        <p:spPr>
          <a:xfrm>
            <a:off x="2807703" y="3108773"/>
            <a:ext cx="325798" cy="326099"/>
          </a:xfrm>
          <a:custGeom>
            <a:avLst/>
            <a:gdLst/>
            <a:ahLst/>
            <a:cxnLst>
              <a:cxn ang="0">
                <a:pos x="wd2" y="hd2"/>
              </a:cxn>
              <a:cxn ang="5400000">
                <a:pos x="wd2" y="hd2"/>
              </a:cxn>
              <a:cxn ang="10800000">
                <a:pos x="wd2" y="hd2"/>
              </a:cxn>
              <a:cxn ang="16200000">
                <a:pos x="wd2" y="hd2"/>
              </a:cxn>
            </a:cxnLst>
            <a:rect l="0" t="0" r="r" b="b"/>
            <a:pathLst>
              <a:path w="21600" h="21600" extrusionOk="0">
                <a:moveTo>
                  <a:pt x="12451" y="11011"/>
                </a:moveTo>
                <a:lnTo>
                  <a:pt x="12240" y="11222"/>
                </a:lnTo>
                <a:lnTo>
                  <a:pt x="12240" y="16982"/>
                </a:lnTo>
                <a:lnTo>
                  <a:pt x="9360" y="19862"/>
                </a:lnTo>
                <a:lnTo>
                  <a:pt x="9360" y="11222"/>
                </a:lnTo>
                <a:lnTo>
                  <a:pt x="1018" y="2880"/>
                </a:lnTo>
                <a:lnTo>
                  <a:pt x="20582" y="2880"/>
                </a:lnTo>
                <a:cubicBezTo>
                  <a:pt x="20582" y="2880"/>
                  <a:pt x="12451" y="11011"/>
                  <a:pt x="12451" y="11011"/>
                </a:cubicBezTo>
                <a:close/>
                <a:moveTo>
                  <a:pt x="17280" y="12960"/>
                </a:moveTo>
                <a:cubicBezTo>
                  <a:pt x="17280" y="14151"/>
                  <a:pt x="16311" y="15120"/>
                  <a:pt x="15120" y="15120"/>
                </a:cubicBezTo>
                <a:cubicBezTo>
                  <a:pt x="13929" y="15120"/>
                  <a:pt x="12960" y="14151"/>
                  <a:pt x="12960" y="12960"/>
                </a:cubicBezTo>
                <a:cubicBezTo>
                  <a:pt x="12960" y="11769"/>
                  <a:pt x="13929" y="10800"/>
                  <a:pt x="15120" y="10800"/>
                </a:cubicBezTo>
                <a:cubicBezTo>
                  <a:pt x="16311" y="10800"/>
                  <a:pt x="17280" y="11769"/>
                  <a:pt x="17280" y="12960"/>
                </a:cubicBezTo>
                <a:close/>
                <a:moveTo>
                  <a:pt x="21600" y="0"/>
                </a:moveTo>
                <a:lnTo>
                  <a:pt x="0" y="0"/>
                </a:lnTo>
                <a:lnTo>
                  <a:pt x="0" y="2880"/>
                </a:lnTo>
                <a:lnTo>
                  <a:pt x="8640" y="11520"/>
                </a:lnTo>
                <a:lnTo>
                  <a:pt x="8640" y="21600"/>
                </a:lnTo>
                <a:lnTo>
                  <a:pt x="12960" y="17280"/>
                </a:lnTo>
                <a:lnTo>
                  <a:pt x="12960" y="14861"/>
                </a:lnTo>
                <a:cubicBezTo>
                  <a:pt x="13488" y="15460"/>
                  <a:pt x="14259" y="15840"/>
                  <a:pt x="15120" y="15840"/>
                </a:cubicBezTo>
                <a:cubicBezTo>
                  <a:pt x="16711" y="15840"/>
                  <a:pt x="18000" y="14551"/>
                  <a:pt x="18000" y="12960"/>
                </a:cubicBezTo>
                <a:cubicBezTo>
                  <a:pt x="18000" y="11369"/>
                  <a:pt x="16711" y="10080"/>
                  <a:pt x="15120" y="10080"/>
                </a:cubicBezTo>
                <a:cubicBezTo>
                  <a:pt x="14825" y="10080"/>
                  <a:pt x="14541" y="10125"/>
                  <a:pt x="14273" y="10207"/>
                </a:cubicBezTo>
                <a:lnTo>
                  <a:pt x="21600" y="2880"/>
                </a:lnTo>
                <a:cubicBezTo>
                  <a:pt x="21600" y="2880"/>
                  <a:pt x="21600" y="0"/>
                  <a:pt x="21600" y="0"/>
                </a:cubicBezTo>
                <a:close/>
              </a:path>
            </a:pathLst>
          </a:custGeom>
          <a:solidFill>
            <a:srgbClr val="FFFFFF"/>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nvGrpSpPr>
          <p:cNvPr id="1633" name="Group"/>
          <p:cNvGrpSpPr/>
          <p:nvPr/>
        </p:nvGrpSpPr>
        <p:grpSpPr>
          <a:xfrm>
            <a:off x="6977898" y="3173990"/>
            <a:ext cx="325799" cy="195661"/>
            <a:chOff x="-1" y="-1"/>
            <a:chExt cx="868797" cy="521279"/>
          </a:xfrm>
        </p:grpSpPr>
        <p:sp>
          <p:nvSpPr>
            <p:cNvPr id="1631" name="Shape"/>
            <p:cNvSpPr/>
            <p:nvPr/>
          </p:nvSpPr>
          <p:spPr>
            <a:xfrm>
              <a:off x="260639" y="86879"/>
              <a:ext cx="347520" cy="347519"/>
            </a:xfrm>
            <a:custGeom>
              <a:avLst/>
              <a:gdLst/>
              <a:ahLst/>
              <a:cxnLst>
                <a:cxn ang="0">
                  <a:pos x="wd2" y="hd2"/>
                </a:cxn>
                <a:cxn ang="5400000">
                  <a:pos x="wd2" y="hd2"/>
                </a:cxn>
                <a:cxn ang="10800000">
                  <a:pos x="wd2" y="hd2"/>
                </a:cxn>
                <a:cxn ang="16200000">
                  <a:pos x="wd2" y="hd2"/>
                </a:cxn>
              </a:cxnLst>
              <a:rect l="0" t="0" r="r" b="b"/>
              <a:pathLst>
                <a:path w="21600" h="21600" extrusionOk="0">
                  <a:moveTo>
                    <a:pt x="10800" y="14400"/>
                  </a:moveTo>
                  <a:cubicBezTo>
                    <a:pt x="8810" y="14400"/>
                    <a:pt x="7200" y="12789"/>
                    <a:pt x="7200" y="10800"/>
                  </a:cubicBezTo>
                  <a:cubicBezTo>
                    <a:pt x="7200" y="8811"/>
                    <a:pt x="8810" y="7200"/>
                    <a:pt x="10800" y="7200"/>
                  </a:cubicBezTo>
                  <a:cubicBezTo>
                    <a:pt x="12790" y="7200"/>
                    <a:pt x="14400" y="8811"/>
                    <a:pt x="14400" y="10800"/>
                  </a:cubicBezTo>
                  <a:cubicBezTo>
                    <a:pt x="14400" y="12789"/>
                    <a:pt x="12790" y="14400"/>
                    <a:pt x="10800" y="14400"/>
                  </a:cubicBezTo>
                  <a:close/>
                  <a:moveTo>
                    <a:pt x="10800" y="0"/>
                  </a:moveTo>
                  <a:cubicBezTo>
                    <a:pt x="4836" y="0"/>
                    <a:pt x="0" y="4832"/>
                    <a:pt x="0" y="10800"/>
                  </a:cubicBezTo>
                  <a:cubicBezTo>
                    <a:pt x="0" y="16768"/>
                    <a:pt x="4836" y="21600"/>
                    <a:pt x="10800" y="21600"/>
                  </a:cubicBezTo>
                  <a:cubicBezTo>
                    <a:pt x="16768" y="21600"/>
                    <a:pt x="21600" y="16768"/>
                    <a:pt x="21600" y="10800"/>
                  </a:cubicBezTo>
                  <a:cubicBezTo>
                    <a:pt x="21600" y="4832"/>
                    <a:pt x="16768" y="0"/>
                    <a:pt x="108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632" name="Shape"/>
            <p:cNvSpPr/>
            <p:nvPr/>
          </p:nvSpPr>
          <p:spPr>
            <a:xfrm>
              <a:off x="-2" y="-2"/>
              <a:ext cx="868799" cy="521281"/>
            </a:xfrm>
            <a:custGeom>
              <a:avLst/>
              <a:gdLst/>
              <a:ahLst/>
              <a:cxnLst>
                <a:cxn ang="0">
                  <a:pos x="wd2" y="hd2"/>
                </a:cxn>
                <a:cxn ang="5400000">
                  <a:pos x="wd2" y="hd2"/>
                </a:cxn>
                <a:cxn ang="10800000">
                  <a:pos x="wd2" y="hd2"/>
                </a:cxn>
                <a:cxn ang="16200000">
                  <a:pos x="wd2" y="hd2"/>
                </a:cxn>
              </a:cxnLst>
              <a:rect l="0" t="0" r="r" b="b"/>
              <a:pathLst>
                <a:path w="21600" h="21600" extrusionOk="0">
                  <a:moveTo>
                    <a:pt x="10800" y="20400"/>
                  </a:moveTo>
                  <a:cubicBezTo>
                    <a:pt x="6680" y="20400"/>
                    <a:pt x="3159" y="16998"/>
                    <a:pt x="841" y="10800"/>
                  </a:cubicBezTo>
                  <a:cubicBezTo>
                    <a:pt x="3159" y="4602"/>
                    <a:pt x="6680" y="1200"/>
                    <a:pt x="10800" y="1200"/>
                  </a:cubicBezTo>
                  <a:cubicBezTo>
                    <a:pt x="14920" y="1200"/>
                    <a:pt x="18441" y="4602"/>
                    <a:pt x="20759" y="10800"/>
                  </a:cubicBezTo>
                  <a:cubicBezTo>
                    <a:pt x="18441" y="16998"/>
                    <a:pt x="14920" y="20400"/>
                    <a:pt x="10800" y="20400"/>
                  </a:cubicBezTo>
                  <a:close/>
                  <a:moveTo>
                    <a:pt x="10800" y="0"/>
                  </a:moveTo>
                  <a:cubicBezTo>
                    <a:pt x="5954" y="0"/>
                    <a:pt x="2265" y="4350"/>
                    <a:pt x="0" y="10800"/>
                  </a:cubicBezTo>
                  <a:cubicBezTo>
                    <a:pt x="2265" y="17250"/>
                    <a:pt x="5954" y="21600"/>
                    <a:pt x="10800" y="21600"/>
                  </a:cubicBezTo>
                  <a:cubicBezTo>
                    <a:pt x="15646" y="21600"/>
                    <a:pt x="19335" y="17250"/>
                    <a:pt x="21600" y="10800"/>
                  </a:cubicBezTo>
                  <a:cubicBezTo>
                    <a:pt x="19335" y="4350"/>
                    <a:pt x="15646" y="0"/>
                    <a:pt x="108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grpSp>
        <p:nvGrpSpPr>
          <p:cNvPr id="1637" name="Group"/>
          <p:cNvGrpSpPr/>
          <p:nvPr/>
        </p:nvGrpSpPr>
        <p:grpSpPr>
          <a:xfrm>
            <a:off x="5935349" y="3141382"/>
            <a:ext cx="325799" cy="260881"/>
            <a:chOff x="-1" y="-1"/>
            <a:chExt cx="868797" cy="695035"/>
          </a:xfrm>
        </p:grpSpPr>
        <p:sp>
          <p:nvSpPr>
            <p:cNvPr id="1634" name="Shape"/>
            <p:cNvSpPr/>
            <p:nvPr/>
          </p:nvSpPr>
          <p:spPr>
            <a:xfrm>
              <a:off x="-2" y="-2"/>
              <a:ext cx="868799" cy="695037"/>
            </a:xfrm>
            <a:custGeom>
              <a:avLst/>
              <a:gdLst/>
              <a:ahLst/>
              <a:cxnLst>
                <a:cxn ang="0">
                  <a:pos x="wd2" y="hd2"/>
                </a:cxn>
                <a:cxn ang="5400000">
                  <a:pos x="wd2" y="hd2"/>
                </a:cxn>
                <a:cxn ang="10800000">
                  <a:pos x="wd2" y="hd2"/>
                </a:cxn>
                <a:cxn ang="16200000">
                  <a:pos x="wd2" y="hd2"/>
                </a:cxn>
              </a:cxnLst>
              <a:rect l="0" t="0" r="r" b="b"/>
              <a:pathLst>
                <a:path w="21600" h="21600" extrusionOk="0">
                  <a:moveTo>
                    <a:pt x="20880" y="20700"/>
                  </a:moveTo>
                  <a:lnTo>
                    <a:pt x="720" y="20700"/>
                  </a:lnTo>
                  <a:lnTo>
                    <a:pt x="720" y="4500"/>
                  </a:lnTo>
                  <a:lnTo>
                    <a:pt x="20880" y="4500"/>
                  </a:lnTo>
                  <a:cubicBezTo>
                    <a:pt x="20880" y="4500"/>
                    <a:pt x="20880" y="20700"/>
                    <a:pt x="20880" y="20700"/>
                  </a:cubicBezTo>
                  <a:close/>
                  <a:moveTo>
                    <a:pt x="0" y="0"/>
                  </a:moveTo>
                  <a:lnTo>
                    <a:pt x="0" y="21600"/>
                  </a:lnTo>
                  <a:lnTo>
                    <a:pt x="21600" y="21600"/>
                  </a:lnTo>
                  <a:lnTo>
                    <a:pt x="21600" y="0"/>
                  </a:lnTo>
                  <a:cubicBezTo>
                    <a:pt x="21600" y="0"/>
                    <a:pt x="0" y="0"/>
                    <a:pt x="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635" name="Shape"/>
            <p:cNvSpPr/>
            <p:nvPr/>
          </p:nvSpPr>
          <p:spPr>
            <a:xfrm>
              <a:off x="144799" y="231678"/>
              <a:ext cx="579198" cy="347519"/>
            </a:xfrm>
            <a:custGeom>
              <a:avLst/>
              <a:gdLst/>
              <a:ahLst/>
              <a:cxnLst>
                <a:cxn ang="0">
                  <a:pos x="wd2" y="hd2"/>
                </a:cxn>
                <a:cxn ang="5400000">
                  <a:pos x="wd2" y="hd2"/>
                </a:cxn>
                <a:cxn ang="10800000">
                  <a:pos x="wd2" y="hd2"/>
                </a:cxn>
                <a:cxn ang="16200000">
                  <a:pos x="wd2" y="hd2"/>
                </a:cxn>
              </a:cxnLst>
              <a:rect l="0" t="0" r="r" b="b"/>
              <a:pathLst>
                <a:path w="21600" h="21600" extrusionOk="0">
                  <a:moveTo>
                    <a:pt x="10800" y="1800"/>
                  </a:moveTo>
                  <a:cubicBezTo>
                    <a:pt x="14717" y="1800"/>
                    <a:pt x="18079" y="4986"/>
                    <a:pt x="20332" y="10800"/>
                  </a:cubicBezTo>
                  <a:cubicBezTo>
                    <a:pt x="18079" y="16614"/>
                    <a:pt x="14717" y="19800"/>
                    <a:pt x="10800" y="19800"/>
                  </a:cubicBezTo>
                  <a:cubicBezTo>
                    <a:pt x="6883" y="19800"/>
                    <a:pt x="3521" y="16614"/>
                    <a:pt x="1268" y="10800"/>
                  </a:cubicBezTo>
                  <a:cubicBezTo>
                    <a:pt x="3521" y="4986"/>
                    <a:pt x="6883" y="1800"/>
                    <a:pt x="10800" y="1800"/>
                  </a:cubicBezTo>
                  <a:close/>
                  <a:moveTo>
                    <a:pt x="10800" y="21600"/>
                  </a:moveTo>
                  <a:cubicBezTo>
                    <a:pt x="15643" y="21600"/>
                    <a:pt x="19332" y="17249"/>
                    <a:pt x="21600" y="10800"/>
                  </a:cubicBezTo>
                  <a:cubicBezTo>
                    <a:pt x="19332" y="4351"/>
                    <a:pt x="15643" y="0"/>
                    <a:pt x="10800" y="0"/>
                  </a:cubicBezTo>
                  <a:cubicBezTo>
                    <a:pt x="5957" y="0"/>
                    <a:pt x="2268" y="4351"/>
                    <a:pt x="0" y="10800"/>
                  </a:cubicBezTo>
                  <a:cubicBezTo>
                    <a:pt x="2268" y="17249"/>
                    <a:pt x="5957" y="21600"/>
                    <a:pt x="10800" y="2160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636" name="Shape"/>
            <p:cNvSpPr/>
            <p:nvPr/>
          </p:nvSpPr>
          <p:spPr>
            <a:xfrm>
              <a:off x="333038" y="304076"/>
              <a:ext cx="202721" cy="202721"/>
            </a:xfrm>
            <a:custGeom>
              <a:avLst/>
              <a:gdLst/>
              <a:ahLst/>
              <a:cxnLst>
                <a:cxn ang="0">
                  <a:pos x="wd2" y="hd2"/>
                </a:cxn>
                <a:cxn ang="5400000">
                  <a:pos x="wd2" y="hd2"/>
                </a:cxn>
                <a:cxn ang="10800000">
                  <a:pos x="wd2" y="hd2"/>
                </a:cxn>
                <a:cxn ang="16200000">
                  <a:pos x="wd2" y="hd2"/>
                </a:cxn>
              </a:cxnLst>
              <a:rect l="0" t="0" r="r" b="b"/>
              <a:pathLst>
                <a:path w="21600" h="21600" extrusionOk="0">
                  <a:moveTo>
                    <a:pt x="10800" y="7199"/>
                  </a:moveTo>
                  <a:cubicBezTo>
                    <a:pt x="12795" y="7199"/>
                    <a:pt x="14398" y="8811"/>
                    <a:pt x="14398" y="10800"/>
                  </a:cubicBezTo>
                  <a:cubicBezTo>
                    <a:pt x="14398" y="12789"/>
                    <a:pt x="12795" y="14401"/>
                    <a:pt x="10800" y="14401"/>
                  </a:cubicBezTo>
                  <a:cubicBezTo>
                    <a:pt x="8805" y="14401"/>
                    <a:pt x="7202" y="12789"/>
                    <a:pt x="7202" y="10800"/>
                  </a:cubicBezTo>
                  <a:cubicBezTo>
                    <a:pt x="7202" y="8811"/>
                    <a:pt x="8805" y="7199"/>
                    <a:pt x="10800" y="7199"/>
                  </a:cubicBezTo>
                  <a:close/>
                  <a:moveTo>
                    <a:pt x="10800" y="21600"/>
                  </a:moveTo>
                  <a:cubicBezTo>
                    <a:pt x="16767" y="21600"/>
                    <a:pt x="21600" y="16767"/>
                    <a:pt x="21600" y="10800"/>
                  </a:cubicBezTo>
                  <a:cubicBezTo>
                    <a:pt x="21600" y="4833"/>
                    <a:pt x="16767" y="0"/>
                    <a:pt x="10800" y="0"/>
                  </a:cubicBezTo>
                  <a:cubicBezTo>
                    <a:pt x="4840" y="0"/>
                    <a:pt x="0" y="4833"/>
                    <a:pt x="0" y="10800"/>
                  </a:cubicBezTo>
                  <a:cubicBezTo>
                    <a:pt x="0" y="16767"/>
                    <a:pt x="4840" y="21600"/>
                    <a:pt x="10800" y="2160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sp>
        <p:nvSpPr>
          <p:cNvPr id="1638" name="Shape"/>
          <p:cNvSpPr/>
          <p:nvPr/>
        </p:nvSpPr>
        <p:spPr>
          <a:xfrm>
            <a:off x="4892802" y="3195732"/>
            <a:ext cx="325798" cy="152180"/>
          </a:xfrm>
          <a:custGeom>
            <a:avLst/>
            <a:gdLst/>
            <a:ahLst/>
            <a:cxnLst>
              <a:cxn ang="0">
                <a:pos x="wd2" y="hd2"/>
              </a:cxn>
              <a:cxn ang="5400000">
                <a:pos x="wd2" y="hd2"/>
              </a:cxn>
              <a:cxn ang="10800000">
                <a:pos x="wd2" y="hd2"/>
              </a:cxn>
              <a:cxn ang="16200000">
                <a:pos x="wd2" y="hd2"/>
              </a:cxn>
            </a:cxnLst>
            <a:rect l="0" t="0" r="r" b="b"/>
            <a:pathLst>
              <a:path w="21600" h="21600" extrusionOk="0">
                <a:moveTo>
                  <a:pt x="16560" y="18514"/>
                </a:moveTo>
                <a:cubicBezTo>
                  <a:pt x="14575" y="18514"/>
                  <a:pt x="12960" y="15054"/>
                  <a:pt x="12960" y="10800"/>
                </a:cubicBezTo>
                <a:cubicBezTo>
                  <a:pt x="12960" y="6546"/>
                  <a:pt x="14575" y="3086"/>
                  <a:pt x="16560" y="3086"/>
                </a:cubicBezTo>
                <a:cubicBezTo>
                  <a:pt x="18545" y="3086"/>
                  <a:pt x="20160" y="6546"/>
                  <a:pt x="20160" y="10800"/>
                </a:cubicBezTo>
                <a:cubicBezTo>
                  <a:pt x="20160" y="15054"/>
                  <a:pt x="18545" y="18514"/>
                  <a:pt x="16560" y="18514"/>
                </a:cubicBezTo>
                <a:close/>
                <a:moveTo>
                  <a:pt x="5040" y="18514"/>
                </a:moveTo>
                <a:cubicBezTo>
                  <a:pt x="3055" y="18514"/>
                  <a:pt x="1440" y="15054"/>
                  <a:pt x="1440" y="10800"/>
                </a:cubicBezTo>
                <a:cubicBezTo>
                  <a:pt x="1440" y="6546"/>
                  <a:pt x="3055" y="3086"/>
                  <a:pt x="5040" y="3086"/>
                </a:cubicBezTo>
                <a:cubicBezTo>
                  <a:pt x="7025" y="3086"/>
                  <a:pt x="8640" y="6546"/>
                  <a:pt x="8640" y="10800"/>
                </a:cubicBezTo>
                <a:cubicBezTo>
                  <a:pt x="8640" y="15054"/>
                  <a:pt x="7025" y="18514"/>
                  <a:pt x="5040" y="18514"/>
                </a:cubicBezTo>
                <a:close/>
                <a:moveTo>
                  <a:pt x="16560" y="0"/>
                </a:moveTo>
                <a:cubicBezTo>
                  <a:pt x="15187" y="0"/>
                  <a:pt x="13943" y="1178"/>
                  <a:pt x="13034" y="3086"/>
                </a:cubicBezTo>
                <a:lnTo>
                  <a:pt x="12046" y="3086"/>
                </a:lnTo>
                <a:cubicBezTo>
                  <a:pt x="11797" y="2164"/>
                  <a:pt x="11333" y="1543"/>
                  <a:pt x="10800" y="1543"/>
                </a:cubicBezTo>
                <a:cubicBezTo>
                  <a:pt x="10267" y="1543"/>
                  <a:pt x="9803" y="2164"/>
                  <a:pt x="9554" y="3086"/>
                </a:cubicBezTo>
                <a:lnTo>
                  <a:pt x="8566" y="3086"/>
                </a:lnTo>
                <a:cubicBezTo>
                  <a:pt x="7657" y="1178"/>
                  <a:pt x="6413" y="0"/>
                  <a:pt x="5040" y="0"/>
                </a:cubicBezTo>
                <a:cubicBezTo>
                  <a:pt x="2256" y="0"/>
                  <a:pt x="0" y="4837"/>
                  <a:pt x="0" y="10800"/>
                </a:cubicBezTo>
                <a:cubicBezTo>
                  <a:pt x="0" y="16763"/>
                  <a:pt x="2256" y="21600"/>
                  <a:pt x="5040" y="21600"/>
                </a:cubicBezTo>
                <a:cubicBezTo>
                  <a:pt x="7824" y="21600"/>
                  <a:pt x="10080" y="16763"/>
                  <a:pt x="10080" y="10800"/>
                </a:cubicBezTo>
                <a:lnTo>
                  <a:pt x="11520" y="10800"/>
                </a:lnTo>
                <a:cubicBezTo>
                  <a:pt x="11520" y="16763"/>
                  <a:pt x="13776" y="21600"/>
                  <a:pt x="16560" y="21600"/>
                </a:cubicBezTo>
                <a:cubicBezTo>
                  <a:pt x="19344" y="21600"/>
                  <a:pt x="21600" y="16763"/>
                  <a:pt x="21600" y="10800"/>
                </a:cubicBezTo>
                <a:cubicBezTo>
                  <a:pt x="21600" y="4837"/>
                  <a:pt x="19344" y="0"/>
                  <a:pt x="16560" y="0"/>
                </a:cubicBezTo>
                <a:close/>
              </a:path>
            </a:pathLst>
          </a:custGeom>
          <a:solidFill>
            <a:srgbClr val="FFFFFF"/>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nvGrpSpPr>
          <p:cNvPr id="1645" name="Group"/>
          <p:cNvGrpSpPr/>
          <p:nvPr/>
        </p:nvGrpSpPr>
        <p:grpSpPr>
          <a:xfrm>
            <a:off x="3904550" y="3119642"/>
            <a:ext cx="217200" cy="304360"/>
            <a:chOff x="0" y="0"/>
            <a:chExt cx="579198" cy="810875"/>
          </a:xfrm>
        </p:grpSpPr>
        <p:sp>
          <p:nvSpPr>
            <p:cNvPr id="1639" name="Shape"/>
            <p:cNvSpPr/>
            <p:nvPr/>
          </p:nvSpPr>
          <p:spPr>
            <a:xfrm>
              <a:off x="173758" y="-1"/>
              <a:ext cx="231682" cy="5792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640" name="Shape"/>
            <p:cNvSpPr/>
            <p:nvPr/>
          </p:nvSpPr>
          <p:spPr>
            <a:xfrm>
              <a:off x="-1" y="86879"/>
              <a:ext cx="579199" cy="723997"/>
            </a:xfrm>
            <a:custGeom>
              <a:avLst/>
              <a:gdLst/>
              <a:ahLst/>
              <a:cxnLst>
                <a:cxn ang="0">
                  <a:pos x="wd2" y="hd2"/>
                </a:cxn>
                <a:cxn ang="5400000">
                  <a:pos x="wd2" y="hd2"/>
                </a:cxn>
                <a:cxn ang="10800000">
                  <a:pos x="wd2" y="hd2"/>
                </a:cxn>
                <a:cxn ang="16200000">
                  <a:pos x="wd2" y="hd2"/>
                </a:cxn>
              </a:cxnLst>
              <a:rect l="0" t="0" r="r" b="b"/>
              <a:pathLst>
                <a:path w="21600" h="21600" extrusionOk="0">
                  <a:moveTo>
                    <a:pt x="19440" y="20736"/>
                  </a:moveTo>
                  <a:lnTo>
                    <a:pt x="2160" y="20736"/>
                  </a:lnTo>
                  <a:lnTo>
                    <a:pt x="2160" y="5184"/>
                  </a:lnTo>
                  <a:lnTo>
                    <a:pt x="19440" y="5184"/>
                  </a:lnTo>
                  <a:cubicBezTo>
                    <a:pt x="19440" y="5184"/>
                    <a:pt x="19440" y="20736"/>
                    <a:pt x="19440" y="20736"/>
                  </a:cubicBezTo>
                  <a:close/>
                  <a:moveTo>
                    <a:pt x="0" y="0"/>
                  </a:moveTo>
                  <a:lnTo>
                    <a:pt x="0" y="4320"/>
                  </a:lnTo>
                  <a:lnTo>
                    <a:pt x="1080" y="4320"/>
                  </a:lnTo>
                  <a:lnTo>
                    <a:pt x="1080" y="21600"/>
                  </a:lnTo>
                  <a:lnTo>
                    <a:pt x="20520" y="21600"/>
                  </a:lnTo>
                  <a:lnTo>
                    <a:pt x="20520" y="4320"/>
                  </a:lnTo>
                  <a:lnTo>
                    <a:pt x="21600" y="4320"/>
                  </a:lnTo>
                  <a:lnTo>
                    <a:pt x="21600" y="0"/>
                  </a:lnTo>
                  <a:cubicBezTo>
                    <a:pt x="21600" y="0"/>
                    <a:pt x="0" y="0"/>
                    <a:pt x="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641" name="Shape"/>
            <p:cNvSpPr/>
            <p:nvPr/>
          </p:nvSpPr>
          <p:spPr>
            <a:xfrm>
              <a:off x="144799" y="347516"/>
              <a:ext cx="28962" cy="34752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642" name="Shape"/>
            <p:cNvSpPr/>
            <p:nvPr/>
          </p:nvSpPr>
          <p:spPr>
            <a:xfrm>
              <a:off x="231678" y="347516"/>
              <a:ext cx="28963" cy="34752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643" name="Shape"/>
            <p:cNvSpPr/>
            <p:nvPr/>
          </p:nvSpPr>
          <p:spPr>
            <a:xfrm>
              <a:off x="318558" y="347516"/>
              <a:ext cx="28963" cy="34752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644" name="Shape"/>
            <p:cNvSpPr/>
            <p:nvPr/>
          </p:nvSpPr>
          <p:spPr>
            <a:xfrm>
              <a:off x="405437" y="347516"/>
              <a:ext cx="28963" cy="34752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sp>
        <p:nvSpPr>
          <p:cNvPr id="1646" name="Shape"/>
          <p:cNvSpPr/>
          <p:nvPr/>
        </p:nvSpPr>
        <p:spPr>
          <a:xfrm>
            <a:off x="722604" y="3959085"/>
            <a:ext cx="325798" cy="326099"/>
          </a:xfrm>
          <a:custGeom>
            <a:avLst/>
            <a:gdLst/>
            <a:ahLst/>
            <a:cxnLst>
              <a:cxn ang="0">
                <a:pos x="wd2" y="hd2"/>
              </a:cxn>
              <a:cxn ang="5400000">
                <a:pos x="wd2" y="hd2"/>
              </a:cxn>
              <a:cxn ang="10800000">
                <a:pos x="wd2" y="hd2"/>
              </a:cxn>
              <a:cxn ang="16200000">
                <a:pos x="wd2" y="hd2"/>
              </a:cxn>
            </a:cxnLst>
            <a:rect l="0" t="0" r="r" b="b"/>
            <a:pathLst>
              <a:path w="21600" h="21600" extrusionOk="0">
                <a:moveTo>
                  <a:pt x="11520" y="18686"/>
                </a:moveTo>
                <a:lnTo>
                  <a:pt x="11520" y="16514"/>
                </a:lnTo>
                <a:cubicBezTo>
                  <a:pt x="14125" y="16188"/>
                  <a:pt x="16188" y="14124"/>
                  <a:pt x="16514" y="11520"/>
                </a:cubicBezTo>
                <a:lnTo>
                  <a:pt x="18686" y="11520"/>
                </a:lnTo>
                <a:cubicBezTo>
                  <a:pt x="18342" y="15313"/>
                  <a:pt x="15313" y="18342"/>
                  <a:pt x="11520" y="18686"/>
                </a:cubicBezTo>
                <a:close/>
                <a:moveTo>
                  <a:pt x="2914" y="11520"/>
                </a:moveTo>
                <a:lnTo>
                  <a:pt x="5086" y="11520"/>
                </a:lnTo>
                <a:cubicBezTo>
                  <a:pt x="5412" y="14124"/>
                  <a:pt x="7475" y="16188"/>
                  <a:pt x="10080" y="16514"/>
                </a:cubicBezTo>
                <a:lnTo>
                  <a:pt x="10080" y="18686"/>
                </a:lnTo>
                <a:cubicBezTo>
                  <a:pt x="6287" y="18342"/>
                  <a:pt x="3258" y="15313"/>
                  <a:pt x="2914" y="11520"/>
                </a:cubicBezTo>
                <a:close/>
                <a:moveTo>
                  <a:pt x="10080" y="2914"/>
                </a:moveTo>
                <a:lnTo>
                  <a:pt x="10080" y="5086"/>
                </a:lnTo>
                <a:cubicBezTo>
                  <a:pt x="7475" y="5412"/>
                  <a:pt x="5412" y="7476"/>
                  <a:pt x="5086" y="10080"/>
                </a:cubicBezTo>
                <a:lnTo>
                  <a:pt x="2914" y="10080"/>
                </a:lnTo>
                <a:cubicBezTo>
                  <a:pt x="3258" y="6287"/>
                  <a:pt x="6287" y="3258"/>
                  <a:pt x="10080" y="2914"/>
                </a:cubicBezTo>
                <a:close/>
                <a:moveTo>
                  <a:pt x="15788" y="11520"/>
                </a:moveTo>
                <a:cubicBezTo>
                  <a:pt x="15471" y="13724"/>
                  <a:pt x="13724" y="15471"/>
                  <a:pt x="11520" y="15788"/>
                </a:cubicBezTo>
                <a:lnTo>
                  <a:pt x="11520" y="12960"/>
                </a:lnTo>
                <a:lnTo>
                  <a:pt x="10080" y="12960"/>
                </a:lnTo>
                <a:lnTo>
                  <a:pt x="10080" y="15788"/>
                </a:lnTo>
                <a:cubicBezTo>
                  <a:pt x="7876" y="15471"/>
                  <a:pt x="6129" y="13724"/>
                  <a:pt x="5812" y="11520"/>
                </a:cubicBezTo>
                <a:lnTo>
                  <a:pt x="8640" y="11520"/>
                </a:lnTo>
                <a:lnTo>
                  <a:pt x="8640" y="10080"/>
                </a:lnTo>
                <a:lnTo>
                  <a:pt x="5812" y="10080"/>
                </a:lnTo>
                <a:cubicBezTo>
                  <a:pt x="6129" y="7876"/>
                  <a:pt x="7876" y="6129"/>
                  <a:pt x="10080" y="5812"/>
                </a:cubicBezTo>
                <a:lnTo>
                  <a:pt x="10080" y="8640"/>
                </a:lnTo>
                <a:lnTo>
                  <a:pt x="11520" y="8640"/>
                </a:lnTo>
                <a:lnTo>
                  <a:pt x="11520" y="5812"/>
                </a:lnTo>
                <a:cubicBezTo>
                  <a:pt x="13724" y="6129"/>
                  <a:pt x="15471" y="7876"/>
                  <a:pt x="15788" y="10080"/>
                </a:cubicBezTo>
                <a:lnTo>
                  <a:pt x="12960" y="10080"/>
                </a:lnTo>
                <a:lnTo>
                  <a:pt x="12960" y="11520"/>
                </a:lnTo>
                <a:cubicBezTo>
                  <a:pt x="12960" y="11520"/>
                  <a:pt x="15788" y="11520"/>
                  <a:pt x="15788" y="11520"/>
                </a:cubicBezTo>
                <a:close/>
                <a:moveTo>
                  <a:pt x="18686" y="10080"/>
                </a:moveTo>
                <a:lnTo>
                  <a:pt x="16514" y="10080"/>
                </a:lnTo>
                <a:cubicBezTo>
                  <a:pt x="16188" y="7476"/>
                  <a:pt x="14125" y="5412"/>
                  <a:pt x="11520" y="5086"/>
                </a:cubicBezTo>
                <a:lnTo>
                  <a:pt x="11520" y="2914"/>
                </a:lnTo>
                <a:cubicBezTo>
                  <a:pt x="15313" y="3258"/>
                  <a:pt x="18342" y="6287"/>
                  <a:pt x="18686" y="10080"/>
                </a:cubicBezTo>
                <a:close/>
                <a:moveTo>
                  <a:pt x="21600" y="10080"/>
                </a:moveTo>
                <a:lnTo>
                  <a:pt x="20130" y="10080"/>
                </a:lnTo>
                <a:cubicBezTo>
                  <a:pt x="19780" y="5486"/>
                  <a:pt x="16114" y="1820"/>
                  <a:pt x="11520" y="1470"/>
                </a:cubicBezTo>
                <a:lnTo>
                  <a:pt x="11520" y="0"/>
                </a:lnTo>
                <a:lnTo>
                  <a:pt x="10080" y="0"/>
                </a:lnTo>
                <a:lnTo>
                  <a:pt x="10080" y="1470"/>
                </a:lnTo>
                <a:cubicBezTo>
                  <a:pt x="5486" y="1820"/>
                  <a:pt x="1820" y="5486"/>
                  <a:pt x="1470" y="10080"/>
                </a:cubicBezTo>
                <a:lnTo>
                  <a:pt x="0" y="10080"/>
                </a:lnTo>
                <a:lnTo>
                  <a:pt x="0" y="11520"/>
                </a:lnTo>
                <a:lnTo>
                  <a:pt x="1470" y="11520"/>
                </a:lnTo>
                <a:cubicBezTo>
                  <a:pt x="1820" y="16114"/>
                  <a:pt x="5486" y="19780"/>
                  <a:pt x="10080" y="20130"/>
                </a:cubicBezTo>
                <a:lnTo>
                  <a:pt x="10080" y="21600"/>
                </a:lnTo>
                <a:lnTo>
                  <a:pt x="11520" y="21600"/>
                </a:lnTo>
                <a:lnTo>
                  <a:pt x="11520" y="20130"/>
                </a:lnTo>
                <a:cubicBezTo>
                  <a:pt x="16114" y="19780"/>
                  <a:pt x="19780" y="16114"/>
                  <a:pt x="20130" y="11520"/>
                </a:cubicBezTo>
                <a:lnTo>
                  <a:pt x="21600" y="11520"/>
                </a:lnTo>
                <a:cubicBezTo>
                  <a:pt x="21600" y="11520"/>
                  <a:pt x="21600" y="10080"/>
                  <a:pt x="21600" y="10080"/>
                </a:cubicBezTo>
                <a:close/>
              </a:path>
            </a:pathLst>
          </a:custGeom>
          <a:solidFill>
            <a:srgbClr val="FFFFFF"/>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647" name="Shape"/>
          <p:cNvSpPr/>
          <p:nvPr/>
        </p:nvSpPr>
        <p:spPr>
          <a:xfrm>
            <a:off x="1797733" y="3959085"/>
            <a:ext cx="260639" cy="326099"/>
          </a:xfrm>
          <a:custGeom>
            <a:avLst/>
            <a:gdLst/>
            <a:ahLst/>
            <a:cxnLst>
              <a:cxn ang="0">
                <a:pos x="wd2" y="hd2"/>
              </a:cxn>
              <a:cxn ang="5400000">
                <a:pos x="wd2" y="hd2"/>
              </a:cxn>
              <a:cxn ang="10800000">
                <a:pos x="wd2" y="hd2"/>
              </a:cxn>
              <a:cxn ang="16200000">
                <a:pos x="wd2" y="hd2"/>
              </a:cxn>
            </a:cxnLst>
            <a:rect l="0" t="0" r="r" b="b"/>
            <a:pathLst>
              <a:path w="21600" h="21600" extrusionOk="0">
                <a:moveTo>
                  <a:pt x="10800" y="20880"/>
                </a:moveTo>
                <a:cubicBezTo>
                  <a:pt x="5341" y="20880"/>
                  <a:pt x="900" y="17327"/>
                  <a:pt x="900" y="12960"/>
                </a:cubicBezTo>
                <a:cubicBezTo>
                  <a:pt x="900" y="9085"/>
                  <a:pt x="4398" y="5853"/>
                  <a:pt x="9000" y="5174"/>
                </a:cubicBezTo>
                <a:lnTo>
                  <a:pt x="9000" y="12960"/>
                </a:lnTo>
                <a:lnTo>
                  <a:pt x="12600" y="12960"/>
                </a:lnTo>
                <a:lnTo>
                  <a:pt x="12600" y="5174"/>
                </a:lnTo>
                <a:cubicBezTo>
                  <a:pt x="17202" y="5853"/>
                  <a:pt x="20700" y="9085"/>
                  <a:pt x="20700" y="12960"/>
                </a:cubicBezTo>
                <a:cubicBezTo>
                  <a:pt x="20700" y="17327"/>
                  <a:pt x="16259" y="20880"/>
                  <a:pt x="10800" y="20880"/>
                </a:cubicBezTo>
                <a:close/>
                <a:moveTo>
                  <a:pt x="12600" y="4442"/>
                </a:moveTo>
                <a:lnTo>
                  <a:pt x="12600" y="0"/>
                </a:lnTo>
                <a:lnTo>
                  <a:pt x="9000" y="0"/>
                </a:lnTo>
                <a:lnTo>
                  <a:pt x="9000" y="4442"/>
                </a:lnTo>
                <a:cubicBezTo>
                  <a:pt x="3892" y="5127"/>
                  <a:pt x="0" y="8679"/>
                  <a:pt x="0" y="12960"/>
                </a:cubicBezTo>
                <a:cubicBezTo>
                  <a:pt x="0" y="17732"/>
                  <a:pt x="4834" y="21600"/>
                  <a:pt x="10800" y="21600"/>
                </a:cubicBezTo>
                <a:cubicBezTo>
                  <a:pt x="16766" y="21600"/>
                  <a:pt x="21600" y="17732"/>
                  <a:pt x="21600" y="12960"/>
                </a:cubicBezTo>
                <a:cubicBezTo>
                  <a:pt x="21600" y="8679"/>
                  <a:pt x="17708" y="5127"/>
                  <a:pt x="12600" y="4442"/>
                </a:cubicBezTo>
                <a:close/>
              </a:path>
            </a:pathLst>
          </a:custGeom>
          <a:solidFill>
            <a:srgbClr val="FFFFFF"/>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nvGrpSpPr>
          <p:cNvPr id="1650" name="Group"/>
          <p:cNvGrpSpPr/>
          <p:nvPr/>
        </p:nvGrpSpPr>
        <p:grpSpPr>
          <a:xfrm>
            <a:off x="2807703" y="4013433"/>
            <a:ext cx="325799" cy="217401"/>
            <a:chOff x="0" y="0"/>
            <a:chExt cx="868795" cy="579198"/>
          </a:xfrm>
        </p:grpSpPr>
        <p:sp>
          <p:nvSpPr>
            <p:cNvPr id="1648" name="Shape"/>
            <p:cNvSpPr/>
            <p:nvPr/>
          </p:nvSpPr>
          <p:spPr>
            <a:xfrm>
              <a:off x="144799" y="144798"/>
              <a:ext cx="289600" cy="289601"/>
            </a:xfrm>
            <a:custGeom>
              <a:avLst/>
              <a:gdLst/>
              <a:ahLst/>
              <a:cxnLst>
                <a:cxn ang="0">
                  <a:pos x="wd2" y="hd2"/>
                </a:cxn>
                <a:cxn ang="5400000">
                  <a:pos x="wd2" y="hd2"/>
                </a:cxn>
                <a:cxn ang="10800000">
                  <a:pos x="wd2" y="hd2"/>
                </a:cxn>
                <a:cxn ang="16200000">
                  <a:pos x="wd2" y="hd2"/>
                </a:cxn>
              </a:cxnLst>
              <a:rect l="0" t="0" r="r" b="b"/>
              <a:pathLst>
                <a:path w="21600" h="21600" extrusionOk="0">
                  <a:moveTo>
                    <a:pt x="10800" y="15120"/>
                  </a:moveTo>
                  <a:cubicBezTo>
                    <a:pt x="8414" y="15120"/>
                    <a:pt x="6480" y="13186"/>
                    <a:pt x="6480" y="10800"/>
                  </a:cubicBezTo>
                  <a:cubicBezTo>
                    <a:pt x="6480" y="8414"/>
                    <a:pt x="8414" y="6480"/>
                    <a:pt x="10800" y="6480"/>
                  </a:cubicBezTo>
                  <a:cubicBezTo>
                    <a:pt x="13186" y="6480"/>
                    <a:pt x="15120" y="8414"/>
                    <a:pt x="15120" y="10800"/>
                  </a:cubicBezTo>
                  <a:cubicBezTo>
                    <a:pt x="15120" y="13186"/>
                    <a:pt x="13186" y="15120"/>
                    <a:pt x="10800" y="15120"/>
                  </a:cubicBezTo>
                  <a:close/>
                  <a:moveTo>
                    <a:pt x="10800" y="0"/>
                  </a:moveTo>
                  <a:cubicBezTo>
                    <a:pt x="4836" y="0"/>
                    <a:pt x="0" y="4836"/>
                    <a:pt x="0" y="10800"/>
                  </a:cubicBezTo>
                  <a:cubicBezTo>
                    <a:pt x="0" y="16764"/>
                    <a:pt x="4836" y="21600"/>
                    <a:pt x="10800" y="21600"/>
                  </a:cubicBezTo>
                  <a:cubicBezTo>
                    <a:pt x="16764" y="21600"/>
                    <a:pt x="21600" y="16764"/>
                    <a:pt x="21600" y="10800"/>
                  </a:cubicBezTo>
                  <a:cubicBezTo>
                    <a:pt x="21600" y="4836"/>
                    <a:pt x="16764" y="0"/>
                    <a:pt x="108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649" name="Shape"/>
            <p:cNvSpPr/>
            <p:nvPr/>
          </p:nvSpPr>
          <p:spPr>
            <a:xfrm>
              <a:off x="-1" y="-1"/>
              <a:ext cx="868796" cy="579199"/>
            </a:xfrm>
            <a:custGeom>
              <a:avLst/>
              <a:gdLst/>
              <a:ahLst/>
              <a:cxnLst>
                <a:cxn ang="0">
                  <a:pos x="wd2" y="hd2"/>
                </a:cxn>
                <a:cxn ang="5400000">
                  <a:pos x="wd2" y="hd2"/>
                </a:cxn>
                <a:cxn ang="10800000">
                  <a:pos x="wd2" y="hd2"/>
                </a:cxn>
                <a:cxn ang="16200000">
                  <a:pos x="wd2" y="hd2"/>
                </a:cxn>
              </a:cxnLst>
              <a:rect l="0" t="0" r="r" b="b"/>
              <a:pathLst>
                <a:path w="21600" h="21600" extrusionOk="0">
                  <a:moveTo>
                    <a:pt x="19440" y="5400"/>
                  </a:moveTo>
                  <a:cubicBezTo>
                    <a:pt x="18645" y="5400"/>
                    <a:pt x="18000" y="4432"/>
                    <a:pt x="18000" y="3240"/>
                  </a:cubicBezTo>
                  <a:cubicBezTo>
                    <a:pt x="18000" y="2048"/>
                    <a:pt x="18645" y="1080"/>
                    <a:pt x="19440" y="1080"/>
                  </a:cubicBezTo>
                  <a:cubicBezTo>
                    <a:pt x="20235" y="1080"/>
                    <a:pt x="20880" y="2048"/>
                    <a:pt x="20880" y="3240"/>
                  </a:cubicBezTo>
                  <a:cubicBezTo>
                    <a:pt x="20880" y="4432"/>
                    <a:pt x="20235" y="5400"/>
                    <a:pt x="19440" y="5400"/>
                  </a:cubicBezTo>
                  <a:close/>
                  <a:moveTo>
                    <a:pt x="13983" y="14393"/>
                  </a:moveTo>
                  <a:cubicBezTo>
                    <a:pt x="14248" y="13267"/>
                    <a:pt x="14400" y="12062"/>
                    <a:pt x="14400" y="10800"/>
                  </a:cubicBezTo>
                  <a:cubicBezTo>
                    <a:pt x="14400" y="6516"/>
                    <a:pt x="12733" y="2826"/>
                    <a:pt x="10323" y="1080"/>
                  </a:cubicBezTo>
                  <a:lnTo>
                    <a:pt x="17833" y="1080"/>
                  </a:lnTo>
                  <a:cubicBezTo>
                    <a:pt x="17490" y="1653"/>
                    <a:pt x="17280" y="2409"/>
                    <a:pt x="17280" y="3240"/>
                  </a:cubicBezTo>
                  <a:cubicBezTo>
                    <a:pt x="17280" y="4965"/>
                    <a:pt x="18179" y="6370"/>
                    <a:pt x="19312" y="6470"/>
                  </a:cubicBezTo>
                  <a:cubicBezTo>
                    <a:pt x="17992" y="8431"/>
                    <a:pt x="15779" y="11720"/>
                    <a:pt x="13983" y="14393"/>
                  </a:cubicBezTo>
                  <a:close/>
                  <a:moveTo>
                    <a:pt x="7200" y="20520"/>
                  </a:moveTo>
                  <a:cubicBezTo>
                    <a:pt x="3627" y="20520"/>
                    <a:pt x="720" y="16160"/>
                    <a:pt x="720" y="10800"/>
                  </a:cubicBezTo>
                  <a:cubicBezTo>
                    <a:pt x="720" y="5440"/>
                    <a:pt x="3627" y="1080"/>
                    <a:pt x="7200" y="1080"/>
                  </a:cubicBezTo>
                  <a:cubicBezTo>
                    <a:pt x="10773" y="1080"/>
                    <a:pt x="13680" y="5440"/>
                    <a:pt x="13680" y="10800"/>
                  </a:cubicBezTo>
                  <a:cubicBezTo>
                    <a:pt x="13680" y="16160"/>
                    <a:pt x="10773" y="20520"/>
                    <a:pt x="7200" y="20520"/>
                  </a:cubicBezTo>
                  <a:close/>
                  <a:moveTo>
                    <a:pt x="20967" y="949"/>
                  </a:moveTo>
                  <a:cubicBezTo>
                    <a:pt x="20576" y="364"/>
                    <a:pt x="20036" y="0"/>
                    <a:pt x="19440" y="0"/>
                  </a:cubicBezTo>
                  <a:lnTo>
                    <a:pt x="7200" y="0"/>
                  </a:lnTo>
                  <a:cubicBezTo>
                    <a:pt x="3223" y="0"/>
                    <a:pt x="0" y="4835"/>
                    <a:pt x="0" y="10800"/>
                  </a:cubicBezTo>
                  <a:cubicBezTo>
                    <a:pt x="0" y="16765"/>
                    <a:pt x="3223" y="21600"/>
                    <a:pt x="7200" y="21600"/>
                  </a:cubicBezTo>
                  <a:cubicBezTo>
                    <a:pt x="9190" y="21600"/>
                    <a:pt x="10991" y="20389"/>
                    <a:pt x="12295" y="18431"/>
                  </a:cubicBezTo>
                  <a:cubicBezTo>
                    <a:pt x="14463" y="15193"/>
                    <a:pt x="20967" y="5531"/>
                    <a:pt x="20967" y="5531"/>
                  </a:cubicBezTo>
                  <a:cubicBezTo>
                    <a:pt x="21358" y="4945"/>
                    <a:pt x="21600" y="4135"/>
                    <a:pt x="21600" y="3240"/>
                  </a:cubicBezTo>
                  <a:cubicBezTo>
                    <a:pt x="21600" y="2345"/>
                    <a:pt x="21358" y="1535"/>
                    <a:pt x="20967" y="949"/>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grpSp>
        <p:nvGrpSpPr>
          <p:cNvPr id="1654" name="Group"/>
          <p:cNvGrpSpPr/>
          <p:nvPr/>
        </p:nvGrpSpPr>
        <p:grpSpPr>
          <a:xfrm>
            <a:off x="4903660" y="3969954"/>
            <a:ext cx="304079" cy="304361"/>
            <a:chOff x="0" y="0"/>
            <a:chExt cx="810876" cy="810875"/>
          </a:xfrm>
        </p:grpSpPr>
        <p:sp>
          <p:nvSpPr>
            <p:cNvPr id="1651" name="Shape"/>
            <p:cNvSpPr/>
            <p:nvPr/>
          </p:nvSpPr>
          <p:spPr>
            <a:xfrm>
              <a:off x="289596" y="347516"/>
              <a:ext cx="231682" cy="289601"/>
            </a:xfrm>
            <a:custGeom>
              <a:avLst/>
              <a:gdLst/>
              <a:ahLst/>
              <a:cxnLst>
                <a:cxn ang="0">
                  <a:pos x="wd2" y="hd2"/>
                </a:cxn>
                <a:cxn ang="5400000">
                  <a:pos x="wd2" y="hd2"/>
                </a:cxn>
                <a:cxn ang="10800000">
                  <a:pos x="wd2" y="hd2"/>
                </a:cxn>
                <a:cxn ang="16200000">
                  <a:pos x="wd2" y="hd2"/>
                </a:cxn>
              </a:cxnLst>
              <a:rect l="0" t="0" r="r" b="b"/>
              <a:pathLst>
                <a:path w="21600" h="21600" extrusionOk="0">
                  <a:moveTo>
                    <a:pt x="16200" y="0"/>
                  </a:moveTo>
                  <a:lnTo>
                    <a:pt x="0" y="0"/>
                  </a:lnTo>
                  <a:lnTo>
                    <a:pt x="0" y="4320"/>
                  </a:lnTo>
                  <a:lnTo>
                    <a:pt x="5400" y="4320"/>
                  </a:lnTo>
                  <a:lnTo>
                    <a:pt x="5400" y="17280"/>
                  </a:lnTo>
                  <a:lnTo>
                    <a:pt x="0" y="17280"/>
                  </a:lnTo>
                  <a:lnTo>
                    <a:pt x="0" y="21600"/>
                  </a:lnTo>
                  <a:lnTo>
                    <a:pt x="21600" y="21600"/>
                  </a:lnTo>
                  <a:lnTo>
                    <a:pt x="21600" y="17280"/>
                  </a:lnTo>
                  <a:lnTo>
                    <a:pt x="16200" y="17280"/>
                  </a:lnTo>
                  <a:cubicBezTo>
                    <a:pt x="16200" y="17280"/>
                    <a:pt x="16200" y="0"/>
                    <a:pt x="162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652" name="Circle"/>
            <p:cNvSpPr/>
            <p:nvPr/>
          </p:nvSpPr>
          <p:spPr>
            <a:xfrm>
              <a:off x="347516" y="173758"/>
              <a:ext cx="115843" cy="115843"/>
            </a:xfrm>
            <a:prstGeom prst="ellipse">
              <a:avLst/>
            </a:pr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653" name="Shape"/>
            <p:cNvSpPr/>
            <p:nvPr/>
          </p:nvSpPr>
          <p:spPr>
            <a:xfrm>
              <a:off x="-1" y="-1"/>
              <a:ext cx="810877" cy="810877"/>
            </a:xfrm>
            <a:custGeom>
              <a:avLst/>
              <a:gdLst/>
              <a:ahLst/>
              <a:cxnLst>
                <a:cxn ang="0">
                  <a:pos x="wd2" y="hd2"/>
                </a:cxn>
                <a:cxn ang="5400000">
                  <a:pos x="wd2" y="hd2"/>
                </a:cxn>
                <a:cxn ang="10800000">
                  <a:pos x="wd2" y="hd2"/>
                </a:cxn>
                <a:cxn ang="16200000">
                  <a:pos x="wd2" y="hd2"/>
                </a:cxn>
              </a:cxnLst>
              <a:rect l="0" t="0" r="r" b="b"/>
              <a:pathLst>
                <a:path w="21600" h="21600" extrusionOk="0">
                  <a:moveTo>
                    <a:pt x="10800" y="20829"/>
                  </a:moveTo>
                  <a:cubicBezTo>
                    <a:pt x="5270" y="20829"/>
                    <a:pt x="771" y="16330"/>
                    <a:pt x="771" y="10800"/>
                  </a:cubicBezTo>
                  <a:cubicBezTo>
                    <a:pt x="771" y="5270"/>
                    <a:pt x="5270" y="771"/>
                    <a:pt x="10800" y="771"/>
                  </a:cubicBezTo>
                  <a:cubicBezTo>
                    <a:pt x="16330" y="771"/>
                    <a:pt x="20829" y="5270"/>
                    <a:pt x="20829" y="10800"/>
                  </a:cubicBezTo>
                  <a:cubicBezTo>
                    <a:pt x="20829" y="16330"/>
                    <a:pt x="16330" y="20829"/>
                    <a:pt x="10800" y="20829"/>
                  </a:cubicBezTo>
                  <a:close/>
                  <a:moveTo>
                    <a:pt x="10800" y="0"/>
                  </a:moveTo>
                  <a:cubicBezTo>
                    <a:pt x="4836" y="0"/>
                    <a:pt x="0" y="4836"/>
                    <a:pt x="0" y="10800"/>
                  </a:cubicBezTo>
                  <a:cubicBezTo>
                    <a:pt x="0" y="16764"/>
                    <a:pt x="4836" y="21600"/>
                    <a:pt x="10800" y="21600"/>
                  </a:cubicBezTo>
                  <a:cubicBezTo>
                    <a:pt x="16764" y="21600"/>
                    <a:pt x="21600" y="16764"/>
                    <a:pt x="21600" y="10800"/>
                  </a:cubicBezTo>
                  <a:cubicBezTo>
                    <a:pt x="21600" y="4836"/>
                    <a:pt x="16764" y="0"/>
                    <a:pt x="108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grpSp>
        <p:nvGrpSpPr>
          <p:cNvPr id="1657" name="Group"/>
          <p:cNvGrpSpPr/>
          <p:nvPr/>
        </p:nvGrpSpPr>
        <p:grpSpPr>
          <a:xfrm>
            <a:off x="3851841" y="3964518"/>
            <a:ext cx="322619" cy="319733"/>
            <a:chOff x="0" y="0"/>
            <a:chExt cx="860314" cy="851830"/>
          </a:xfrm>
        </p:grpSpPr>
        <p:sp>
          <p:nvSpPr>
            <p:cNvPr id="1655" name="Shape"/>
            <p:cNvSpPr/>
            <p:nvPr/>
          </p:nvSpPr>
          <p:spPr>
            <a:xfrm>
              <a:off x="-1" y="-1"/>
              <a:ext cx="860315" cy="851831"/>
            </a:xfrm>
            <a:custGeom>
              <a:avLst/>
              <a:gdLst/>
              <a:ahLst/>
              <a:cxnLst>
                <a:cxn ang="0">
                  <a:pos x="wd2" y="hd2"/>
                </a:cxn>
                <a:cxn ang="5400000">
                  <a:pos x="wd2" y="hd2"/>
                </a:cxn>
                <a:cxn ang="10800000">
                  <a:pos x="wd2" y="hd2"/>
                </a:cxn>
                <a:cxn ang="16200000">
                  <a:pos x="wd2" y="hd2"/>
                </a:cxn>
              </a:cxnLst>
              <a:rect l="0" t="0" r="r" b="b"/>
              <a:pathLst>
                <a:path w="21600" h="21600" extrusionOk="0">
                  <a:moveTo>
                    <a:pt x="21600" y="4925"/>
                  </a:moveTo>
                  <a:lnTo>
                    <a:pt x="16723" y="0"/>
                  </a:lnTo>
                  <a:lnTo>
                    <a:pt x="11846" y="4925"/>
                  </a:lnTo>
                  <a:lnTo>
                    <a:pt x="12875" y="5964"/>
                  </a:lnTo>
                  <a:lnTo>
                    <a:pt x="15996" y="2811"/>
                  </a:lnTo>
                  <a:lnTo>
                    <a:pt x="15996" y="12788"/>
                  </a:lnTo>
                  <a:cubicBezTo>
                    <a:pt x="15996" y="16837"/>
                    <a:pt x="12734" y="20131"/>
                    <a:pt x="8725" y="20131"/>
                  </a:cubicBezTo>
                  <a:cubicBezTo>
                    <a:pt x="4716" y="20131"/>
                    <a:pt x="1454" y="16837"/>
                    <a:pt x="1454" y="12788"/>
                  </a:cubicBezTo>
                  <a:cubicBezTo>
                    <a:pt x="1454" y="10827"/>
                    <a:pt x="2210" y="8982"/>
                    <a:pt x="3584" y="7595"/>
                  </a:cubicBezTo>
                  <a:lnTo>
                    <a:pt x="2555" y="6557"/>
                  </a:lnTo>
                  <a:cubicBezTo>
                    <a:pt x="908" y="8222"/>
                    <a:pt x="0" y="10434"/>
                    <a:pt x="0" y="12788"/>
                  </a:cubicBezTo>
                  <a:cubicBezTo>
                    <a:pt x="0" y="17647"/>
                    <a:pt x="3914" y="21600"/>
                    <a:pt x="8725" y="21600"/>
                  </a:cubicBezTo>
                  <a:cubicBezTo>
                    <a:pt x="13536" y="21600"/>
                    <a:pt x="17450" y="17647"/>
                    <a:pt x="17450" y="12788"/>
                  </a:cubicBezTo>
                  <a:lnTo>
                    <a:pt x="17450" y="2811"/>
                  </a:lnTo>
                  <a:lnTo>
                    <a:pt x="20572" y="5964"/>
                  </a:lnTo>
                  <a:cubicBezTo>
                    <a:pt x="20572" y="5964"/>
                    <a:pt x="21600" y="4925"/>
                    <a:pt x="21600" y="4925"/>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656" name="Circle"/>
            <p:cNvSpPr/>
            <p:nvPr/>
          </p:nvSpPr>
          <p:spPr>
            <a:xfrm>
              <a:off x="260636" y="419915"/>
              <a:ext cx="173763" cy="173763"/>
            </a:xfrm>
            <a:prstGeom prst="ellipse">
              <a:avLst/>
            </a:pr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grpSp>
        <p:nvGrpSpPr>
          <p:cNvPr id="1661" name="Group"/>
          <p:cNvGrpSpPr/>
          <p:nvPr/>
        </p:nvGrpSpPr>
        <p:grpSpPr>
          <a:xfrm>
            <a:off x="5935349" y="3980824"/>
            <a:ext cx="325799" cy="282621"/>
            <a:chOff x="-1" y="0"/>
            <a:chExt cx="868797" cy="752955"/>
          </a:xfrm>
        </p:grpSpPr>
        <p:sp>
          <p:nvSpPr>
            <p:cNvPr id="1658" name="Shape"/>
            <p:cNvSpPr/>
            <p:nvPr/>
          </p:nvSpPr>
          <p:spPr>
            <a:xfrm>
              <a:off x="-2" y="-1"/>
              <a:ext cx="868799" cy="752957"/>
            </a:xfrm>
            <a:custGeom>
              <a:avLst/>
              <a:gdLst/>
              <a:ahLst/>
              <a:cxnLst>
                <a:cxn ang="0">
                  <a:pos x="wd2" y="hd2"/>
                </a:cxn>
                <a:cxn ang="5400000">
                  <a:pos x="wd2" y="hd2"/>
                </a:cxn>
                <a:cxn ang="10800000">
                  <a:pos x="wd2" y="hd2"/>
                </a:cxn>
                <a:cxn ang="16200000">
                  <a:pos x="wd2" y="hd2"/>
                </a:cxn>
              </a:cxnLst>
              <a:rect l="0" t="0" r="r" b="b"/>
              <a:pathLst>
                <a:path w="21600" h="21600" extrusionOk="0">
                  <a:moveTo>
                    <a:pt x="10800" y="1662"/>
                  </a:moveTo>
                  <a:lnTo>
                    <a:pt x="20353" y="20769"/>
                  </a:lnTo>
                  <a:lnTo>
                    <a:pt x="1247" y="20769"/>
                  </a:lnTo>
                  <a:cubicBezTo>
                    <a:pt x="1247" y="20769"/>
                    <a:pt x="10800" y="1662"/>
                    <a:pt x="10800" y="1662"/>
                  </a:cubicBezTo>
                  <a:close/>
                  <a:moveTo>
                    <a:pt x="10800" y="0"/>
                  </a:moveTo>
                  <a:lnTo>
                    <a:pt x="0" y="21600"/>
                  </a:lnTo>
                  <a:lnTo>
                    <a:pt x="21600" y="21600"/>
                  </a:lnTo>
                  <a:cubicBezTo>
                    <a:pt x="21600" y="21600"/>
                    <a:pt x="10800" y="0"/>
                    <a:pt x="108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659" name="Shape"/>
            <p:cNvSpPr/>
            <p:nvPr/>
          </p:nvSpPr>
          <p:spPr>
            <a:xfrm>
              <a:off x="405436" y="318557"/>
              <a:ext cx="57924" cy="2027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171"/>
                  </a:lnTo>
                  <a:lnTo>
                    <a:pt x="5400" y="21600"/>
                  </a:lnTo>
                  <a:lnTo>
                    <a:pt x="16200" y="21600"/>
                  </a:lnTo>
                  <a:lnTo>
                    <a:pt x="21600" y="6171"/>
                  </a:lnTo>
                  <a:lnTo>
                    <a:pt x="21600" y="0"/>
                  </a:lnTo>
                  <a:cubicBezTo>
                    <a:pt x="21600" y="0"/>
                    <a:pt x="0" y="0"/>
                    <a:pt x="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660" name="Circle"/>
            <p:cNvSpPr/>
            <p:nvPr/>
          </p:nvSpPr>
          <p:spPr>
            <a:xfrm>
              <a:off x="405436" y="550234"/>
              <a:ext cx="57925" cy="57925"/>
            </a:xfrm>
            <a:prstGeom prst="ellipse">
              <a:avLst/>
            </a:pr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grpSp>
        <p:nvGrpSpPr>
          <p:cNvPr id="1664" name="Group"/>
          <p:cNvGrpSpPr/>
          <p:nvPr/>
        </p:nvGrpSpPr>
        <p:grpSpPr>
          <a:xfrm>
            <a:off x="6988759" y="3969954"/>
            <a:ext cx="304079" cy="304361"/>
            <a:chOff x="0" y="0"/>
            <a:chExt cx="810875" cy="810875"/>
          </a:xfrm>
        </p:grpSpPr>
        <p:sp>
          <p:nvSpPr>
            <p:cNvPr id="1662" name="Shape"/>
            <p:cNvSpPr/>
            <p:nvPr/>
          </p:nvSpPr>
          <p:spPr>
            <a:xfrm>
              <a:off x="376476" y="202717"/>
              <a:ext cx="57922" cy="40544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663" name="Shape"/>
            <p:cNvSpPr/>
            <p:nvPr/>
          </p:nvSpPr>
          <p:spPr>
            <a:xfrm>
              <a:off x="-1" y="-1"/>
              <a:ext cx="810877" cy="810877"/>
            </a:xfrm>
            <a:custGeom>
              <a:avLst/>
              <a:gdLst/>
              <a:ahLst/>
              <a:cxnLst>
                <a:cxn ang="0">
                  <a:pos x="wd2" y="hd2"/>
                </a:cxn>
                <a:cxn ang="5400000">
                  <a:pos x="wd2" y="hd2"/>
                </a:cxn>
                <a:cxn ang="10800000">
                  <a:pos x="wd2" y="hd2"/>
                </a:cxn>
                <a:cxn ang="16200000">
                  <a:pos x="wd2" y="hd2"/>
                </a:cxn>
              </a:cxnLst>
              <a:rect l="0" t="0" r="r" b="b"/>
              <a:pathLst>
                <a:path w="21600" h="21600" extrusionOk="0">
                  <a:moveTo>
                    <a:pt x="10800" y="20829"/>
                  </a:moveTo>
                  <a:cubicBezTo>
                    <a:pt x="5270" y="20829"/>
                    <a:pt x="771" y="16330"/>
                    <a:pt x="771" y="10800"/>
                  </a:cubicBezTo>
                  <a:cubicBezTo>
                    <a:pt x="771" y="5270"/>
                    <a:pt x="5270" y="771"/>
                    <a:pt x="10800" y="771"/>
                  </a:cubicBezTo>
                  <a:cubicBezTo>
                    <a:pt x="16330" y="771"/>
                    <a:pt x="20829" y="5270"/>
                    <a:pt x="20829" y="10800"/>
                  </a:cubicBezTo>
                  <a:cubicBezTo>
                    <a:pt x="20829" y="16330"/>
                    <a:pt x="16330" y="20829"/>
                    <a:pt x="10800" y="20829"/>
                  </a:cubicBezTo>
                  <a:close/>
                  <a:moveTo>
                    <a:pt x="10800" y="0"/>
                  </a:moveTo>
                  <a:cubicBezTo>
                    <a:pt x="4836" y="0"/>
                    <a:pt x="0" y="4836"/>
                    <a:pt x="0" y="10800"/>
                  </a:cubicBezTo>
                  <a:cubicBezTo>
                    <a:pt x="0" y="16764"/>
                    <a:pt x="4836" y="21600"/>
                    <a:pt x="10800" y="21600"/>
                  </a:cubicBezTo>
                  <a:cubicBezTo>
                    <a:pt x="16764" y="21600"/>
                    <a:pt x="21600" y="16764"/>
                    <a:pt x="21600" y="10800"/>
                  </a:cubicBezTo>
                  <a:cubicBezTo>
                    <a:pt x="21600" y="4836"/>
                    <a:pt x="16764" y="0"/>
                    <a:pt x="108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sp>
        <p:nvSpPr>
          <p:cNvPr id="1665" name="Shape"/>
          <p:cNvSpPr/>
          <p:nvPr/>
        </p:nvSpPr>
        <p:spPr>
          <a:xfrm>
            <a:off x="8020448" y="3959085"/>
            <a:ext cx="319435" cy="326099"/>
          </a:xfrm>
          <a:custGeom>
            <a:avLst/>
            <a:gdLst/>
            <a:ahLst/>
            <a:cxnLst>
              <a:cxn ang="0">
                <a:pos x="wd2" y="hd2"/>
              </a:cxn>
              <a:cxn ang="5400000">
                <a:pos x="wd2" y="hd2"/>
              </a:cxn>
              <a:cxn ang="10800000">
                <a:pos x="wd2" y="hd2"/>
              </a:cxn>
              <a:cxn ang="16200000">
                <a:pos x="wd2" y="hd2"/>
              </a:cxn>
            </a:cxnLst>
            <a:rect l="0" t="0" r="r" b="b"/>
            <a:pathLst>
              <a:path w="21600" h="21600" extrusionOk="0">
                <a:moveTo>
                  <a:pt x="13953" y="20880"/>
                </a:moveTo>
                <a:lnTo>
                  <a:pt x="734" y="20880"/>
                </a:lnTo>
                <a:lnTo>
                  <a:pt x="734" y="720"/>
                </a:lnTo>
                <a:lnTo>
                  <a:pt x="8078" y="720"/>
                </a:lnTo>
                <a:lnTo>
                  <a:pt x="8078" y="6480"/>
                </a:lnTo>
                <a:lnTo>
                  <a:pt x="13953" y="6480"/>
                </a:lnTo>
                <a:lnTo>
                  <a:pt x="13953" y="14400"/>
                </a:lnTo>
                <a:lnTo>
                  <a:pt x="8078" y="14400"/>
                </a:lnTo>
                <a:lnTo>
                  <a:pt x="8078" y="15840"/>
                </a:lnTo>
                <a:lnTo>
                  <a:pt x="13953" y="15840"/>
                </a:lnTo>
                <a:cubicBezTo>
                  <a:pt x="13953" y="15840"/>
                  <a:pt x="13953" y="20880"/>
                  <a:pt x="13953" y="20880"/>
                </a:cubicBezTo>
                <a:close/>
                <a:moveTo>
                  <a:pt x="17409" y="11011"/>
                </a:moveTo>
                <a:lnTo>
                  <a:pt x="16371" y="12029"/>
                </a:lnTo>
                <a:lnTo>
                  <a:pt x="18789" y="14400"/>
                </a:lnTo>
                <a:lnTo>
                  <a:pt x="14687" y="14400"/>
                </a:lnTo>
                <a:lnTo>
                  <a:pt x="14687" y="5760"/>
                </a:lnTo>
                <a:lnTo>
                  <a:pt x="8812" y="0"/>
                </a:lnTo>
                <a:lnTo>
                  <a:pt x="0" y="0"/>
                </a:lnTo>
                <a:lnTo>
                  <a:pt x="0" y="21600"/>
                </a:lnTo>
                <a:lnTo>
                  <a:pt x="14687" y="21600"/>
                </a:lnTo>
                <a:lnTo>
                  <a:pt x="14687" y="15840"/>
                </a:lnTo>
                <a:lnTo>
                  <a:pt x="18789" y="15840"/>
                </a:lnTo>
                <a:lnTo>
                  <a:pt x="16371" y="18211"/>
                </a:lnTo>
                <a:lnTo>
                  <a:pt x="17409" y="19229"/>
                </a:lnTo>
                <a:lnTo>
                  <a:pt x="21600" y="15120"/>
                </a:lnTo>
                <a:cubicBezTo>
                  <a:pt x="21600" y="15120"/>
                  <a:pt x="17409" y="11011"/>
                  <a:pt x="17409" y="11011"/>
                </a:cubicBezTo>
                <a:close/>
              </a:path>
            </a:pathLst>
          </a:custGeom>
          <a:solidFill>
            <a:srgbClr val="FFFFFF"/>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666" name="back, previous, left"/>
          <p:cNvSpPr txBox="1"/>
          <p:nvPr/>
        </p:nvSpPr>
        <p:spPr>
          <a:xfrm>
            <a:off x="519145" y="1714337"/>
            <a:ext cx="732719" cy="2596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back, previous, left</a:t>
            </a:r>
          </a:p>
        </p:txBody>
      </p:sp>
      <p:sp>
        <p:nvSpPr>
          <p:cNvPr id="1667" name="next, forward, right"/>
          <p:cNvSpPr txBox="1"/>
          <p:nvPr/>
        </p:nvSpPr>
        <p:spPr>
          <a:xfrm>
            <a:off x="1558512" y="1714337"/>
            <a:ext cx="732719" cy="2596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next, forward, right</a:t>
            </a:r>
          </a:p>
        </p:txBody>
      </p:sp>
      <p:sp>
        <p:nvSpPr>
          <p:cNvPr id="1668" name="bottom"/>
          <p:cNvSpPr txBox="1"/>
          <p:nvPr/>
        </p:nvSpPr>
        <p:spPr>
          <a:xfrm>
            <a:off x="2776239" y="1703641"/>
            <a:ext cx="388727"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bottom</a:t>
            </a:r>
          </a:p>
        </p:txBody>
      </p:sp>
      <p:sp>
        <p:nvSpPr>
          <p:cNvPr id="1669" name="top"/>
          <p:cNvSpPr txBox="1"/>
          <p:nvPr/>
        </p:nvSpPr>
        <p:spPr>
          <a:xfrm>
            <a:off x="3882831" y="1703641"/>
            <a:ext cx="260639"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top</a:t>
            </a:r>
          </a:p>
        </p:txBody>
      </p:sp>
      <p:sp>
        <p:nvSpPr>
          <p:cNvPr id="1670" name="edit"/>
          <p:cNvSpPr txBox="1"/>
          <p:nvPr/>
        </p:nvSpPr>
        <p:spPr>
          <a:xfrm>
            <a:off x="4928561" y="1703641"/>
            <a:ext cx="243417"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edit</a:t>
            </a:r>
          </a:p>
        </p:txBody>
      </p:sp>
      <p:sp>
        <p:nvSpPr>
          <p:cNvPr id="1671" name="create, new"/>
          <p:cNvSpPr txBox="1"/>
          <p:nvPr/>
        </p:nvSpPr>
        <p:spPr>
          <a:xfrm>
            <a:off x="5896865" y="1704055"/>
            <a:ext cx="388727" cy="2596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create, new</a:t>
            </a:r>
          </a:p>
        </p:txBody>
      </p:sp>
      <p:sp>
        <p:nvSpPr>
          <p:cNvPr id="1672" name="success, confirmation"/>
          <p:cNvSpPr txBox="1"/>
          <p:nvPr/>
        </p:nvSpPr>
        <p:spPr>
          <a:xfrm>
            <a:off x="6773973" y="1714337"/>
            <a:ext cx="732719" cy="2596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success, confirmation</a:t>
            </a:r>
          </a:p>
        </p:txBody>
      </p:sp>
      <p:sp>
        <p:nvSpPr>
          <p:cNvPr id="1673" name="close, cancel, error"/>
          <p:cNvSpPr txBox="1"/>
          <p:nvPr/>
        </p:nvSpPr>
        <p:spPr>
          <a:xfrm>
            <a:off x="7856659" y="1714337"/>
            <a:ext cx="646082" cy="2596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close, cancel, error</a:t>
            </a:r>
          </a:p>
        </p:txBody>
      </p:sp>
      <p:sp>
        <p:nvSpPr>
          <p:cNvPr id="1674" name="search"/>
          <p:cNvSpPr txBox="1"/>
          <p:nvPr/>
        </p:nvSpPr>
        <p:spPr>
          <a:xfrm>
            <a:off x="596795" y="2655906"/>
            <a:ext cx="578351"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search</a:t>
            </a:r>
          </a:p>
        </p:txBody>
      </p:sp>
      <p:sp>
        <p:nvSpPr>
          <p:cNvPr id="1675" name="zoom in"/>
          <p:cNvSpPr txBox="1"/>
          <p:nvPr/>
        </p:nvSpPr>
        <p:spPr>
          <a:xfrm>
            <a:off x="1695073" y="2664422"/>
            <a:ext cx="465962"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zoom in</a:t>
            </a:r>
          </a:p>
        </p:txBody>
      </p:sp>
      <p:sp>
        <p:nvSpPr>
          <p:cNvPr id="1676" name="zoom out"/>
          <p:cNvSpPr txBox="1"/>
          <p:nvPr/>
        </p:nvSpPr>
        <p:spPr>
          <a:xfrm>
            <a:off x="2707162" y="2664422"/>
            <a:ext cx="526879"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zoom out</a:t>
            </a:r>
          </a:p>
        </p:txBody>
      </p:sp>
      <p:sp>
        <p:nvSpPr>
          <p:cNvPr id="1677" name="settings, manage"/>
          <p:cNvSpPr txBox="1"/>
          <p:nvPr/>
        </p:nvSpPr>
        <p:spPr>
          <a:xfrm>
            <a:off x="3749711" y="2685157"/>
            <a:ext cx="526880" cy="2596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settings, manage</a:t>
            </a:r>
          </a:p>
        </p:txBody>
      </p:sp>
      <p:sp>
        <p:nvSpPr>
          <p:cNvPr id="1678" name="configure, manage"/>
          <p:cNvSpPr txBox="1"/>
          <p:nvPr/>
        </p:nvSpPr>
        <p:spPr>
          <a:xfrm>
            <a:off x="4766524" y="2674287"/>
            <a:ext cx="578351" cy="2596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configure, manage</a:t>
            </a:r>
          </a:p>
        </p:txBody>
      </p:sp>
      <p:sp>
        <p:nvSpPr>
          <p:cNvPr id="1679" name="move"/>
          <p:cNvSpPr txBox="1"/>
          <p:nvPr/>
        </p:nvSpPr>
        <p:spPr>
          <a:xfrm>
            <a:off x="5903886" y="2688516"/>
            <a:ext cx="388727"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move</a:t>
            </a:r>
          </a:p>
        </p:txBody>
      </p:sp>
      <p:sp>
        <p:nvSpPr>
          <p:cNvPr id="1680" name="add, new"/>
          <p:cNvSpPr txBox="1"/>
          <p:nvPr/>
        </p:nvSpPr>
        <p:spPr>
          <a:xfrm>
            <a:off x="6876892" y="2688516"/>
            <a:ext cx="526879"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add, new</a:t>
            </a:r>
          </a:p>
        </p:txBody>
      </p:sp>
      <p:sp>
        <p:nvSpPr>
          <p:cNvPr id="1681" name="remove, delete"/>
          <p:cNvSpPr txBox="1"/>
          <p:nvPr/>
        </p:nvSpPr>
        <p:spPr>
          <a:xfrm>
            <a:off x="7856659" y="2668852"/>
            <a:ext cx="646082" cy="2596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remove, delete</a:t>
            </a:r>
          </a:p>
        </p:txBody>
      </p:sp>
      <p:sp>
        <p:nvSpPr>
          <p:cNvPr id="1682" name="reset, revert"/>
          <p:cNvSpPr txBox="1"/>
          <p:nvPr/>
        </p:nvSpPr>
        <p:spPr>
          <a:xfrm>
            <a:off x="622065" y="3547766"/>
            <a:ext cx="526879" cy="2596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reset, revert</a:t>
            </a:r>
          </a:p>
        </p:txBody>
      </p:sp>
      <p:sp>
        <p:nvSpPr>
          <p:cNvPr id="1683" name="refresh, redo"/>
          <p:cNvSpPr txBox="1"/>
          <p:nvPr/>
        </p:nvSpPr>
        <p:spPr>
          <a:xfrm>
            <a:off x="1638877" y="3610909"/>
            <a:ext cx="578351"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refresh, redo</a:t>
            </a:r>
          </a:p>
        </p:txBody>
      </p:sp>
      <p:sp>
        <p:nvSpPr>
          <p:cNvPr id="1684" name="filter"/>
          <p:cNvSpPr txBox="1"/>
          <p:nvPr/>
        </p:nvSpPr>
        <p:spPr>
          <a:xfrm>
            <a:off x="2776239" y="3556679"/>
            <a:ext cx="388727"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filter</a:t>
            </a:r>
          </a:p>
        </p:txBody>
      </p:sp>
      <p:sp>
        <p:nvSpPr>
          <p:cNvPr id="1685" name="remove, trash"/>
          <p:cNvSpPr txBox="1"/>
          <p:nvPr/>
        </p:nvSpPr>
        <p:spPr>
          <a:xfrm>
            <a:off x="3749711" y="3547766"/>
            <a:ext cx="526880" cy="2596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remove, trash</a:t>
            </a:r>
          </a:p>
        </p:txBody>
      </p:sp>
      <p:sp>
        <p:nvSpPr>
          <p:cNvPr id="1686" name="overview"/>
          <p:cNvSpPr txBox="1"/>
          <p:nvPr/>
        </p:nvSpPr>
        <p:spPr>
          <a:xfrm>
            <a:off x="4786831" y="3556679"/>
            <a:ext cx="526879"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overview</a:t>
            </a:r>
          </a:p>
        </p:txBody>
      </p:sp>
      <p:sp>
        <p:nvSpPr>
          <p:cNvPr id="1687" name="monitoring"/>
          <p:cNvSpPr txBox="1"/>
          <p:nvPr/>
        </p:nvSpPr>
        <p:spPr>
          <a:xfrm>
            <a:off x="5809074" y="3556679"/>
            <a:ext cx="578351"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monitoring</a:t>
            </a:r>
          </a:p>
        </p:txBody>
      </p:sp>
      <p:sp>
        <p:nvSpPr>
          <p:cNvPr id="1688" name="view"/>
          <p:cNvSpPr txBox="1"/>
          <p:nvPr/>
        </p:nvSpPr>
        <p:spPr>
          <a:xfrm>
            <a:off x="6980614" y="3540374"/>
            <a:ext cx="319435"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view</a:t>
            </a:r>
          </a:p>
        </p:txBody>
      </p:sp>
      <p:sp>
        <p:nvSpPr>
          <p:cNvPr id="1689" name="play, demo, start"/>
          <p:cNvSpPr txBox="1"/>
          <p:nvPr/>
        </p:nvSpPr>
        <p:spPr>
          <a:xfrm>
            <a:off x="7813339" y="3610909"/>
            <a:ext cx="732719"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play, demo, start</a:t>
            </a:r>
          </a:p>
        </p:txBody>
      </p:sp>
      <p:sp>
        <p:nvSpPr>
          <p:cNvPr id="1690" name="debug"/>
          <p:cNvSpPr txBox="1"/>
          <p:nvPr/>
        </p:nvSpPr>
        <p:spPr>
          <a:xfrm>
            <a:off x="691140" y="4385131"/>
            <a:ext cx="388726"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debug</a:t>
            </a:r>
          </a:p>
        </p:txBody>
      </p:sp>
      <p:sp>
        <p:nvSpPr>
          <p:cNvPr id="1691" name="power, start"/>
          <p:cNvSpPr txBox="1"/>
          <p:nvPr/>
        </p:nvSpPr>
        <p:spPr>
          <a:xfrm>
            <a:off x="1691891" y="4414383"/>
            <a:ext cx="465962" cy="2596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power, start</a:t>
            </a:r>
          </a:p>
        </p:txBody>
      </p:sp>
      <p:sp>
        <p:nvSpPr>
          <p:cNvPr id="1692" name="run, running"/>
          <p:cNvSpPr txBox="1"/>
          <p:nvPr/>
        </p:nvSpPr>
        <p:spPr>
          <a:xfrm>
            <a:off x="2738088" y="4414383"/>
            <a:ext cx="465962" cy="2596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run, running</a:t>
            </a:r>
          </a:p>
        </p:txBody>
      </p:sp>
      <p:sp>
        <p:nvSpPr>
          <p:cNvPr id="1693" name="deploy"/>
          <p:cNvSpPr txBox="1"/>
          <p:nvPr/>
        </p:nvSpPr>
        <p:spPr>
          <a:xfrm>
            <a:off x="3731300" y="4385131"/>
            <a:ext cx="465962"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deploy</a:t>
            </a:r>
          </a:p>
        </p:txBody>
      </p:sp>
      <p:sp>
        <p:nvSpPr>
          <p:cNvPr id="1694" name="info, more info"/>
          <p:cNvSpPr txBox="1"/>
          <p:nvPr/>
        </p:nvSpPr>
        <p:spPr>
          <a:xfrm>
            <a:off x="4689341" y="4406990"/>
            <a:ext cx="732719"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info, more info</a:t>
            </a:r>
          </a:p>
        </p:txBody>
      </p:sp>
      <p:sp>
        <p:nvSpPr>
          <p:cNvPr id="1695" name="warning"/>
          <p:cNvSpPr txBox="1"/>
          <p:nvPr/>
        </p:nvSpPr>
        <p:spPr>
          <a:xfrm>
            <a:off x="5809074" y="4396002"/>
            <a:ext cx="578351"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warning</a:t>
            </a:r>
          </a:p>
        </p:txBody>
      </p:sp>
      <p:sp>
        <p:nvSpPr>
          <p:cNvPr id="1696" name="system down"/>
          <p:cNvSpPr txBox="1"/>
          <p:nvPr/>
        </p:nvSpPr>
        <p:spPr>
          <a:xfrm>
            <a:off x="6907351" y="4425253"/>
            <a:ext cx="465962" cy="2596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system down</a:t>
            </a:r>
          </a:p>
        </p:txBody>
      </p:sp>
      <p:sp>
        <p:nvSpPr>
          <p:cNvPr id="1697" name="migrate"/>
          <p:cNvSpPr txBox="1"/>
          <p:nvPr/>
        </p:nvSpPr>
        <p:spPr>
          <a:xfrm>
            <a:off x="7901850" y="4396002"/>
            <a:ext cx="578351"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migrate</a:t>
            </a:r>
          </a:p>
        </p:txBody>
      </p:sp>
      <p:sp>
        <p:nvSpPr>
          <p:cNvPr id="1698" name="IBM Icons - Action Based"/>
          <p:cNvSpPr txBox="1"/>
          <p:nvPr/>
        </p:nvSpPr>
        <p:spPr>
          <a:xfrm>
            <a:off x="689261" y="490041"/>
            <a:ext cx="5772191"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80000"/>
              </a:lnSpc>
              <a:defRPr sz="8000">
                <a:solidFill>
                  <a:srgbClr val="FFFFFF"/>
                </a:solidFill>
              </a:defRPr>
            </a:lvl1pPr>
          </a:lstStyle>
          <a:p>
            <a:r>
              <a:rPr sz="3000"/>
              <a:t>IBM Icons - Action Based</a:t>
            </a:r>
          </a:p>
        </p:txBody>
      </p:sp>
      <p:sp>
        <p:nvSpPr>
          <p:cNvPr id="1699" name="Rectangle"/>
          <p:cNvSpPr/>
          <p:nvPr/>
        </p:nvSpPr>
        <p:spPr>
          <a:xfrm>
            <a:off x="706514" y="379990"/>
            <a:ext cx="714376" cy="61745"/>
          </a:xfrm>
          <a:prstGeom prst="rect">
            <a:avLst/>
          </a:prstGeom>
          <a:solidFill>
            <a:srgbClr val="478DE4"/>
          </a:solidFill>
          <a:ln w="12700">
            <a:miter lim="400000"/>
          </a:ln>
        </p:spPr>
        <p:txBody>
          <a:bodyPr lIns="20091" tIns="20091" rIns="20091" bIns="20091" anchor="ctr"/>
          <a:lstStyle/>
          <a:p>
            <a:pPr indent="0" defTabSz="309563">
              <a:lnSpc>
                <a:spcPct val="90000"/>
              </a:lnSpc>
              <a:defRPr sz="3600" b="1" spc="792">
                <a:solidFill>
                  <a:srgbClr val="26465B"/>
                </a:solidFill>
              </a:defRPr>
            </a:pPr>
            <a:endParaRPr sz="1350"/>
          </a:p>
        </p:txBody>
      </p:sp>
      <p:sp>
        <p:nvSpPr>
          <p:cNvPr id="1700"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910992889"/>
      </p:ext>
    </p:extLst>
  </p:cSld>
  <p:clrMapOvr>
    <a:masterClrMapping/>
  </p:clrMapOvr>
  <p:transition spd="med"/>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tx">
  <p:cSld name="IBM Icons - Object Based">
    <p:bg>
      <p:bgPr>
        <a:solidFill>
          <a:srgbClr val="000000"/>
        </a:solidFill>
        <a:effectLst/>
      </p:bgPr>
    </p:bg>
    <p:spTree>
      <p:nvGrpSpPr>
        <p:cNvPr id="1" name=""/>
        <p:cNvGrpSpPr/>
        <p:nvPr/>
      </p:nvGrpSpPr>
      <p:grpSpPr>
        <a:xfrm>
          <a:off x="0" y="0"/>
          <a:ext cx="0" cy="0"/>
          <a:chOff x="0" y="0"/>
          <a:chExt cx="0" cy="0"/>
        </a:xfrm>
      </p:grpSpPr>
      <p:sp>
        <p:nvSpPr>
          <p:cNvPr id="1707" name="IBM Icons - Object Based"/>
          <p:cNvSpPr txBox="1"/>
          <p:nvPr/>
        </p:nvSpPr>
        <p:spPr>
          <a:xfrm>
            <a:off x="689260" y="492780"/>
            <a:ext cx="4525016"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80000"/>
              </a:lnSpc>
              <a:defRPr sz="8000">
                <a:solidFill>
                  <a:srgbClr val="FFFFFF"/>
                </a:solidFill>
              </a:defRPr>
            </a:lvl1pPr>
          </a:lstStyle>
          <a:p>
            <a:r>
              <a:rPr sz="3000"/>
              <a:t>IBM Icons - Object Based</a:t>
            </a:r>
          </a:p>
        </p:txBody>
      </p:sp>
      <p:sp>
        <p:nvSpPr>
          <p:cNvPr id="1708" name="Rectangle"/>
          <p:cNvSpPr/>
          <p:nvPr/>
        </p:nvSpPr>
        <p:spPr>
          <a:xfrm>
            <a:off x="706514" y="379990"/>
            <a:ext cx="714376" cy="61745"/>
          </a:xfrm>
          <a:prstGeom prst="rect">
            <a:avLst/>
          </a:prstGeom>
          <a:solidFill>
            <a:srgbClr val="02B6CB"/>
          </a:solidFill>
          <a:ln w="12700">
            <a:miter lim="400000"/>
          </a:ln>
        </p:spPr>
        <p:txBody>
          <a:bodyPr lIns="20091" tIns="20091" rIns="20091" bIns="20091" anchor="ctr"/>
          <a:lstStyle/>
          <a:p>
            <a:pPr indent="0" defTabSz="309563">
              <a:lnSpc>
                <a:spcPct val="90000"/>
              </a:lnSpc>
              <a:defRPr sz="3600" b="1" spc="792">
                <a:solidFill>
                  <a:srgbClr val="26465B"/>
                </a:solidFill>
              </a:defRPr>
            </a:pPr>
            <a:endParaRPr sz="1350"/>
          </a:p>
        </p:txBody>
      </p:sp>
      <p:grpSp>
        <p:nvGrpSpPr>
          <p:cNvPr id="1711" name="Group"/>
          <p:cNvGrpSpPr/>
          <p:nvPr/>
        </p:nvGrpSpPr>
        <p:grpSpPr>
          <a:xfrm>
            <a:off x="2807992" y="1282896"/>
            <a:ext cx="326314" cy="261293"/>
            <a:chOff x="0" y="0"/>
            <a:chExt cx="870169" cy="696136"/>
          </a:xfrm>
        </p:grpSpPr>
        <p:sp>
          <p:nvSpPr>
            <p:cNvPr id="1709" name="Shape"/>
            <p:cNvSpPr/>
            <p:nvPr/>
          </p:nvSpPr>
          <p:spPr>
            <a:xfrm>
              <a:off x="123273" y="217540"/>
              <a:ext cx="621136" cy="372097"/>
            </a:xfrm>
            <a:custGeom>
              <a:avLst/>
              <a:gdLst/>
              <a:ahLst/>
              <a:cxnLst>
                <a:cxn ang="0">
                  <a:pos x="wd2" y="hd2"/>
                </a:cxn>
                <a:cxn ang="5400000">
                  <a:pos x="wd2" y="hd2"/>
                </a:cxn>
                <a:cxn ang="10800000">
                  <a:pos x="wd2" y="hd2"/>
                </a:cxn>
                <a:cxn ang="16200000">
                  <a:pos x="wd2" y="hd2"/>
                </a:cxn>
              </a:cxnLst>
              <a:rect l="0" t="0" r="r" b="b"/>
              <a:pathLst>
                <a:path w="21600" h="21600" extrusionOk="0">
                  <a:moveTo>
                    <a:pt x="15843" y="4762"/>
                  </a:moveTo>
                  <a:lnTo>
                    <a:pt x="20173" y="11991"/>
                  </a:lnTo>
                  <a:lnTo>
                    <a:pt x="21600" y="9609"/>
                  </a:lnTo>
                  <a:lnTo>
                    <a:pt x="15843" y="0"/>
                  </a:lnTo>
                  <a:lnTo>
                    <a:pt x="5757" y="16838"/>
                  </a:lnTo>
                  <a:lnTo>
                    <a:pt x="1427" y="9609"/>
                  </a:lnTo>
                  <a:lnTo>
                    <a:pt x="0" y="11991"/>
                  </a:lnTo>
                  <a:lnTo>
                    <a:pt x="5757" y="21600"/>
                  </a:lnTo>
                  <a:cubicBezTo>
                    <a:pt x="5757" y="21600"/>
                    <a:pt x="15843" y="4762"/>
                    <a:pt x="15843" y="4762"/>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710" name="Shape"/>
            <p:cNvSpPr/>
            <p:nvPr/>
          </p:nvSpPr>
          <p:spPr>
            <a:xfrm>
              <a:off x="-1" y="-1"/>
              <a:ext cx="870170" cy="696137"/>
            </a:xfrm>
            <a:custGeom>
              <a:avLst/>
              <a:gdLst/>
              <a:ahLst/>
              <a:cxnLst>
                <a:cxn ang="0">
                  <a:pos x="wd2" y="hd2"/>
                </a:cxn>
                <a:cxn ang="5400000">
                  <a:pos x="wd2" y="hd2"/>
                </a:cxn>
                <a:cxn ang="10800000">
                  <a:pos x="wd2" y="hd2"/>
                </a:cxn>
                <a:cxn ang="16200000">
                  <a:pos x="wd2" y="hd2"/>
                </a:cxn>
              </a:cxnLst>
              <a:rect l="0" t="0" r="r" b="b"/>
              <a:pathLst>
                <a:path w="21600" h="21600" extrusionOk="0">
                  <a:moveTo>
                    <a:pt x="20880" y="20700"/>
                  </a:moveTo>
                  <a:lnTo>
                    <a:pt x="720" y="20700"/>
                  </a:lnTo>
                  <a:lnTo>
                    <a:pt x="720" y="4500"/>
                  </a:lnTo>
                  <a:lnTo>
                    <a:pt x="20880" y="4500"/>
                  </a:lnTo>
                  <a:cubicBezTo>
                    <a:pt x="20880" y="4500"/>
                    <a:pt x="20880" y="20700"/>
                    <a:pt x="20880" y="20700"/>
                  </a:cubicBezTo>
                  <a:close/>
                  <a:moveTo>
                    <a:pt x="0" y="0"/>
                  </a:moveTo>
                  <a:lnTo>
                    <a:pt x="0" y="21600"/>
                  </a:lnTo>
                  <a:lnTo>
                    <a:pt x="21600" y="21600"/>
                  </a:lnTo>
                  <a:lnTo>
                    <a:pt x="21600" y="0"/>
                  </a:lnTo>
                  <a:cubicBezTo>
                    <a:pt x="21600" y="0"/>
                    <a:pt x="0" y="0"/>
                    <a:pt x="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sp>
        <p:nvSpPr>
          <p:cNvPr id="1712" name="activity"/>
          <p:cNvSpPr txBox="1"/>
          <p:nvPr/>
        </p:nvSpPr>
        <p:spPr>
          <a:xfrm>
            <a:off x="2765223" y="1673866"/>
            <a:ext cx="411851"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activity</a:t>
            </a:r>
          </a:p>
        </p:txBody>
      </p:sp>
      <p:sp>
        <p:nvSpPr>
          <p:cNvPr id="1713" name="Shape"/>
          <p:cNvSpPr/>
          <p:nvPr/>
        </p:nvSpPr>
        <p:spPr>
          <a:xfrm>
            <a:off x="1832045" y="1250235"/>
            <a:ext cx="192144" cy="312073"/>
          </a:xfrm>
          <a:custGeom>
            <a:avLst/>
            <a:gdLst/>
            <a:ahLst/>
            <a:cxnLst>
              <a:cxn ang="0">
                <a:pos x="wd2" y="hd2"/>
              </a:cxn>
              <a:cxn ang="5400000">
                <a:pos x="wd2" y="hd2"/>
              </a:cxn>
              <a:cxn ang="10800000">
                <a:pos x="wd2" y="hd2"/>
              </a:cxn>
              <a:cxn ang="16200000">
                <a:pos x="wd2" y="hd2"/>
              </a:cxn>
            </a:cxnLst>
            <a:rect l="0" t="0" r="r" b="b"/>
            <a:pathLst>
              <a:path w="21600" h="21600" extrusionOk="0">
                <a:moveTo>
                  <a:pt x="6336" y="12420"/>
                </a:moveTo>
                <a:lnTo>
                  <a:pt x="9148" y="7438"/>
                </a:lnTo>
                <a:cubicBezTo>
                  <a:pt x="9536" y="7500"/>
                  <a:pt x="9940" y="7536"/>
                  <a:pt x="10360" y="7536"/>
                </a:cubicBezTo>
                <a:cubicBezTo>
                  <a:pt x="10779" y="7536"/>
                  <a:pt x="11183" y="7500"/>
                  <a:pt x="11571" y="7438"/>
                </a:cubicBezTo>
                <a:lnTo>
                  <a:pt x="14383" y="12420"/>
                </a:lnTo>
                <a:cubicBezTo>
                  <a:pt x="11773" y="12923"/>
                  <a:pt x="8947" y="12923"/>
                  <a:pt x="6336" y="12420"/>
                </a:cubicBezTo>
                <a:close/>
                <a:moveTo>
                  <a:pt x="10360" y="3768"/>
                </a:moveTo>
                <a:cubicBezTo>
                  <a:pt x="11035" y="3768"/>
                  <a:pt x="11582" y="4105"/>
                  <a:pt x="11582" y="4521"/>
                </a:cubicBezTo>
                <a:cubicBezTo>
                  <a:pt x="11582" y="4937"/>
                  <a:pt x="11035" y="5275"/>
                  <a:pt x="10360" y="5275"/>
                </a:cubicBezTo>
                <a:cubicBezTo>
                  <a:pt x="9684" y="5275"/>
                  <a:pt x="9137" y="4937"/>
                  <a:pt x="9137" y="4521"/>
                </a:cubicBezTo>
                <a:cubicBezTo>
                  <a:pt x="9137" y="4105"/>
                  <a:pt x="9684" y="3768"/>
                  <a:pt x="10360" y="3768"/>
                </a:cubicBezTo>
                <a:close/>
                <a:moveTo>
                  <a:pt x="21600" y="11448"/>
                </a:moveTo>
                <a:lnTo>
                  <a:pt x="19870" y="10383"/>
                </a:lnTo>
                <a:cubicBezTo>
                  <a:pt x="18626" y="11150"/>
                  <a:pt x="17170" y="11747"/>
                  <a:pt x="15533" y="12164"/>
                </a:cubicBezTo>
                <a:lnTo>
                  <a:pt x="12711" y="7164"/>
                </a:lnTo>
                <a:cubicBezTo>
                  <a:pt x="14224" y="6652"/>
                  <a:pt x="15251" y="5660"/>
                  <a:pt x="15251" y="4521"/>
                </a:cubicBezTo>
                <a:cubicBezTo>
                  <a:pt x="15251" y="3117"/>
                  <a:pt x="13691" y="1941"/>
                  <a:pt x="11582" y="1606"/>
                </a:cubicBezTo>
                <a:lnTo>
                  <a:pt x="11582" y="0"/>
                </a:lnTo>
                <a:lnTo>
                  <a:pt x="9137" y="0"/>
                </a:lnTo>
                <a:lnTo>
                  <a:pt x="9137" y="1606"/>
                </a:lnTo>
                <a:cubicBezTo>
                  <a:pt x="7029" y="1941"/>
                  <a:pt x="5469" y="3117"/>
                  <a:pt x="5469" y="4521"/>
                </a:cubicBezTo>
                <a:cubicBezTo>
                  <a:pt x="5469" y="5660"/>
                  <a:pt x="6495" y="6652"/>
                  <a:pt x="8008" y="7164"/>
                </a:cubicBezTo>
                <a:lnTo>
                  <a:pt x="0" y="21352"/>
                </a:lnTo>
                <a:lnTo>
                  <a:pt x="1155" y="21600"/>
                </a:lnTo>
                <a:lnTo>
                  <a:pt x="5533" y="13844"/>
                </a:lnTo>
                <a:cubicBezTo>
                  <a:pt x="7097" y="14150"/>
                  <a:pt x="8728" y="14305"/>
                  <a:pt x="10360" y="14305"/>
                </a:cubicBezTo>
                <a:cubicBezTo>
                  <a:pt x="11991" y="14305"/>
                  <a:pt x="13622" y="14150"/>
                  <a:pt x="15186" y="13844"/>
                </a:cubicBezTo>
                <a:lnTo>
                  <a:pt x="19564" y="21600"/>
                </a:lnTo>
                <a:lnTo>
                  <a:pt x="20719" y="21352"/>
                </a:lnTo>
                <a:lnTo>
                  <a:pt x="16337" y="13589"/>
                </a:lnTo>
                <a:cubicBezTo>
                  <a:pt x="18325" y="13095"/>
                  <a:pt x="20093" y="12377"/>
                  <a:pt x="21600" y="11448"/>
                </a:cubicBezTo>
                <a:close/>
              </a:path>
            </a:pathLst>
          </a:custGeom>
          <a:solidFill>
            <a:srgbClr val="FFFFFF"/>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714" name="application"/>
          <p:cNvSpPr txBox="1"/>
          <p:nvPr/>
        </p:nvSpPr>
        <p:spPr>
          <a:xfrm>
            <a:off x="1614524" y="1673866"/>
            <a:ext cx="627185"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application</a:t>
            </a:r>
          </a:p>
        </p:txBody>
      </p:sp>
      <p:grpSp>
        <p:nvGrpSpPr>
          <p:cNvPr id="1720" name="Group"/>
          <p:cNvGrpSpPr/>
          <p:nvPr/>
        </p:nvGrpSpPr>
        <p:grpSpPr>
          <a:xfrm>
            <a:off x="743683" y="1272009"/>
            <a:ext cx="282806" cy="283068"/>
            <a:chOff x="0" y="0"/>
            <a:chExt cx="754147" cy="754147"/>
          </a:xfrm>
        </p:grpSpPr>
        <p:sp>
          <p:nvSpPr>
            <p:cNvPr id="1715" name="Shape"/>
            <p:cNvSpPr/>
            <p:nvPr/>
          </p:nvSpPr>
          <p:spPr>
            <a:xfrm>
              <a:off x="181284" y="239295"/>
              <a:ext cx="149672" cy="158086"/>
            </a:xfrm>
            <a:custGeom>
              <a:avLst/>
              <a:gdLst/>
              <a:ahLst/>
              <a:cxnLst>
                <a:cxn ang="0">
                  <a:pos x="wd2" y="hd2"/>
                </a:cxn>
                <a:cxn ang="5400000">
                  <a:pos x="wd2" y="hd2"/>
                </a:cxn>
                <a:cxn ang="10800000">
                  <a:pos x="wd2" y="hd2"/>
                </a:cxn>
                <a:cxn ang="16200000">
                  <a:pos x="wd2" y="hd2"/>
                </a:cxn>
              </a:cxnLst>
              <a:rect l="0" t="0" r="r" b="b"/>
              <a:pathLst>
                <a:path w="21600" h="21600" extrusionOk="0">
                  <a:moveTo>
                    <a:pt x="14526" y="14149"/>
                  </a:moveTo>
                  <a:cubicBezTo>
                    <a:pt x="14526" y="14862"/>
                    <a:pt x="14344" y="15463"/>
                    <a:pt x="13982" y="15952"/>
                  </a:cubicBezTo>
                  <a:cubicBezTo>
                    <a:pt x="13618" y="16441"/>
                    <a:pt x="13165" y="16844"/>
                    <a:pt x="12621" y="17161"/>
                  </a:cubicBezTo>
                  <a:cubicBezTo>
                    <a:pt x="12077" y="17478"/>
                    <a:pt x="11497" y="17703"/>
                    <a:pt x="10884" y="17835"/>
                  </a:cubicBezTo>
                  <a:cubicBezTo>
                    <a:pt x="10270" y="17967"/>
                    <a:pt x="9698" y="18033"/>
                    <a:pt x="9168" y="18033"/>
                  </a:cubicBezTo>
                  <a:cubicBezTo>
                    <a:pt x="8749" y="18033"/>
                    <a:pt x="8282" y="17993"/>
                    <a:pt x="7765" y="17914"/>
                  </a:cubicBezTo>
                  <a:cubicBezTo>
                    <a:pt x="7248" y="17835"/>
                    <a:pt x="6774" y="17696"/>
                    <a:pt x="6342" y="17498"/>
                  </a:cubicBezTo>
                  <a:cubicBezTo>
                    <a:pt x="5909" y="17300"/>
                    <a:pt x="5540" y="17029"/>
                    <a:pt x="5233" y="16686"/>
                  </a:cubicBezTo>
                  <a:cubicBezTo>
                    <a:pt x="4925" y="16343"/>
                    <a:pt x="4772" y="15919"/>
                    <a:pt x="4772" y="15417"/>
                  </a:cubicBezTo>
                  <a:cubicBezTo>
                    <a:pt x="4772" y="14837"/>
                    <a:pt x="4877" y="14341"/>
                    <a:pt x="5086" y="13931"/>
                  </a:cubicBezTo>
                  <a:cubicBezTo>
                    <a:pt x="5295" y="13522"/>
                    <a:pt x="5582" y="13192"/>
                    <a:pt x="5944" y="12940"/>
                  </a:cubicBezTo>
                  <a:cubicBezTo>
                    <a:pt x="6307" y="12689"/>
                    <a:pt x="6725" y="12491"/>
                    <a:pt x="7200" y="12346"/>
                  </a:cubicBezTo>
                  <a:cubicBezTo>
                    <a:pt x="7675" y="12201"/>
                    <a:pt x="8163" y="12088"/>
                    <a:pt x="8665" y="12009"/>
                  </a:cubicBezTo>
                  <a:cubicBezTo>
                    <a:pt x="9726" y="11824"/>
                    <a:pt x="10786" y="11686"/>
                    <a:pt x="11847" y="11593"/>
                  </a:cubicBezTo>
                  <a:cubicBezTo>
                    <a:pt x="12907" y="11500"/>
                    <a:pt x="13800" y="11230"/>
                    <a:pt x="14526" y="10780"/>
                  </a:cubicBezTo>
                  <a:cubicBezTo>
                    <a:pt x="14526" y="10780"/>
                    <a:pt x="14526" y="14149"/>
                    <a:pt x="14526" y="14149"/>
                  </a:cubicBezTo>
                  <a:close/>
                  <a:moveTo>
                    <a:pt x="20428" y="18033"/>
                  </a:moveTo>
                  <a:cubicBezTo>
                    <a:pt x="19981" y="18033"/>
                    <a:pt x="19681" y="17914"/>
                    <a:pt x="19528" y="17676"/>
                  </a:cubicBezTo>
                  <a:cubicBezTo>
                    <a:pt x="19374" y="17438"/>
                    <a:pt x="19298" y="17042"/>
                    <a:pt x="19298" y="16487"/>
                  </a:cubicBezTo>
                  <a:lnTo>
                    <a:pt x="19298" y="5945"/>
                  </a:lnTo>
                  <a:cubicBezTo>
                    <a:pt x="19298" y="4862"/>
                    <a:pt x="19047" y="3944"/>
                    <a:pt x="18544" y="3191"/>
                  </a:cubicBezTo>
                  <a:cubicBezTo>
                    <a:pt x="18042" y="2438"/>
                    <a:pt x="17379" y="1823"/>
                    <a:pt x="16556" y="1348"/>
                  </a:cubicBezTo>
                  <a:cubicBezTo>
                    <a:pt x="15732" y="872"/>
                    <a:pt x="14804" y="529"/>
                    <a:pt x="13772" y="317"/>
                  </a:cubicBezTo>
                  <a:cubicBezTo>
                    <a:pt x="12739" y="106"/>
                    <a:pt x="11693" y="0"/>
                    <a:pt x="10633" y="0"/>
                  </a:cubicBezTo>
                  <a:cubicBezTo>
                    <a:pt x="9432" y="0"/>
                    <a:pt x="8261" y="106"/>
                    <a:pt x="7117" y="317"/>
                  </a:cubicBezTo>
                  <a:cubicBezTo>
                    <a:pt x="5972" y="529"/>
                    <a:pt x="4946" y="899"/>
                    <a:pt x="4040" y="1427"/>
                  </a:cubicBezTo>
                  <a:cubicBezTo>
                    <a:pt x="3132" y="1956"/>
                    <a:pt x="2386" y="2656"/>
                    <a:pt x="1800" y="3527"/>
                  </a:cubicBezTo>
                  <a:cubicBezTo>
                    <a:pt x="1214" y="4400"/>
                    <a:pt x="879" y="5496"/>
                    <a:pt x="796" y="6817"/>
                  </a:cubicBezTo>
                  <a:lnTo>
                    <a:pt x="5568" y="6817"/>
                  </a:lnTo>
                  <a:cubicBezTo>
                    <a:pt x="5679" y="5707"/>
                    <a:pt x="6168" y="4889"/>
                    <a:pt x="7033" y="4360"/>
                  </a:cubicBezTo>
                  <a:cubicBezTo>
                    <a:pt x="7897" y="3832"/>
                    <a:pt x="9000" y="3567"/>
                    <a:pt x="10340" y="3567"/>
                  </a:cubicBezTo>
                  <a:cubicBezTo>
                    <a:pt x="10814" y="3567"/>
                    <a:pt x="11316" y="3600"/>
                    <a:pt x="11847" y="3666"/>
                  </a:cubicBezTo>
                  <a:cubicBezTo>
                    <a:pt x="12377" y="3732"/>
                    <a:pt x="12858" y="3865"/>
                    <a:pt x="13291" y="4062"/>
                  </a:cubicBezTo>
                  <a:cubicBezTo>
                    <a:pt x="13723" y="4261"/>
                    <a:pt x="14086" y="4545"/>
                    <a:pt x="14379" y="4915"/>
                  </a:cubicBezTo>
                  <a:cubicBezTo>
                    <a:pt x="14672" y="5285"/>
                    <a:pt x="14819" y="5761"/>
                    <a:pt x="14819" y="6342"/>
                  </a:cubicBezTo>
                  <a:cubicBezTo>
                    <a:pt x="14819" y="7002"/>
                    <a:pt x="14644" y="7497"/>
                    <a:pt x="14295" y="7828"/>
                  </a:cubicBezTo>
                  <a:cubicBezTo>
                    <a:pt x="13946" y="8158"/>
                    <a:pt x="13472" y="8403"/>
                    <a:pt x="12872" y="8561"/>
                  </a:cubicBezTo>
                  <a:cubicBezTo>
                    <a:pt x="12272" y="8719"/>
                    <a:pt x="11581" y="8832"/>
                    <a:pt x="10800" y="8898"/>
                  </a:cubicBezTo>
                  <a:cubicBezTo>
                    <a:pt x="10018" y="8964"/>
                    <a:pt x="9195" y="9076"/>
                    <a:pt x="8331" y="9235"/>
                  </a:cubicBezTo>
                  <a:cubicBezTo>
                    <a:pt x="7326" y="9341"/>
                    <a:pt x="6328" y="9492"/>
                    <a:pt x="5337" y="9690"/>
                  </a:cubicBezTo>
                  <a:cubicBezTo>
                    <a:pt x="4346" y="9889"/>
                    <a:pt x="3454" y="10212"/>
                    <a:pt x="2658" y="10661"/>
                  </a:cubicBezTo>
                  <a:cubicBezTo>
                    <a:pt x="1863" y="11111"/>
                    <a:pt x="1221" y="11732"/>
                    <a:pt x="733" y="12524"/>
                  </a:cubicBezTo>
                  <a:cubicBezTo>
                    <a:pt x="244" y="13317"/>
                    <a:pt x="0" y="14347"/>
                    <a:pt x="0" y="15615"/>
                  </a:cubicBezTo>
                  <a:cubicBezTo>
                    <a:pt x="0" y="16620"/>
                    <a:pt x="202" y="17498"/>
                    <a:pt x="607" y="18251"/>
                  </a:cubicBezTo>
                  <a:cubicBezTo>
                    <a:pt x="1011" y="19004"/>
                    <a:pt x="1555" y="19625"/>
                    <a:pt x="2240" y="20114"/>
                  </a:cubicBezTo>
                  <a:cubicBezTo>
                    <a:pt x="2923" y="20603"/>
                    <a:pt x="3711" y="20973"/>
                    <a:pt x="4605" y="21224"/>
                  </a:cubicBezTo>
                  <a:cubicBezTo>
                    <a:pt x="5498" y="21474"/>
                    <a:pt x="6432" y="21600"/>
                    <a:pt x="7409" y="21600"/>
                  </a:cubicBezTo>
                  <a:cubicBezTo>
                    <a:pt x="8693" y="21600"/>
                    <a:pt x="10026" y="21402"/>
                    <a:pt x="11407" y="21005"/>
                  </a:cubicBezTo>
                  <a:cubicBezTo>
                    <a:pt x="12788" y="20609"/>
                    <a:pt x="13954" y="19975"/>
                    <a:pt x="14902" y="19103"/>
                  </a:cubicBezTo>
                  <a:cubicBezTo>
                    <a:pt x="15097" y="20028"/>
                    <a:pt x="15516" y="20675"/>
                    <a:pt x="16158" y="21045"/>
                  </a:cubicBezTo>
                  <a:cubicBezTo>
                    <a:pt x="16800" y="21415"/>
                    <a:pt x="17609" y="21600"/>
                    <a:pt x="18586" y="21600"/>
                  </a:cubicBezTo>
                  <a:cubicBezTo>
                    <a:pt x="18781" y="21600"/>
                    <a:pt x="19018" y="21586"/>
                    <a:pt x="19298" y="21560"/>
                  </a:cubicBezTo>
                  <a:cubicBezTo>
                    <a:pt x="19576" y="21534"/>
                    <a:pt x="19855" y="21494"/>
                    <a:pt x="20135" y="21441"/>
                  </a:cubicBezTo>
                  <a:cubicBezTo>
                    <a:pt x="20413" y="21388"/>
                    <a:pt x="20686" y="21329"/>
                    <a:pt x="20951" y="21263"/>
                  </a:cubicBezTo>
                  <a:cubicBezTo>
                    <a:pt x="21216" y="21197"/>
                    <a:pt x="21432" y="21137"/>
                    <a:pt x="21600" y="21085"/>
                  </a:cubicBezTo>
                  <a:lnTo>
                    <a:pt x="21600" y="17954"/>
                  </a:lnTo>
                  <a:cubicBezTo>
                    <a:pt x="21349" y="18007"/>
                    <a:pt x="21125" y="18033"/>
                    <a:pt x="20930" y="18033"/>
                  </a:cubicBezTo>
                  <a:cubicBezTo>
                    <a:pt x="20735" y="18033"/>
                    <a:pt x="20567" y="18033"/>
                    <a:pt x="20428" y="18033"/>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716" name="Shape"/>
            <p:cNvSpPr/>
            <p:nvPr/>
          </p:nvSpPr>
          <p:spPr>
            <a:xfrm>
              <a:off x="355317" y="239295"/>
              <a:ext cx="148512" cy="209426"/>
            </a:xfrm>
            <a:custGeom>
              <a:avLst/>
              <a:gdLst/>
              <a:ahLst/>
              <a:cxnLst>
                <a:cxn ang="0">
                  <a:pos x="wd2" y="hd2"/>
                </a:cxn>
                <a:cxn ang="5400000">
                  <a:pos x="wd2" y="hd2"/>
                </a:cxn>
                <a:cxn ang="10800000">
                  <a:pos x="wd2" y="hd2"/>
                </a:cxn>
                <a:cxn ang="16200000">
                  <a:pos x="wd2" y="hd2"/>
                </a:cxn>
              </a:cxnLst>
              <a:rect l="0" t="0" r="r" b="b"/>
              <a:pathLst>
                <a:path w="21600" h="21600" extrusionOk="0">
                  <a:moveTo>
                    <a:pt x="16474" y="10157"/>
                  </a:moveTo>
                  <a:cubicBezTo>
                    <a:pt x="16263" y="10805"/>
                    <a:pt x="15911" y="11383"/>
                    <a:pt x="15420" y="11892"/>
                  </a:cubicBezTo>
                  <a:cubicBezTo>
                    <a:pt x="14927" y="12400"/>
                    <a:pt x="14302" y="12815"/>
                    <a:pt x="13542" y="13133"/>
                  </a:cubicBezTo>
                  <a:cubicBezTo>
                    <a:pt x="12783" y="13453"/>
                    <a:pt x="11854" y="13612"/>
                    <a:pt x="10758" y="13612"/>
                  </a:cubicBezTo>
                  <a:cubicBezTo>
                    <a:pt x="9773" y="13612"/>
                    <a:pt x="8908" y="13473"/>
                    <a:pt x="8163" y="13193"/>
                  </a:cubicBezTo>
                  <a:cubicBezTo>
                    <a:pt x="7418" y="12914"/>
                    <a:pt x="6778" y="12535"/>
                    <a:pt x="6244" y="12056"/>
                  </a:cubicBezTo>
                  <a:cubicBezTo>
                    <a:pt x="5709" y="11578"/>
                    <a:pt x="5308" y="11005"/>
                    <a:pt x="5041" y="10336"/>
                  </a:cubicBezTo>
                  <a:cubicBezTo>
                    <a:pt x="4774" y="9668"/>
                    <a:pt x="4641" y="8945"/>
                    <a:pt x="4641" y="8167"/>
                  </a:cubicBezTo>
                  <a:cubicBezTo>
                    <a:pt x="4641" y="6512"/>
                    <a:pt x="5153" y="5186"/>
                    <a:pt x="6180" y="4188"/>
                  </a:cubicBezTo>
                  <a:cubicBezTo>
                    <a:pt x="7207" y="3191"/>
                    <a:pt x="8733" y="2693"/>
                    <a:pt x="10758" y="2693"/>
                  </a:cubicBezTo>
                  <a:cubicBezTo>
                    <a:pt x="11742" y="2693"/>
                    <a:pt x="12614" y="2847"/>
                    <a:pt x="13374" y="3156"/>
                  </a:cubicBezTo>
                  <a:cubicBezTo>
                    <a:pt x="14133" y="3466"/>
                    <a:pt x="14766" y="3874"/>
                    <a:pt x="15272" y="4383"/>
                  </a:cubicBezTo>
                  <a:cubicBezTo>
                    <a:pt x="15778" y="4891"/>
                    <a:pt x="16158" y="5475"/>
                    <a:pt x="16411" y="6133"/>
                  </a:cubicBezTo>
                  <a:cubicBezTo>
                    <a:pt x="16664" y="6791"/>
                    <a:pt x="16791" y="7470"/>
                    <a:pt x="16791" y="8167"/>
                  </a:cubicBezTo>
                  <a:cubicBezTo>
                    <a:pt x="16791" y="8846"/>
                    <a:pt x="16685" y="9509"/>
                    <a:pt x="16474" y="10157"/>
                  </a:cubicBezTo>
                  <a:close/>
                  <a:moveTo>
                    <a:pt x="19069" y="2408"/>
                  </a:moveTo>
                  <a:cubicBezTo>
                    <a:pt x="18225" y="1661"/>
                    <a:pt x="17163" y="1073"/>
                    <a:pt x="15884" y="644"/>
                  </a:cubicBezTo>
                  <a:cubicBezTo>
                    <a:pt x="14603" y="215"/>
                    <a:pt x="13106" y="0"/>
                    <a:pt x="11390" y="0"/>
                  </a:cubicBezTo>
                  <a:cubicBezTo>
                    <a:pt x="9984" y="0"/>
                    <a:pt x="8676" y="195"/>
                    <a:pt x="7467" y="584"/>
                  </a:cubicBezTo>
                  <a:cubicBezTo>
                    <a:pt x="6258" y="973"/>
                    <a:pt x="5316" y="1616"/>
                    <a:pt x="4641" y="2513"/>
                  </a:cubicBezTo>
                  <a:lnTo>
                    <a:pt x="4556" y="2513"/>
                  </a:lnTo>
                  <a:lnTo>
                    <a:pt x="4556" y="419"/>
                  </a:lnTo>
                  <a:lnTo>
                    <a:pt x="0" y="419"/>
                  </a:lnTo>
                  <a:lnTo>
                    <a:pt x="0" y="21600"/>
                  </a:lnTo>
                  <a:lnTo>
                    <a:pt x="4809" y="21600"/>
                  </a:lnTo>
                  <a:lnTo>
                    <a:pt x="4809" y="13881"/>
                  </a:lnTo>
                  <a:lnTo>
                    <a:pt x="4894" y="13881"/>
                  </a:lnTo>
                  <a:cubicBezTo>
                    <a:pt x="5259" y="14300"/>
                    <a:pt x="5716" y="14664"/>
                    <a:pt x="6265" y="14973"/>
                  </a:cubicBezTo>
                  <a:cubicBezTo>
                    <a:pt x="6813" y="15283"/>
                    <a:pt x="7411" y="15537"/>
                    <a:pt x="8058" y="15736"/>
                  </a:cubicBezTo>
                  <a:cubicBezTo>
                    <a:pt x="8704" y="15935"/>
                    <a:pt x="9379" y="16080"/>
                    <a:pt x="10083" y="16170"/>
                  </a:cubicBezTo>
                  <a:cubicBezTo>
                    <a:pt x="10785" y="16260"/>
                    <a:pt x="11489" y="16305"/>
                    <a:pt x="12192" y="16305"/>
                  </a:cubicBezTo>
                  <a:cubicBezTo>
                    <a:pt x="13795" y="16305"/>
                    <a:pt x="15187" y="16080"/>
                    <a:pt x="16369" y="15632"/>
                  </a:cubicBezTo>
                  <a:cubicBezTo>
                    <a:pt x="17550" y="15183"/>
                    <a:pt x="18527" y="14584"/>
                    <a:pt x="19301" y="13836"/>
                  </a:cubicBezTo>
                  <a:cubicBezTo>
                    <a:pt x="20074" y="13088"/>
                    <a:pt x="20651" y="12226"/>
                    <a:pt x="21030" y="11249"/>
                  </a:cubicBezTo>
                  <a:cubicBezTo>
                    <a:pt x="21410" y="10272"/>
                    <a:pt x="21600" y="9265"/>
                    <a:pt x="21600" y="8227"/>
                  </a:cubicBezTo>
                  <a:cubicBezTo>
                    <a:pt x="21600" y="7091"/>
                    <a:pt x="21389" y="6024"/>
                    <a:pt x="20967" y="5026"/>
                  </a:cubicBezTo>
                  <a:cubicBezTo>
                    <a:pt x="20545" y="4029"/>
                    <a:pt x="19912" y="3156"/>
                    <a:pt x="19069" y="2408"/>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717" name="Shape"/>
            <p:cNvSpPr/>
            <p:nvPr/>
          </p:nvSpPr>
          <p:spPr>
            <a:xfrm>
              <a:off x="529350" y="181284"/>
              <a:ext cx="33070" cy="3132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718" name="Shape"/>
            <p:cNvSpPr/>
            <p:nvPr/>
          </p:nvSpPr>
          <p:spPr>
            <a:xfrm>
              <a:off x="529350" y="239295"/>
              <a:ext cx="33070" cy="14996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719" name="Shape"/>
            <p:cNvSpPr/>
            <p:nvPr/>
          </p:nvSpPr>
          <p:spPr>
            <a:xfrm>
              <a:off x="-1" y="-1"/>
              <a:ext cx="754149" cy="754149"/>
            </a:xfrm>
            <a:custGeom>
              <a:avLst/>
              <a:gdLst/>
              <a:ahLst/>
              <a:cxnLst>
                <a:cxn ang="0">
                  <a:pos x="wd2" y="hd2"/>
                </a:cxn>
                <a:cxn ang="5400000">
                  <a:pos x="wd2" y="hd2"/>
                </a:cxn>
                <a:cxn ang="10800000">
                  <a:pos x="wd2" y="hd2"/>
                </a:cxn>
                <a:cxn ang="16200000">
                  <a:pos x="wd2" y="hd2"/>
                </a:cxn>
              </a:cxnLst>
              <a:rect l="0" t="0" r="r" b="b"/>
              <a:pathLst>
                <a:path w="21600" h="21600" extrusionOk="0">
                  <a:moveTo>
                    <a:pt x="831" y="831"/>
                  </a:moveTo>
                  <a:lnTo>
                    <a:pt x="20769" y="831"/>
                  </a:lnTo>
                  <a:lnTo>
                    <a:pt x="20769" y="17446"/>
                  </a:lnTo>
                  <a:lnTo>
                    <a:pt x="831" y="17446"/>
                  </a:lnTo>
                  <a:cubicBezTo>
                    <a:pt x="831" y="17446"/>
                    <a:pt x="831" y="831"/>
                    <a:pt x="831" y="831"/>
                  </a:cubicBezTo>
                  <a:close/>
                  <a:moveTo>
                    <a:pt x="0" y="0"/>
                  </a:moveTo>
                  <a:lnTo>
                    <a:pt x="0" y="21600"/>
                  </a:lnTo>
                  <a:lnTo>
                    <a:pt x="21600" y="21600"/>
                  </a:lnTo>
                  <a:lnTo>
                    <a:pt x="21600" y="0"/>
                  </a:lnTo>
                  <a:cubicBezTo>
                    <a:pt x="21600" y="0"/>
                    <a:pt x="0" y="0"/>
                    <a:pt x="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sp>
        <p:nvSpPr>
          <p:cNvPr id="1721" name="api"/>
          <p:cNvSpPr txBox="1"/>
          <p:nvPr/>
        </p:nvSpPr>
        <p:spPr>
          <a:xfrm>
            <a:off x="721928" y="1670678"/>
            <a:ext cx="326313"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api</a:t>
            </a:r>
          </a:p>
        </p:txBody>
      </p:sp>
      <p:grpSp>
        <p:nvGrpSpPr>
          <p:cNvPr id="1725" name="Group"/>
          <p:cNvGrpSpPr/>
          <p:nvPr/>
        </p:nvGrpSpPr>
        <p:grpSpPr>
          <a:xfrm>
            <a:off x="3894532" y="1250233"/>
            <a:ext cx="239297" cy="326617"/>
            <a:chOff x="0" y="0"/>
            <a:chExt cx="638123" cy="870169"/>
          </a:xfrm>
        </p:grpSpPr>
        <p:sp>
          <p:nvSpPr>
            <p:cNvPr id="1722" name="Shape"/>
            <p:cNvSpPr/>
            <p:nvPr/>
          </p:nvSpPr>
          <p:spPr>
            <a:xfrm>
              <a:off x="-1" y="-1"/>
              <a:ext cx="638125" cy="870170"/>
            </a:xfrm>
            <a:custGeom>
              <a:avLst/>
              <a:gdLst/>
              <a:ahLst/>
              <a:cxnLst>
                <a:cxn ang="0">
                  <a:pos x="wd2" y="hd2"/>
                </a:cxn>
                <a:cxn ang="5400000">
                  <a:pos x="wd2" y="hd2"/>
                </a:cxn>
                <a:cxn ang="10800000">
                  <a:pos x="wd2" y="hd2"/>
                </a:cxn>
                <a:cxn ang="16200000">
                  <a:pos x="wd2" y="hd2"/>
                </a:cxn>
              </a:cxnLst>
              <a:rect l="0" t="0" r="r" b="b"/>
              <a:pathLst>
                <a:path w="21600" h="21600" extrusionOk="0">
                  <a:moveTo>
                    <a:pt x="20618" y="20880"/>
                  </a:moveTo>
                  <a:lnTo>
                    <a:pt x="982" y="20880"/>
                  </a:lnTo>
                  <a:lnTo>
                    <a:pt x="982" y="720"/>
                  </a:lnTo>
                  <a:lnTo>
                    <a:pt x="20618" y="720"/>
                  </a:lnTo>
                  <a:cubicBezTo>
                    <a:pt x="20618" y="720"/>
                    <a:pt x="20618" y="20880"/>
                    <a:pt x="20618" y="20880"/>
                  </a:cubicBezTo>
                  <a:close/>
                  <a:moveTo>
                    <a:pt x="0" y="0"/>
                  </a:moveTo>
                  <a:lnTo>
                    <a:pt x="0" y="21600"/>
                  </a:lnTo>
                  <a:lnTo>
                    <a:pt x="21600" y="21600"/>
                  </a:lnTo>
                  <a:lnTo>
                    <a:pt x="21600" y="0"/>
                  </a:lnTo>
                  <a:cubicBezTo>
                    <a:pt x="21600" y="0"/>
                    <a:pt x="0" y="0"/>
                    <a:pt x="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723" name="Shape"/>
            <p:cNvSpPr/>
            <p:nvPr/>
          </p:nvSpPr>
          <p:spPr>
            <a:xfrm>
              <a:off x="116021" y="348065"/>
              <a:ext cx="406081" cy="406082"/>
            </a:xfrm>
            <a:custGeom>
              <a:avLst/>
              <a:gdLst/>
              <a:ahLst/>
              <a:cxnLst>
                <a:cxn ang="0">
                  <a:pos x="wd2" y="hd2"/>
                </a:cxn>
                <a:cxn ang="5400000">
                  <a:pos x="wd2" y="hd2"/>
                </a:cxn>
                <a:cxn ang="10800000">
                  <a:pos x="wd2" y="hd2"/>
                </a:cxn>
                <a:cxn ang="16200000">
                  <a:pos x="wd2" y="hd2"/>
                </a:cxn>
              </a:cxnLst>
              <a:rect l="0" t="0" r="r" b="b"/>
              <a:pathLst>
                <a:path w="21600" h="21600" extrusionOk="0">
                  <a:moveTo>
                    <a:pt x="10800" y="7714"/>
                  </a:moveTo>
                  <a:cubicBezTo>
                    <a:pt x="12504" y="7714"/>
                    <a:pt x="13886" y="9096"/>
                    <a:pt x="13886" y="10800"/>
                  </a:cubicBezTo>
                  <a:cubicBezTo>
                    <a:pt x="13886" y="12504"/>
                    <a:pt x="12504" y="13886"/>
                    <a:pt x="10800" y="13886"/>
                  </a:cubicBezTo>
                  <a:cubicBezTo>
                    <a:pt x="9096" y="13886"/>
                    <a:pt x="7714" y="12504"/>
                    <a:pt x="7714" y="10800"/>
                  </a:cubicBezTo>
                  <a:cubicBezTo>
                    <a:pt x="7714" y="9096"/>
                    <a:pt x="9096" y="7714"/>
                    <a:pt x="10800" y="7714"/>
                  </a:cubicBezTo>
                  <a:close/>
                  <a:moveTo>
                    <a:pt x="10800" y="21600"/>
                  </a:moveTo>
                  <a:cubicBezTo>
                    <a:pt x="16765" y="21600"/>
                    <a:pt x="21600" y="16765"/>
                    <a:pt x="21600" y="10800"/>
                  </a:cubicBezTo>
                  <a:cubicBezTo>
                    <a:pt x="21600" y="4837"/>
                    <a:pt x="16765" y="0"/>
                    <a:pt x="10800" y="0"/>
                  </a:cubicBezTo>
                  <a:cubicBezTo>
                    <a:pt x="4835" y="0"/>
                    <a:pt x="0" y="4837"/>
                    <a:pt x="0" y="10800"/>
                  </a:cubicBezTo>
                  <a:cubicBezTo>
                    <a:pt x="0" y="16765"/>
                    <a:pt x="4835" y="21600"/>
                    <a:pt x="10800" y="2160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724" name="Circle"/>
            <p:cNvSpPr/>
            <p:nvPr/>
          </p:nvSpPr>
          <p:spPr>
            <a:xfrm>
              <a:off x="261049" y="145027"/>
              <a:ext cx="116027" cy="116027"/>
            </a:xfrm>
            <a:prstGeom prst="ellipse">
              <a:avLst/>
            </a:pr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sp>
        <p:nvSpPr>
          <p:cNvPr id="1726" name="audio, sound"/>
          <p:cNvSpPr txBox="1"/>
          <p:nvPr/>
        </p:nvSpPr>
        <p:spPr>
          <a:xfrm>
            <a:off x="3833609" y="1680563"/>
            <a:ext cx="361142" cy="2596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audio, sound</a:t>
            </a:r>
          </a:p>
        </p:txBody>
      </p:sp>
      <p:sp>
        <p:nvSpPr>
          <p:cNvPr id="1727" name="Shape"/>
          <p:cNvSpPr/>
          <p:nvPr/>
        </p:nvSpPr>
        <p:spPr>
          <a:xfrm>
            <a:off x="4926688" y="1250235"/>
            <a:ext cx="261050" cy="326615"/>
          </a:xfrm>
          <a:custGeom>
            <a:avLst/>
            <a:gdLst/>
            <a:ahLst/>
            <a:cxnLst>
              <a:cxn ang="0">
                <a:pos x="wd2" y="hd2"/>
              </a:cxn>
              <a:cxn ang="5400000">
                <a:pos x="wd2" y="hd2"/>
              </a:cxn>
              <a:cxn ang="10800000">
                <a:pos x="wd2" y="hd2"/>
              </a:cxn>
              <a:cxn ang="16200000">
                <a:pos x="wd2" y="hd2"/>
              </a:cxn>
            </a:cxnLst>
            <a:rect l="0" t="0" r="r" b="b"/>
            <a:pathLst>
              <a:path w="21600" h="21600" extrusionOk="0">
                <a:moveTo>
                  <a:pt x="20700" y="20880"/>
                </a:moveTo>
                <a:lnTo>
                  <a:pt x="4500" y="20880"/>
                </a:lnTo>
                <a:lnTo>
                  <a:pt x="4500" y="720"/>
                </a:lnTo>
                <a:lnTo>
                  <a:pt x="10800" y="720"/>
                </a:lnTo>
                <a:lnTo>
                  <a:pt x="10800" y="11520"/>
                </a:lnTo>
                <a:lnTo>
                  <a:pt x="14400" y="8640"/>
                </a:lnTo>
                <a:lnTo>
                  <a:pt x="18000" y="11520"/>
                </a:lnTo>
                <a:lnTo>
                  <a:pt x="18000" y="720"/>
                </a:lnTo>
                <a:lnTo>
                  <a:pt x="20700" y="720"/>
                </a:lnTo>
                <a:cubicBezTo>
                  <a:pt x="20700" y="720"/>
                  <a:pt x="20700" y="20880"/>
                  <a:pt x="20700" y="20880"/>
                </a:cubicBezTo>
                <a:close/>
                <a:moveTo>
                  <a:pt x="3600" y="0"/>
                </a:moveTo>
                <a:lnTo>
                  <a:pt x="0" y="0"/>
                </a:lnTo>
                <a:lnTo>
                  <a:pt x="0" y="21600"/>
                </a:lnTo>
                <a:lnTo>
                  <a:pt x="21600" y="21600"/>
                </a:lnTo>
                <a:lnTo>
                  <a:pt x="21600" y="0"/>
                </a:lnTo>
                <a:cubicBezTo>
                  <a:pt x="21600" y="0"/>
                  <a:pt x="3600" y="0"/>
                  <a:pt x="3600" y="0"/>
                </a:cubicBezTo>
                <a:close/>
              </a:path>
            </a:pathLst>
          </a:custGeom>
          <a:solidFill>
            <a:srgbClr val="FFFFFF"/>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728" name="bookmark"/>
          <p:cNvSpPr txBox="1"/>
          <p:nvPr/>
        </p:nvSpPr>
        <p:spPr>
          <a:xfrm>
            <a:off x="4783743" y="1684753"/>
            <a:ext cx="546940"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bookmark</a:t>
            </a:r>
          </a:p>
        </p:txBody>
      </p:sp>
      <p:grpSp>
        <p:nvGrpSpPr>
          <p:cNvPr id="1732" name="Group"/>
          <p:cNvGrpSpPr/>
          <p:nvPr/>
        </p:nvGrpSpPr>
        <p:grpSpPr>
          <a:xfrm>
            <a:off x="5958842" y="1272009"/>
            <a:ext cx="282806" cy="283068"/>
            <a:chOff x="0" y="0"/>
            <a:chExt cx="754147" cy="754147"/>
          </a:xfrm>
        </p:grpSpPr>
        <p:sp>
          <p:nvSpPr>
            <p:cNvPr id="1729" name="Shape"/>
            <p:cNvSpPr/>
            <p:nvPr/>
          </p:nvSpPr>
          <p:spPr>
            <a:xfrm>
              <a:off x="232044" y="174032"/>
              <a:ext cx="116025" cy="23204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10800" y="10800"/>
                  </a:lnTo>
                  <a:lnTo>
                    <a:pt x="16200" y="0"/>
                  </a:lnTo>
                  <a:lnTo>
                    <a:pt x="5400" y="0"/>
                  </a:lnTo>
                  <a:lnTo>
                    <a:pt x="0" y="10800"/>
                  </a:lnTo>
                  <a:lnTo>
                    <a:pt x="0" y="21600"/>
                  </a:lnTo>
                  <a:lnTo>
                    <a:pt x="21600" y="21600"/>
                  </a:lnTo>
                  <a:cubicBezTo>
                    <a:pt x="21600" y="21600"/>
                    <a:pt x="21600" y="10800"/>
                    <a:pt x="21600" y="1080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730" name="Shape"/>
            <p:cNvSpPr/>
            <p:nvPr/>
          </p:nvSpPr>
          <p:spPr>
            <a:xfrm>
              <a:off x="406078" y="174032"/>
              <a:ext cx="116025" cy="23204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10800" y="10800"/>
                  </a:lnTo>
                  <a:lnTo>
                    <a:pt x="16200" y="0"/>
                  </a:lnTo>
                  <a:lnTo>
                    <a:pt x="5400" y="0"/>
                  </a:lnTo>
                  <a:lnTo>
                    <a:pt x="0" y="10800"/>
                  </a:lnTo>
                  <a:lnTo>
                    <a:pt x="0" y="21600"/>
                  </a:lnTo>
                  <a:lnTo>
                    <a:pt x="21600" y="21600"/>
                  </a:lnTo>
                  <a:cubicBezTo>
                    <a:pt x="21600" y="21600"/>
                    <a:pt x="21600" y="10800"/>
                    <a:pt x="21600" y="1080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731" name="Shape"/>
            <p:cNvSpPr/>
            <p:nvPr/>
          </p:nvSpPr>
          <p:spPr>
            <a:xfrm>
              <a:off x="-1" y="-1"/>
              <a:ext cx="754149" cy="754149"/>
            </a:xfrm>
            <a:custGeom>
              <a:avLst/>
              <a:gdLst/>
              <a:ahLst/>
              <a:cxnLst>
                <a:cxn ang="0">
                  <a:pos x="wd2" y="hd2"/>
                </a:cxn>
                <a:cxn ang="5400000">
                  <a:pos x="wd2" y="hd2"/>
                </a:cxn>
                <a:cxn ang="10800000">
                  <a:pos x="wd2" y="hd2"/>
                </a:cxn>
                <a:cxn ang="16200000">
                  <a:pos x="wd2" y="hd2"/>
                </a:cxn>
              </a:cxnLst>
              <a:rect l="0" t="0" r="r" b="b"/>
              <a:pathLst>
                <a:path w="21600" h="21600" extrusionOk="0">
                  <a:moveTo>
                    <a:pt x="20769" y="20769"/>
                  </a:moveTo>
                  <a:lnTo>
                    <a:pt x="5815" y="20769"/>
                  </a:lnTo>
                  <a:lnTo>
                    <a:pt x="5815" y="15785"/>
                  </a:lnTo>
                  <a:lnTo>
                    <a:pt x="831" y="15785"/>
                  </a:lnTo>
                  <a:lnTo>
                    <a:pt x="831" y="831"/>
                  </a:lnTo>
                  <a:lnTo>
                    <a:pt x="20769" y="831"/>
                  </a:lnTo>
                  <a:cubicBezTo>
                    <a:pt x="20769" y="831"/>
                    <a:pt x="20769" y="20769"/>
                    <a:pt x="20769" y="20769"/>
                  </a:cubicBezTo>
                  <a:close/>
                  <a:moveTo>
                    <a:pt x="0" y="0"/>
                  </a:moveTo>
                  <a:lnTo>
                    <a:pt x="0" y="16615"/>
                  </a:lnTo>
                  <a:lnTo>
                    <a:pt x="4985" y="21600"/>
                  </a:lnTo>
                  <a:lnTo>
                    <a:pt x="21600" y="21600"/>
                  </a:lnTo>
                  <a:lnTo>
                    <a:pt x="21600" y="0"/>
                  </a:lnTo>
                  <a:cubicBezTo>
                    <a:pt x="21600" y="0"/>
                    <a:pt x="0" y="0"/>
                    <a:pt x="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sp>
        <p:nvSpPr>
          <p:cNvPr id="1733" name="blog"/>
          <p:cNvSpPr txBox="1"/>
          <p:nvPr/>
        </p:nvSpPr>
        <p:spPr>
          <a:xfrm>
            <a:off x="5926363" y="1706528"/>
            <a:ext cx="347762"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blog</a:t>
            </a:r>
          </a:p>
        </p:txBody>
      </p:sp>
      <p:grpSp>
        <p:nvGrpSpPr>
          <p:cNvPr id="1736" name="Group"/>
          <p:cNvGrpSpPr/>
          <p:nvPr/>
        </p:nvGrpSpPr>
        <p:grpSpPr>
          <a:xfrm>
            <a:off x="6980118" y="1282896"/>
            <a:ext cx="326314" cy="261293"/>
            <a:chOff x="0" y="0"/>
            <a:chExt cx="870169" cy="696136"/>
          </a:xfrm>
        </p:grpSpPr>
        <p:sp>
          <p:nvSpPr>
            <p:cNvPr id="1734" name="Shape"/>
            <p:cNvSpPr/>
            <p:nvPr/>
          </p:nvSpPr>
          <p:spPr>
            <a:xfrm>
              <a:off x="319059" y="232043"/>
              <a:ext cx="232048" cy="348070"/>
            </a:xfrm>
            <a:custGeom>
              <a:avLst/>
              <a:gdLst/>
              <a:ahLst/>
              <a:cxnLst>
                <a:cxn ang="0">
                  <a:pos x="wd2" y="hd2"/>
                </a:cxn>
                <a:cxn ang="5400000">
                  <a:pos x="wd2" y="hd2"/>
                </a:cxn>
                <a:cxn ang="10800000">
                  <a:pos x="wd2" y="hd2"/>
                </a:cxn>
                <a:cxn ang="16200000">
                  <a:pos x="wd2" y="hd2"/>
                </a:cxn>
              </a:cxnLst>
              <a:rect l="0" t="0" r="r" b="b"/>
              <a:pathLst>
                <a:path w="21600" h="21600" extrusionOk="0">
                  <a:moveTo>
                    <a:pt x="13210" y="10588"/>
                  </a:moveTo>
                  <a:cubicBezTo>
                    <a:pt x="12279" y="11134"/>
                    <a:pt x="11259" y="11643"/>
                    <a:pt x="10146" y="12115"/>
                  </a:cubicBezTo>
                  <a:cubicBezTo>
                    <a:pt x="9033" y="12591"/>
                    <a:pt x="7968" y="13079"/>
                    <a:pt x="6942" y="13583"/>
                  </a:cubicBezTo>
                  <a:cubicBezTo>
                    <a:pt x="4809" y="14553"/>
                    <a:pt x="3127" y="15692"/>
                    <a:pt x="1893" y="17002"/>
                  </a:cubicBezTo>
                  <a:cubicBezTo>
                    <a:pt x="659" y="18312"/>
                    <a:pt x="26" y="19847"/>
                    <a:pt x="0" y="21600"/>
                  </a:cubicBezTo>
                  <a:lnTo>
                    <a:pt x="21555" y="21600"/>
                  </a:lnTo>
                  <a:lnTo>
                    <a:pt x="21555" y="18512"/>
                  </a:lnTo>
                  <a:lnTo>
                    <a:pt x="6178" y="18512"/>
                  </a:lnTo>
                  <a:cubicBezTo>
                    <a:pt x="6389" y="18049"/>
                    <a:pt x="6776" y="17612"/>
                    <a:pt x="7354" y="17198"/>
                  </a:cubicBezTo>
                  <a:cubicBezTo>
                    <a:pt x="7918" y="16784"/>
                    <a:pt x="8590" y="16387"/>
                    <a:pt x="9352" y="16002"/>
                  </a:cubicBezTo>
                  <a:cubicBezTo>
                    <a:pt x="10125" y="15619"/>
                    <a:pt x="10956" y="15237"/>
                    <a:pt x="11857" y="14854"/>
                  </a:cubicBezTo>
                  <a:cubicBezTo>
                    <a:pt x="12762" y="14470"/>
                    <a:pt x="13663" y="14068"/>
                    <a:pt x="14568" y="13645"/>
                  </a:cubicBezTo>
                  <a:cubicBezTo>
                    <a:pt x="15467" y="13222"/>
                    <a:pt x="16342" y="12765"/>
                    <a:pt x="17183" y="12280"/>
                  </a:cubicBezTo>
                  <a:cubicBezTo>
                    <a:pt x="18019" y="11795"/>
                    <a:pt x="18773" y="11267"/>
                    <a:pt x="19433" y="10695"/>
                  </a:cubicBezTo>
                  <a:cubicBezTo>
                    <a:pt x="20097" y="10118"/>
                    <a:pt x="20624" y="9491"/>
                    <a:pt x="21015" y="8804"/>
                  </a:cubicBezTo>
                  <a:cubicBezTo>
                    <a:pt x="21405" y="8119"/>
                    <a:pt x="21600" y="7350"/>
                    <a:pt x="21600" y="6505"/>
                  </a:cubicBezTo>
                  <a:cubicBezTo>
                    <a:pt x="21600" y="5820"/>
                    <a:pt x="21434" y="5098"/>
                    <a:pt x="21107" y="4342"/>
                  </a:cubicBezTo>
                  <a:cubicBezTo>
                    <a:pt x="20775" y="3585"/>
                    <a:pt x="20208" y="2887"/>
                    <a:pt x="19412" y="2237"/>
                  </a:cubicBezTo>
                  <a:cubicBezTo>
                    <a:pt x="18618" y="1593"/>
                    <a:pt x="17571" y="1057"/>
                    <a:pt x="16279" y="635"/>
                  </a:cubicBezTo>
                  <a:cubicBezTo>
                    <a:pt x="14990" y="212"/>
                    <a:pt x="13376" y="0"/>
                    <a:pt x="11454" y="0"/>
                  </a:cubicBezTo>
                  <a:cubicBezTo>
                    <a:pt x="9682" y="0"/>
                    <a:pt x="8121" y="208"/>
                    <a:pt x="6787" y="621"/>
                  </a:cubicBezTo>
                  <a:cubicBezTo>
                    <a:pt x="5447" y="1034"/>
                    <a:pt x="4316" y="1603"/>
                    <a:pt x="3380" y="2328"/>
                  </a:cubicBezTo>
                  <a:cubicBezTo>
                    <a:pt x="2450" y="3056"/>
                    <a:pt x="1751" y="3916"/>
                    <a:pt x="1287" y="4916"/>
                  </a:cubicBezTo>
                  <a:cubicBezTo>
                    <a:pt x="820" y="5913"/>
                    <a:pt x="585" y="7000"/>
                    <a:pt x="585" y="8167"/>
                  </a:cubicBezTo>
                  <a:lnTo>
                    <a:pt x="5724" y="8167"/>
                  </a:lnTo>
                  <a:cubicBezTo>
                    <a:pt x="5759" y="7423"/>
                    <a:pt x="5869" y="6727"/>
                    <a:pt x="6062" y="6079"/>
                  </a:cubicBezTo>
                  <a:cubicBezTo>
                    <a:pt x="6262" y="5435"/>
                    <a:pt x="6560" y="4875"/>
                    <a:pt x="6966" y="4402"/>
                  </a:cubicBezTo>
                  <a:cubicBezTo>
                    <a:pt x="7370" y="3927"/>
                    <a:pt x="7913" y="3553"/>
                    <a:pt x="8590" y="3282"/>
                  </a:cubicBezTo>
                  <a:cubicBezTo>
                    <a:pt x="9265" y="3013"/>
                    <a:pt x="10112" y="2871"/>
                    <a:pt x="11137" y="2871"/>
                  </a:cubicBezTo>
                  <a:cubicBezTo>
                    <a:pt x="12250" y="2871"/>
                    <a:pt x="13149" y="2999"/>
                    <a:pt x="13843" y="3251"/>
                  </a:cubicBezTo>
                  <a:cubicBezTo>
                    <a:pt x="14534" y="3504"/>
                    <a:pt x="15077" y="3818"/>
                    <a:pt x="15467" y="4190"/>
                  </a:cubicBezTo>
                  <a:cubicBezTo>
                    <a:pt x="15857" y="4564"/>
                    <a:pt x="16121" y="4965"/>
                    <a:pt x="16258" y="5401"/>
                  </a:cubicBezTo>
                  <a:cubicBezTo>
                    <a:pt x="16390" y="5835"/>
                    <a:pt x="16458" y="6244"/>
                    <a:pt x="16458" y="6624"/>
                  </a:cubicBezTo>
                  <a:cubicBezTo>
                    <a:pt x="16429" y="7450"/>
                    <a:pt x="16116" y="8183"/>
                    <a:pt x="15509" y="8818"/>
                  </a:cubicBezTo>
                  <a:cubicBezTo>
                    <a:pt x="14911" y="9453"/>
                    <a:pt x="14146" y="10043"/>
                    <a:pt x="13210" y="10588"/>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735" name="Shape"/>
            <p:cNvSpPr/>
            <p:nvPr/>
          </p:nvSpPr>
          <p:spPr>
            <a:xfrm>
              <a:off x="-1" y="-1"/>
              <a:ext cx="870170" cy="696137"/>
            </a:xfrm>
            <a:custGeom>
              <a:avLst/>
              <a:gdLst/>
              <a:ahLst/>
              <a:cxnLst>
                <a:cxn ang="0">
                  <a:pos x="wd2" y="hd2"/>
                </a:cxn>
                <a:cxn ang="5400000">
                  <a:pos x="wd2" y="hd2"/>
                </a:cxn>
                <a:cxn ang="10800000">
                  <a:pos x="wd2" y="hd2"/>
                </a:cxn>
                <a:cxn ang="16200000">
                  <a:pos x="wd2" y="hd2"/>
                </a:cxn>
              </a:cxnLst>
              <a:rect l="0" t="0" r="r" b="b"/>
              <a:pathLst>
                <a:path w="21600" h="21600" extrusionOk="0">
                  <a:moveTo>
                    <a:pt x="20880" y="20700"/>
                  </a:moveTo>
                  <a:lnTo>
                    <a:pt x="720" y="20700"/>
                  </a:lnTo>
                  <a:lnTo>
                    <a:pt x="720" y="4500"/>
                  </a:lnTo>
                  <a:lnTo>
                    <a:pt x="20880" y="4500"/>
                  </a:lnTo>
                  <a:cubicBezTo>
                    <a:pt x="20880" y="4500"/>
                    <a:pt x="20880" y="20700"/>
                    <a:pt x="20880" y="20700"/>
                  </a:cubicBezTo>
                  <a:close/>
                  <a:moveTo>
                    <a:pt x="0" y="0"/>
                  </a:moveTo>
                  <a:lnTo>
                    <a:pt x="0" y="21600"/>
                  </a:lnTo>
                  <a:lnTo>
                    <a:pt x="21600" y="21600"/>
                  </a:lnTo>
                  <a:lnTo>
                    <a:pt x="21600" y="0"/>
                  </a:lnTo>
                  <a:cubicBezTo>
                    <a:pt x="21600" y="0"/>
                    <a:pt x="0" y="0"/>
                    <a:pt x="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sp>
        <p:nvSpPr>
          <p:cNvPr id="1737" name="calendar"/>
          <p:cNvSpPr txBox="1"/>
          <p:nvPr/>
        </p:nvSpPr>
        <p:spPr>
          <a:xfrm>
            <a:off x="6899237" y="1670678"/>
            <a:ext cx="488076"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calendar</a:t>
            </a:r>
          </a:p>
        </p:txBody>
      </p:sp>
      <p:sp>
        <p:nvSpPr>
          <p:cNvPr id="1738" name="Shape"/>
          <p:cNvSpPr/>
          <p:nvPr/>
        </p:nvSpPr>
        <p:spPr>
          <a:xfrm>
            <a:off x="8044905" y="1272009"/>
            <a:ext cx="282805" cy="283066"/>
          </a:xfrm>
          <a:custGeom>
            <a:avLst/>
            <a:gdLst/>
            <a:ahLst/>
            <a:cxnLst>
              <a:cxn ang="0">
                <a:pos x="wd2" y="hd2"/>
              </a:cxn>
              <a:cxn ang="5400000">
                <a:pos x="wd2" y="hd2"/>
              </a:cxn>
              <a:cxn ang="10800000">
                <a:pos x="wd2" y="hd2"/>
              </a:cxn>
              <a:cxn ang="16200000">
                <a:pos x="wd2" y="hd2"/>
              </a:cxn>
            </a:cxnLst>
            <a:rect l="0" t="0" r="r" b="b"/>
            <a:pathLst>
              <a:path w="21600" h="21600" extrusionOk="0">
                <a:moveTo>
                  <a:pt x="19108" y="6646"/>
                </a:moveTo>
                <a:lnTo>
                  <a:pt x="13292" y="6646"/>
                </a:lnTo>
                <a:lnTo>
                  <a:pt x="13292" y="5815"/>
                </a:lnTo>
                <a:lnTo>
                  <a:pt x="19108" y="5815"/>
                </a:lnTo>
                <a:cubicBezTo>
                  <a:pt x="19108" y="5815"/>
                  <a:pt x="19108" y="6646"/>
                  <a:pt x="19108" y="6646"/>
                </a:cubicBezTo>
                <a:close/>
                <a:moveTo>
                  <a:pt x="19108" y="9138"/>
                </a:moveTo>
                <a:lnTo>
                  <a:pt x="13292" y="9138"/>
                </a:lnTo>
                <a:lnTo>
                  <a:pt x="13292" y="8308"/>
                </a:lnTo>
                <a:lnTo>
                  <a:pt x="19108" y="8308"/>
                </a:lnTo>
                <a:cubicBezTo>
                  <a:pt x="19108" y="8308"/>
                  <a:pt x="19108" y="9138"/>
                  <a:pt x="19108" y="9138"/>
                </a:cubicBezTo>
                <a:close/>
                <a:moveTo>
                  <a:pt x="19108" y="11631"/>
                </a:moveTo>
                <a:lnTo>
                  <a:pt x="13292" y="11631"/>
                </a:lnTo>
                <a:lnTo>
                  <a:pt x="13292" y="10800"/>
                </a:lnTo>
                <a:lnTo>
                  <a:pt x="19108" y="10800"/>
                </a:lnTo>
                <a:cubicBezTo>
                  <a:pt x="19108" y="10800"/>
                  <a:pt x="19108" y="11631"/>
                  <a:pt x="19108" y="11631"/>
                </a:cubicBezTo>
                <a:close/>
                <a:moveTo>
                  <a:pt x="19108" y="14123"/>
                </a:moveTo>
                <a:lnTo>
                  <a:pt x="13292" y="14123"/>
                </a:lnTo>
                <a:lnTo>
                  <a:pt x="13292" y="13292"/>
                </a:lnTo>
                <a:lnTo>
                  <a:pt x="19108" y="13292"/>
                </a:lnTo>
                <a:cubicBezTo>
                  <a:pt x="19108" y="13292"/>
                  <a:pt x="19108" y="14123"/>
                  <a:pt x="19108" y="14123"/>
                </a:cubicBezTo>
                <a:close/>
                <a:moveTo>
                  <a:pt x="10800" y="20513"/>
                </a:moveTo>
                <a:cubicBezTo>
                  <a:pt x="9788" y="19770"/>
                  <a:pt x="8242" y="19108"/>
                  <a:pt x="6646" y="19108"/>
                </a:cubicBezTo>
                <a:lnTo>
                  <a:pt x="831" y="19108"/>
                </a:lnTo>
                <a:lnTo>
                  <a:pt x="831" y="831"/>
                </a:lnTo>
                <a:lnTo>
                  <a:pt x="6646" y="831"/>
                </a:lnTo>
                <a:cubicBezTo>
                  <a:pt x="8056" y="831"/>
                  <a:pt x="9508" y="1544"/>
                  <a:pt x="10213" y="2249"/>
                </a:cubicBezTo>
                <a:lnTo>
                  <a:pt x="10800" y="2836"/>
                </a:lnTo>
                <a:cubicBezTo>
                  <a:pt x="10800" y="2836"/>
                  <a:pt x="10800" y="20513"/>
                  <a:pt x="10800" y="20513"/>
                </a:cubicBezTo>
                <a:close/>
                <a:moveTo>
                  <a:pt x="14954" y="0"/>
                </a:moveTo>
                <a:cubicBezTo>
                  <a:pt x="13292" y="0"/>
                  <a:pt x="11631" y="831"/>
                  <a:pt x="10800" y="1662"/>
                </a:cubicBezTo>
                <a:cubicBezTo>
                  <a:pt x="9969" y="831"/>
                  <a:pt x="8308" y="0"/>
                  <a:pt x="6646" y="0"/>
                </a:cubicBezTo>
                <a:lnTo>
                  <a:pt x="0" y="0"/>
                </a:lnTo>
                <a:lnTo>
                  <a:pt x="0" y="19938"/>
                </a:lnTo>
                <a:lnTo>
                  <a:pt x="6646" y="19938"/>
                </a:lnTo>
                <a:cubicBezTo>
                  <a:pt x="8308" y="19938"/>
                  <a:pt x="9969" y="20769"/>
                  <a:pt x="10800" y="21600"/>
                </a:cubicBezTo>
                <a:cubicBezTo>
                  <a:pt x="11631" y="20769"/>
                  <a:pt x="13292" y="19938"/>
                  <a:pt x="14954" y="19938"/>
                </a:cubicBezTo>
                <a:lnTo>
                  <a:pt x="21600" y="19938"/>
                </a:lnTo>
                <a:lnTo>
                  <a:pt x="21600" y="0"/>
                </a:lnTo>
                <a:cubicBezTo>
                  <a:pt x="21600" y="0"/>
                  <a:pt x="14954" y="0"/>
                  <a:pt x="14954" y="0"/>
                </a:cubicBezTo>
                <a:close/>
              </a:path>
            </a:pathLst>
          </a:custGeom>
          <a:solidFill>
            <a:srgbClr val="FFFFFF"/>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739" name="catalog"/>
          <p:cNvSpPr txBox="1"/>
          <p:nvPr/>
        </p:nvSpPr>
        <p:spPr>
          <a:xfrm>
            <a:off x="7958715" y="1684753"/>
            <a:ext cx="455184"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catalog</a:t>
            </a:r>
          </a:p>
        </p:txBody>
      </p:sp>
      <p:grpSp>
        <p:nvGrpSpPr>
          <p:cNvPr id="1744" name="Group"/>
          <p:cNvGrpSpPr/>
          <p:nvPr/>
        </p:nvGrpSpPr>
        <p:grpSpPr>
          <a:xfrm>
            <a:off x="754560" y="2208529"/>
            <a:ext cx="261052" cy="326616"/>
            <a:chOff x="0" y="0"/>
            <a:chExt cx="696136" cy="870169"/>
          </a:xfrm>
        </p:grpSpPr>
        <p:sp>
          <p:nvSpPr>
            <p:cNvPr id="1740" name="Shape"/>
            <p:cNvSpPr/>
            <p:nvPr/>
          </p:nvSpPr>
          <p:spPr>
            <a:xfrm>
              <a:off x="-1" y="-1"/>
              <a:ext cx="696137" cy="870170"/>
            </a:xfrm>
            <a:custGeom>
              <a:avLst/>
              <a:gdLst/>
              <a:ahLst/>
              <a:cxnLst>
                <a:cxn ang="0">
                  <a:pos x="wd2" y="hd2"/>
                </a:cxn>
                <a:cxn ang="5400000">
                  <a:pos x="wd2" y="hd2"/>
                </a:cxn>
                <a:cxn ang="10800000">
                  <a:pos x="wd2" y="hd2"/>
                </a:cxn>
                <a:cxn ang="16200000">
                  <a:pos x="wd2" y="hd2"/>
                </a:cxn>
              </a:cxnLst>
              <a:rect l="0" t="0" r="r" b="b"/>
              <a:pathLst>
                <a:path w="21600" h="21600" extrusionOk="0">
                  <a:moveTo>
                    <a:pt x="17780" y="14615"/>
                  </a:moveTo>
                  <a:lnTo>
                    <a:pt x="11700" y="19784"/>
                  </a:lnTo>
                  <a:lnTo>
                    <a:pt x="11700" y="16560"/>
                  </a:lnTo>
                  <a:lnTo>
                    <a:pt x="10800" y="16560"/>
                  </a:lnTo>
                  <a:cubicBezTo>
                    <a:pt x="8156" y="16560"/>
                    <a:pt x="5670" y="15736"/>
                    <a:pt x="3800" y="14240"/>
                  </a:cubicBezTo>
                  <a:cubicBezTo>
                    <a:pt x="1930" y="12744"/>
                    <a:pt x="900" y="10755"/>
                    <a:pt x="900" y="8640"/>
                  </a:cubicBezTo>
                  <a:cubicBezTo>
                    <a:pt x="900" y="6525"/>
                    <a:pt x="1930" y="4536"/>
                    <a:pt x="3801" y="3040"/>
                  </a:cubicBezTo>
                  <a:cubicBezTo>
                    <a:pt x="5670" y="1544"/>
                    <a:pt x="8156" y="720"/>
                    <a:pt x="10800" y="720"/>
                  </a:cubicBezTo>
                  <a:cubicBezTo>
                    <a:pt x="13444" y="720"/>
                    <a:pt x="15930" y="1544"/>
                    <a:pt x="17800" y="3040"/>
                  </a:cubicBezTo>
                  <a:cubicBezTo>
                    <a:pt x="19670" y="4536"/>
                    <a:pt x="20700" y="6525"/>
                    <a:pt x="20700" y="8640"/>
                  </a:cubicBezTo>
                  <a:cubicBezTo>
                    <a:pt x="20700" y="10899"/>
                    <a:pt x="19664" y="13020"/>
                    <a:pt x="17780" y="14615"/>
                  </a:cubicBezTo>
                  <a:close/>
                  <a:moveTo>
                    <a:pt x="18436" y="2531"/>
                  </a:moveTo>
                  <a:cubicBezTo>
                    <a:pt x="16482" y="967"/>
                    <a:pt x="13782" y="0"/>
                    <a:pt x="10800" y="0"/>
                  </a:cubicBezTo>
                  <a:cubicBezTo>
                    <a:pt x="7818" y="0"/>
                    <a:pt x="5118" y="967"/>
                    <a:pt x="3164" y="2531"/>
                  </a:cubicBezTo>
                  <a:cubicBezTo>
                    <a:pt x="1209" y="4094"/>
                    <a:pt x="0" y="6254"/>
                    <a:pt x="0" y="8640"/>
                  </a:cubicBezTo>
                  <a:cubicBezTo>
                    <a:pt x="0" y="11026"/>
                    <a:pt x="1209" y="13186"/>
                    <a:pt x="3164" y="14749"/>
                  </a:cubicBezTo>
                  <a:cubicBezTo>
                    <a:pt x="5118" y="16313"/>
                    <a:pt x="7818" y="17280"/>
                    <a:pt x="10800" y="17280"/>
                  </a:cubicBezTo>
                  <a:lnTo>
                    <a:pt x="10800" y="21600"/>
                  </a:lnTo>
                  <a:lnTo>
                    <a:pt x="18436" y="15108"/>
                  </a:lnTo>
                  <a:cubicBezTo>
                    <a:pt x="20391" y="13453"/>
                    <a:pt x="21600" y="11166"/>
                    <a:pt x="21600" y="8640"/>
                  </a:cubicBezTo>
                  <a:cubicBezTo>
                    <a:pt x="21600" y="6254"/>
                    <a:pt x="20391" y="4094"/>
                    <a:pt x="18436" y="2531"/>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741" name="Circle"/>
            <p:cNvSpPr/>
            <p:nvPr/>
          </p:nvSpPr>
          <p:spPr>
            <a:xfrm>
              <a:off x="304557" y="304557"/>
              <a:ext cx="87021" cy="87021"/>
            </a:xfrm>
            <a:prstGeom prst="ellipse">
              <a:avLst/>
            </a:pr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742" name="Circle"/>
            <p:cNvSpPr/>
            <p:nvPr/>
          </p:nvSpPr>
          <p:spPr>
            <a:xfrm>
              <a:off x="449585" y="304557"/>
              <a:ext cx="87021" cy="87021"/>
            </a:xfrm>
            <a:prstGeom prst="ellipse">
              <a:avLst/>
            </a:pr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743" name="Circle"/>
            <p:cNvSpPr/>
            <p:nvPr/>
          </p:nvSpPr>
          <p:spPr>
            <a:xfrm>
              <a:off x="159530" y="304557"/>
              <a:ext cx="87021" cy="87021"/>
            </a:xfrm>
            <a:prstGeom prst="ellipse">
              <a:avLst/>
            </a:pr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sp>
        <p:nvSpPr>
          <p:cNvPr id="1745" name="chat, IM"/>
          <p:cNvSpPr txBox="1"/>
          <p:nvPr/>
        </p:nvSpPr>
        <p:spPr>
          <a:xfrm>
            <a:off x="678999" y="2671387"/>
            <a:ext cx="412174"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chat, IM</a:t>
            </a:r>
          </a:p>
        </p:txBody>
      </p:sp>
      <p:grpSp>
        <p:nvGrpSpPr>
          <p:cNvPr id="1750" name="Group"/>
          <p:cNvGrpSpPr/>
          <p:nvPr/>
        </p:nvGrpSpPr>
        <p:grpSpPr>
          <a:xfrm>
            <a:off x="1764960" y="2208529"/>
            <a:ext cx="326314" cy="326616"/>
            <a:chOff x="0" y="0"/>
            <a:chExt cx="870169" cy="870169"/>
          </a:xfrm>
        </p:grpSpPr>
        <p:sp>
          <p:nvSpPr>
            <p:cNvPr id="1746" name="Shape"/>
            <p:cNvSpPr/>
            <p:nvPr/>
          </p:nvSpPr>
          <p:spPr>
            <a:xfrm>
              <a:off x="-1" y="-1"/>
              <a:ext cx="870170" cy="870170"/>
            </a:xfrm>
            <a:custGeom>
              <a:avLst/>
              <a:gdLst/>
              <a:ahLst/>
              <a:cxnLst>
                <a:cxn ang="0">
                  <a:pos x="wd2" y="hd2"/>
                </a:cxn>
                <a:cxn ang="5400000">
                  <a:pos x="wd2" y="hd2"/>
                </a:cxn>
                <a:cxn ang="10800000">
                  <a:pos x="wd2" y="hd2"/>
                </a:cxn>
                <a:cxn ang="16200000">
                  <a:pos x="wd2" y="hd2"/>
                </a:cxn>
              </a:cxnLst>
              <a:rect l="0" t="0" r="r" b="b"/>
              <a:pathLst>
                <a:path w="21600" h="21600" extrusionOk="0">
                  <a:moveTo>
                    <a:pt x="18544" y="14615"/>
                  </a:moveTo>
                  <a:lnTo>
                    <a:pt x="13680" y="19784"/>
                  </a:lnTo>
                  <a:lnTo>
                    <a:pt x="13680" y="16560"/>
                  </a:lnTo>
                  <a:lnTo>
                    <a:pt x="12960" y="16560"/>
                  </a:lnTo>
                  <a:cubicBezTo>
                    <a:pt x="11401" y="16560"/>
                    <a:pt x="9911" y="16111"/>
                    <a:pt x="8636" y="15276"/>
                  </a:cubicBezTo>
                  <a:cubicBezTo>
                    <a:pt x="8638" y="15224"/>
                    <a:pt x="8640" y="15172"/>
                    <a:pt x="8640" y="15120"/>
                  </a:cubicBezTo>
                  <a:cubicBezTo>
                    <a:pt x="8640" y="13927"/>
                    <a:pt x="8156" y="12847"/>
                    <a:pt x="7374" y="12066"/>
                  </a:cubicBezTo>
                  <a:cubicBezTo>
                    <a:pt x="6831" y="11522"/>
                    <a:pt x="6144" y="11124"/>
                    <a:pt x="5375" y="10930"/>
                  </a:cubicBezTo>
                  <a:cubicBezTo>
                    <a:pt x="5155" y="10197"/>
                    <a:pt x="5040" y="9427"/>
                    <a:pt x="5040" y="8640"/>
                  </a:cubicBezTo>
                  <a:cubicBezTo>
                    <a:pt x="5040" y="6525"/>
                    <a:pt x="5864" y="4536"/>
                    <a:pt x="7360" y="3040"/>
                  </a:cubicBezTo>
                  <a:cubicBezTo>
                    <a:pt x="8856" y="1544"/>
                    <a:pt x="10844" y="720"/>
                    <a:pt x="12960" y="720"/>
                  </a:cubicBezTo>
                  <a:cubicBezTo>
                    <a:pt x="15076" y="720"/>
                    <a:pt x="17064" y="1544"/>
                    <a:pt x="18560" y="3040"/>
                  </a:cubicBezTo>
                  <a:cubicBezTo>
                    <a:pt x="20056" y="4536"/>
                    <a:pt x="20880" y="6525"/>
                    <a:pt x="20880" y="8640"/>
                  </a:cubicBezTo>
                  <a:cubicBezTo>
                    <a:pt x="20880" y="10899"/>
                    <a:pt x="20051" y="13020"/>
                    <a:pt x="18544" y="14615"/>
                  </a:cubicBezTo>
                  <a:close/>
                  <a:moveTo>
                    <a:pt x="19069" y="2531"/>
                  </a:moveTo>
                  <a:cubicBezTo>
                    <a:pt x="17506" y="967"/>
                    <a:pt x="15346" y="0"/>
                    <a:pt x="12960" y="0"/>
                  </a:cubicBezTo>
                  <a:cubicBezTo>
                    <a:pt x="10574" y="0"/>
                    <a:pt x="8414" y="967"/>
                    <a:pt x="6851" y="2531"/>
                  </a:cubicBezTo>
                  <a:cubicBezTo>
                    <a:pt x="5287" y="4094"/>
                    <a:pt x="4320" y="6254"/>
                    <a:pt x="4320" y="8640"/>
                  </a:cubicBezTo>
                  <a:cubicBezTo>
                    <a:pt x="4320" y="9389"/>
                    <a:pt x="4416" y="10116"/>
                    <a:pt x="4595" y="10810"/>
                  </a:cubicBezTo>
                  <a:cubicBezTo>
                    <a:pt x="4504" y="10804"/>
                    <a:pt x="4412" y="10800"/>
                    <a:pt x="4320" y="10800"/>
                  </a:cubicBezTo>
                  <a:cubicBezTo>
                    <a:pt x="3127" y="10800"/>
                    <a:pt x="2047" y="11284"/>
                    <a:pt x="1266" y="12066"/>
                  </a:cubicBezTo>
                  <a:cubicBezTo>
                    <a:pt x="484" y="12847"/>
                    <a:pt x="0" y="13927"/>
                    <a:pt x="0" y="15120"/>
                  </a:cubicBezTo>
                  <a:cubicBezTo>
                    <a:pt x="0" y="16383"/>
                    <a:pt x="484" y="17527"/>
                    <a:pt x="1266" y="18354"/>
                  </a:cubicBezTo>
                  <a:lnTo>
                    <a:pt x="4320" y="21600"/>
                  </a:lnTo>
                  <a:lnTo>
                    <a:pt x="4320" y="19440"/>
                  </a:lnTo>
                  <a:cubicBezTo>
                    <a:pt x="5512" y="19440"/>
                    <a:pt x="6593" y="18956"/>
                    <a:pt x="7374" y="18174"/>
                  </a:cubicBezTo>
                  <a:cubicBezTo>
                    <a:pt x="7944" y="17605"/>
                    <a:pt x="8355" y="16876"/>
                    <a:pt x="8536" y="16061"/>
                  </a:cubicBezTo>
                  <a:cubicBezTo>
                    <a:pt x="9830" y="16834"/>
                    <a:pt x="11343" y="17280"/>
                    <a:pt x="12960" y="17280"/>
                  </a:cubicBezTo>
                  <a:lnTo>
                    <a:pt x="12960" y="21600"/>
                  </a:lnTo>
                  <a:lnTo>
                    <a:pt x="19069" y="15108"/>
                  </a:lnTo>
                  <a:cubicBezTo>
                    <a:pt x="20633" y="13453"/>
                    <a:pt x="21600" y="11166"/>
                    <a:pt x="21600" y="8640"/>
                  </a:cubicBezTo>
                  <a:cubicBezTo>
                    <a:pt x="21600" y="6254"/>
                    <a:pt x="20633" y="4094"/>
                    <a:pt x="19069" y="2531"/>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747" name="Circle"/>
            <p:cNvSpPr/>
            <p:nvPr/>
          </p:nvSpPr>
          <p:spPr>
            <a:xfrm>
              <a:off x="478591" y="304557"/>
              <a:ext cx="87021" cy="87021"/>
            </a:xfrm>
            <a:prstGeom prst="ellipse">
              <a:avLst/>
            </a:pr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748" name="Circle"/>
            <p:cNvSpPr/>
            <p:nvPr/>
          </p:nvSpPr>
          <p:spPr>
            <a:xfrm>
              <a:off x="623618" y="304557"/>
              <a:ext cx="87021" cy="87021"/>
            </a:xfrm>
            <a:prstGeom prst="ellipse">
              <a:avLst/>
            </a:pr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749" name="Circle"/>
            <p:cNvSpPr/>
            <p:nvPr/>
          </p:nvSpPr>
          <p:spPr>
            <a:xfrm>
              <a:off x="333562" y="304557"/>
              <a:ext cx="87021" cy="87021"/>
            </a:xfrm>
            <a:prstGeom prst="ellipse">
              <a:avLst/>
            </a:pr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sp>
        <p:nvSpPr>
          <p:cNvPr id="1751" name="forum"/>
          <p:cNvSpPr txBox="1"/>
          <p:nvPr/>
        </p:nvSpPr>
        <p:spPr>
          <a:xfrm>
            <a:off x="1754236" y="2639438"/>
            <a:ext cx="347762"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forum</a:t>
            </a:r>
          </a:p>
        </p:txBody>
      </p:sp>
      <p:grpSp>
        <p:nvGrpSpPr>
          <p:cNvPr id="1754" name="Group"/>
          <p:cNvGrpSpPr/>
          <p:nvPr/>
        </p:nvGrpSpPr>
        <p:grpSpPr>
          <a:xfrm>
            <a:off x="2818868" y="2222137"/>
            <a:ext cx="304560" cy="304842"/>
            <a:chOff x="-1" y="-1"/>
            <a:chExt cx="812157" cy="812157"/>
          </a:xfrm>
        </p:grpSpPr>
        <p:sp>
          <p:nvSpPr>
            <p:cNvPr id="1752" name="Shape"/>
            <p:cNvSpPr/>
            <p:nvPr/>
          </p:nvSpPr>
          <p:spPr>
            <a:xfrm>
              <a:off x="-2" y="-2"/>
              <a:ext cx="812159" cy="812159"/>
            </a:xfrm>
            <a:custGeom>
              <a:avLst/>
              <a:gdLst/>
              <a:ahLst/>
              <a:cxnLst>
                <a:cxn ang="0">
                  <a:pos x="wd2" y="hd2"/>
                </a:cxn>
                <a:cxn ang="5400000">
                  <a:pos x="wd2" y="hd2"/>
                </a:cxn>
                <a:cxn ang="10800000">
                  <a:pos x="wd2" y="hd2"/>
                </a:cxn>
                <a:cxn ang="16200000">
                  <a:pos x="wd2" y="hd2"/>
                </a:cxn>
              </a:cxnLst>
              <a:rect l="0" t="0" r="r" b="b"/>
              <a:pathLst>
                <a:path w="21600" h="21600" extrusionOk="0">
                  <a:moveTo>
                    <a:pt x="10800" y="20829"/>
                  </a:moveTo>
                  <a:cubicBezTo>
                    <a:pt x="5530" y="20829"/>
                    <a:pt x="1196" y="16742"/>
                    <a:pt x="801" y="11571"/>
                  </a:cubicBezTo>
                  <a:lnTo>
                    <a:pt x="20796" y="11571"/>
                  </a:lnTo>
                  <a:cubicBezTo>
                    <a:pt x="20400" y="16742"/>
                    <a:pt x="16070" y="20829"/>
                    <a:pt x="10800" y="20829"/>
                  </a:cubicBezTo>
                  <a:close/>
                  <a:moveTo>
                    <a:pt x="11571" y="801"/>
                  </a:moveTo>
                  <a:cubicBezTo>
                    <a:pt x="16742" y="1196"/>
                    <a:pt x="20829" y="5530"/>
                    <a:pt x="20829" y="10800"/>
                  </a:cubicBezTo>
                  <a:lnTo>
                    <a:pt x="11571" y="10800"/>
                  </a:lnTo>
                  <a:cubicBezTo>
                    <a:pt x="11571" y="10800"/>
                    <a:pt x="11571" y="801"/>
                    <a:pt x="11571" y="801"/>
                  </a:cubicBezTo>
                  <a:close/>
                  <a:moveTo>
                    <a:pt x="10800" y="0"/>
                  </a:moveTo>
                  <a:lnTo>
                    <a:pt x="10800" y="10800"/>
                  </a:lnTo>
                  <a:lnTo>
                    <a:pt x="0" y="10800"/>
                  </a:lnTo>
                  <a:cubicBezTo>
                    <a:pt x="0" y="16764"/>
                    <a:pt x="4836" y="21600"/>
                    <a:pt x="10800" y="21600"/>
                  </a:cubicBezTo>
                  <a:cubicBezTo>
                    <a:pt x="16764" y="21600"/>
                    <a:pt x="21600" y="16764"/>
                    <a:pt x="21600" y="10800"/>
                  </a:cubicBezTo>
                  <a:cubicBezTo>
                    <a:pt x="21600" y="4836"/>
                    <a:pt x="16764" y="0"/>
                    <a:pt x="108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753" name="Shape"/>
            <p:cNvSpPr/>
            <p:nvPr/>
          </p:nvSpPr>
          <p:spPr>
            <a:xfrm>
              <a:off x="7251" y="7251"/>
              <a:ext cx="343452" cy="34345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0424" y="1603"/>
                    <a:pt x="1603" y="10424"/>
                    <a:pt x="0" y="21600"/>
                  </a:cubicBezTo>
                  <a:lnTo>
                    <a:pt x="21600" y="21600"/>
                  </a:lnTo>
                  <a:cubicBezTo>
                    <a:pt x="21600" y="21600"/>
                    <a:pt x="21600" y="0"/>
                    <a:pt x="216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sp>
        <p:nvSpPr>
          <p:cNvPr id="1755" name="pie chart"/>
          <p:cNvSpPr txBox="1"/>
          <p:nvPr/>
        </p:nvSpPr>
        <p:spPr>
          <a:xfrm>
            <a:off x="2736968" y="2616722"/>
            <a:ext cx="468362"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pie chart</a:t>
            </a:r>
          </a:p>
        </p:txBody>
      </p:sp>
      <p:grpSp>
        <p:nvGrpSpPr>
          <p:cNvPr id="1765" name="Group"/>
          <p:cNvGrpSpPr/>
          <p:nvPr/>
        </p:nvGrpSpPr>
        <p:grpSpPr>
          <a:xfrm>
            <a:off x="3851022" y="2254799"/>
            <a:ext cx="326315" cy="239519"/>
            <a:chOff x="0" y="0"/>
            <a:chExt cx="870169" cy="638123"/>
          </a:xfrm>
        </p:grpSpPr>
        <p:sp>
          <p:nvSpPr>
            <p:cNvPr id="1756" name="Shape"/>
            <p:cNvSpPr/>
            <p:nvPr/>
          </p:nvSpPr>
          <p:spPr>
            <a:xfrm>
              <a:off x="-1" y="-1"/>
              <a:ext cx="870170" cy="638125"/>
            </a:xfrm>
            <a:custGeom>
              <a:avLst/>
              <a:gdLst/>
              <a:ahLst/>
              <a:cxnLst>
                <a:cxn ang="0">
                  <a:pos x="wd2" y="hd2"/>
                </a:cxn>
                <a:cxn ang="5400000">
                  <a:pos x="wd2" y="hd2"/>
                </a:cxn>
                <a:cxn ang="10800000">
                  <a:pos x="wd2" y="hd2"/>
                </a:cxn>
                <a:cxn ang="16200000">
                  <a:pos x="wd2" y="hd2"/>
                </a:cxn>
              </a:cxnLst>
              <a:rect l="0" t="0" r="r" b="b"/>
              <a:pathLst>
                <a:path w="21600" h="21600" extrusionOk="0">
                  <a:moveTo>
                    <a:pt x="720" y="20618"/>
                  </a:moveTo>
                  <a:lnTo>
                    <a:pt x="720" y="0"/>
                  </a:lnTo>
                  <a:lnTo>
                    <a:pt x="0" y="0"/>
                  </a:lnTo>
                  <a:lnTo>
                    <a:pt x="0" y="21600"/>
                  </a:lnTo>
                  <a:lnTo>
                    <a:pt x="21600" y="21600"/>
                  </a:lnTo>
                  <a:lnTo>
                    <a:pt x="21600" y="20618"/>
                  </a:lnTo>
                  <a:cubicBezTo>
                    <a:pt x="21600" y="20618"/>
                    <a:pt x="720" y="20618"/>
                    <a:pt x="720" y="20618"/>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757" name="Shape"/>
            <p:cNvSpPr/>
            <p:nvPr/>
          </p:nvSpPr>
          <p:spPr>
            <a:xfrm>
              <a:off x="87016" y="319060"/>
              <a:ext cx="203041" cy="23204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758" name="Shape"/>
            <p:cNvSpPr/>
            <p:nvPr/>
          </p:nvSpPr>
          <p:spPr>
            <a:xfrm>
              <a:off x="348065" y="87016"/>
              <a:ext cx="203043" cy="464091"/>
            </a:xfrm>
            <a:custGeom>
              <a:avLst/>
              <a:gdLst/>
              <a:ahLst/>
              <a:cxnLst>
                <a:cxn ang="0">
                  <a:pos x="wd2" y="hd2"/>
                </a:cxn>
                <a:cxn ang="5400000">
                  <a:pos x="wd2" y="hd2"/>
                </a:cxn>
                <a:cxn ang="10800000">
                  <a:pos x="wd2" y="hd2"/>
                </a:cxn>
                <a:cxn ang="16200000">
                  <a:pos x="wd2" y="hd2"/>
                </a:cxn>
              </a:cxnLst>
              <a:rect l="0" t="0" r="r" b="b"/>
              <a:pathLst>
                <a:path w="21600" h="21600" extrusionOk="0">
                  <a:moveTo>
                    <a:pt x="18514" y="20250"/>
                  </a:moveTo>
                  <a:lnTo>
                    <a:pt x="3086" y="20250"/>
                  </a:lnTo>
                  <a:lnTo>
                    <a:pt x="3086" y="1350"/>
                  </a:lnTo>
                  <a:lnTo>
                    <a:pt x="18514" y="1350"/>
                  </a:lnTo>
                  <a:cubicBezTo>
                    <a:pt x="18514" y="1350"/>
                    <a:pt x="18514" y="20250"/>
                    <a:pt x="18514" y="20250"/>
                  </a:cubicBezTo>
                  <a:close/>
                  <a:moveTo>
                    <a:pt x="21600" y="0"/>
                  </a:moveTo>
                  <a:lnTo>
                    <a:pt x="0" y="0"/>
                  </a:lnTo>
                  <a:lnTo>
                    <a:pt x="0" y="21600"/>
                  </a:lnTo>
                  <a:lnTo>
                    <a:pt x="21600" y="21600"/>
                  </a:lnTo>
                  <a:cubicBezTo>
                    <a:pt x="21600" y="21600"/>
                    <a:pt x="21600" y="0"/>
                    <a:pt x="216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759" name="Shape"/>
            <p:cNvSpPr/>
            <p:nvPr/>
          </p:nvSpPr>
          <p:spPr>
            <a:xfrm>
              <a:off x="609117" y="232043"/>
              <a:ext cx="203041" cy="2900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760" name="Shape"/>
            <p:cNvSpPr/>
            <p:nvPr/>
          </p:nvSpPr>
          <p:spPr>
            <a:xfrm>
              <a:off x="609117" y="290055"/>
              <a:ext cx="203041" cy="2900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761" name="Shape"/>
            <p:cNvSpPr/>
            <p:nvPr/>
          </p:nvSpPr>
          <p:spPr>
            <a:xfrm>
              <a:off x="609117" y="348066"/>
              <a:ext cx="203041" cy="2900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762" name="Shape"/>
            <p:cNvSpPr/>
            <p:nvPr/>
          </p:nvSpPr>
          <p:spPr>
            <a:xfrm>
              <a:off x="609117" y="406077"/>
              <a:ext cx="203041" cy="2900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763" name="Shape"/>
            <p:cNvSpPr/>
            <p:nvPr/>
          </p:nvSpPr>
          <p:spPr>
            <a:xfrm>
              <a:off x="609117" y="464088"/>
              <a:ext cx="203041" cy="2900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764" name="Shape"/>
            <p:cNvSpPr/>
            <p:nvPr/>
          </p:nvSpPr>
          <p:spPr>
            <a:xfrm>
              <a:off x="609117" y="522100"/>
              <a:ext cx="203041" cy="2900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sp>
        <p:nvSpPr>
          <p:cNvPr id="1766" name="bar chart"/>
          <p:cNvSpPr txBox="1"/>
          <p:nvPr/>
        </p:nvSpPr>
        <p:spPr>
          <a:xfrm>
            <a:off x="3770142" y="2631468"/>
            <a:ext cx="488077"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bar chart</a:t>
            </a:r>
          </a:p>
        </p:txBody>
      </p:sp>
      <p:grpSp>
        <p:nvGrpSpPr>
          <p:cNvPr id="1769" name="Group"/>
          <p:cNvGrpSpPr/>
          <p:nvPr/>
        </p:nvGrpSpPr>
        <p:grpSpPr>
          <a:xfrm>
            <a:off x="4904931" y="2222137"/>
            <a:ext cx="304560" cy="304842"/>
            <a:chOff x="-1" y="-1"/>
            <a:chExt cx="812157" cy="812157"/>
          </a:xfrm>
        </p:grpSpPr>
        <p:sp>
          <p:nvSpPr>
            <p:cNvPr id="1767" name="Shape"/>
            <p:cNvSpPr/>
            <p:nvPr/>
          </p:nvSpPr>
          <p:spPr>
            <a:xfrm>
              <a:off x="-2" y="-2"/>
              <a:ext cx="812159" cy="812159"/>
            </a:xfrm>
            <a:custGeom>
              <a:avLst/>
              <a:gdLst/>
              <a:ahLst/>
              <a:cxnLst>
                <a:cxn ang="0">
                  <a:pos x="wd2" y="hd2"/>
                </a:cxn>
                <a:cxn ang="5400000">
                  <a:pos x="wd2" y="hd2"/>
                </a:cxn>
                <a:cxn ang="10800000">
                  <a:pos x="wd2" y="hd2"/>
                </a:cxn>
                <a:cxn ang="16200000">
                  <a:pos x="wd2" y="hd2"/>
                </a:cxn>
              </a:cxnLst>
              <a:rect l="0" t="0" r="r" b="b"/>
              <a:pathLst>
                <a:path w="21600" h="21600" extrusionOk="0">
                  <a:moveTo>
                    <a:pt x="10800" y="20829"/>
                  </a:moveTo>
                  <a:cubicBezTo>
                    <a:pt x="5270" y="20829"/>
                    <a:pt x="771" y="16330"/>
                    <a:pt x="771" y="10800"/>
                  </a:cubicBezTo>
                  <a:cubicBezTo>
                    <a:pt x="771" y="5270"/>
                    <a:pt x="5270" y="771"/>
                    <a:pt x="10800" y="771"/>
                  </a:cubicBezTo>
                  <a:cubicBezTo>
                    <a:pt x="16330" y="771"/>
                    <a:pt x="20829" y="5270"/>
                    <a:pt x="20829" y="10800"/>
                  </a:cubicBezTo>
                  <a:cubicBezTo>
                    <a:pt x="20829" y="16330"/>
                    <a:pt x="16330" y="20829"/>
                    <a:pt x="10800" y="20829"/>
                  </a:cubicBezTo>
                  <a:close/>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768" name="Shape"/>
            <p:cNvSpPr/>
            <p:nvPr/>
          </p:nvSpPr>
          <p:spPr>
            <a:xfrm>
              <a:off x="268299" y="195787"/>
              <a:ext cx="349829" cy="291817"/>
            </a:xfrm>
            <a:custGeom>
              <a:avLst/>
              <a:gdLst/>
              <a:ahLst/>
              <a:cxnLst>
                <a:cxn ang="0">
                  <a:pos x="wd2" y="hd2"/>
                </a:cxn>
                <a:cxn ang="5400000">
                  <a:pos x="wd2" y="hd2"/>
                </a:cxn>
                <a:cxn ang="10800000">
                  <a:pos x="wd2" y="hd2"/>
                </a:cxn>
                <a:cxn ang="16200000">
                  <a:pos x="wd2" y="hd2"/>
                </a:cxn>
              </a:cxnLst>
              <a:rect l="0" t="0" r="r" b="b"/>
              <a:pathLst>
                <a:path w="21600" h="21600" extrusionOk="0">
                  <a:moveTo>
                    <a:pt x="20334" y="0"/>
                  </a:moveTo>
                  <a:lnTo>
                    <a:pt x="9064" y="13511"/>
                  </a:lnTo>
                  <a:lnTo>
                    <a:pt x="2533" y="5682"/>
                  </a:lnTo>
                  <a:lnTo>
                    <a:pt x="0" y="8718"/>
                  </a:lnTo>
                  <a:lnTo>
                    <a:pt x="6531" y="16547"/>
                  </a:lnTo>
                  <a:lnTo>
                    <a:pt x="4215" y="19323"/>
                  </a:lnTo>
                  <a:lnTo>
                    <a:pt x="5481" y="20841"/>
                  </a:lnTo>
                  <a:lnTo>
                    <a:pt x="7797" y="18065"/>
                  </a:lnTo>
                  <a:lnTo>
                    <a:pt x="10746" y="21600"/>
                  </a:lnTo>
                  <a:lnTo>
                    <a:pt x="13279" y="18564"/>
                  </a:lnTo>
                  <a:lnTo>
                    <a:pt x="10330" y="15029"/>
                  </a:lnTo>
                  <a:lnTo>
                    <a:pt x="21600" y="1518"/>
                  </a:lnTo>
                  <a:cubicBezTo>
                    <a:pt x="21600" y="1518"/>
                    <a:pt x="20334" y="0"/>
                    <a:pt x="20334"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sp>
        <p:nvSpPr>
          <p:cNvPr id="1770" name="clock, time"/>
          <p:cNvSpPr txBox="1"/>
          <p:nvPr/>
        </p:nvSpPr>
        <p:spPr>
          <a:xfrm>
            <a:off x="4778173" y="2685904"/>
            <a:ext cx="558077"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clock, time</a:t>
            </a:r>
          </a:p>
        </p:txBody>
      </p:sp>
      <p:grpSp>
        <p:nvGrpSpPr>
          <p:cNvPr id="1773" name="Group"/>
          <p:cNvGrpSpPr/>
          <p:nvPr/>
        </p:nvGrpSpPr>
        <p:grpSpPr>
          <a:xfrm>
            <a:off x="5954101" y="2301069"/>
            <a:ext cx="292285" cy="146046"/>
            <a:chOff x="0" y="-1"/>
            <a:chExt cx="779425" cy="389094"/>
          </a:xfrm>
        </p:grpSpPr>
        <p:sp>
          <p:nvSpPr>
            <p:cNvPr id="1771" name="Shape"/>
            <p:cNvSpPr/>
            <p:nvPr/>
          </p:nvSpPr>
          <p:spPr>
            <a:xfrm>
              <a:off x="-1" y="-2"/>
              <a:ext cx="235568" cy="389096"/>
            </a:xfrm>
            <a:custGeom>
              <a:avLst/>
              <a:gdLst/>
              <a:ahLst/>
              <a:cxnLst>
                <a:cxn ang="0">
                  <a:pos x="wd2" y="hd2"/>
                </a:cxn>
                <a:cxn ang="5400000">
                  <a:pos x="wd2" y="hd2"/>
                </a:cxn>
                <a:cxn ang="10800000">
                  <a:pos x="wd2" y="hd2"/>
                </a:cxn>
                <a:cxn ang="16200000">
                  <a:pos x="wd2" y="hd2"/>
                </a:cxn>
              </a:cxnLst>
              <a:rect l="0" t="0" r="r" b="b"/>
              <a:pathLst>
                <a:path w="21600" h="21600" extrusionOk="0">
                  <a:moveTo>
                    <a:pt x="17838" y="0"/>
                  </a:moveTo>
                  <a:lnTo>
                    <a:pt x="0" y="10800"/>
                  </a:lnTo>
                  <a:lnTo>
                    <a:pt x="17838" y="21600"/>
                  </a:lnTo>
                  <a:lnTo>
                    <a:pt x="21600" y="19323"/>
                  </a:lnTo>
                  <a:lnTo>
                    <a:pt x="7523" y="10800"/>
                  </a:lnTo>
                  <a:lnTo>
                    <a:pt x="21600" y="2277"/>
                  </a:lnTo>
                  <a:cubicBezTo>
                    <a:pt x="21600" y="2277"/>
                    <a:pt x="17838" y="0"/>
                    <a:pt x="17838"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772" name="Shape"/>
            <p:cNvSpPr/>
            <p:nvPr/>
          </p:nvSpPr>
          <p:spPr>
            <a:xfrm>
              <a:off x="543857" y="-2"/>
              <a:ext cx="235568" cy="389096"/>
            </a:xfrm>
            <a:custGeom>
              <a:avLst/>
              <a:gdLst/>
              <a:ahLst/>
              <a:cxnLst>
                <a:cxn ang="0">
                  <a:pos x="wd2" y="hd2"/>
                </a:cxn>
                <a:cxn ang="5400000">
                  <a:pos x="wd2" y="hd2"/>
                </a:cxn>
                <a:cxn ang="10800000">
                  <a:pos x="wd2" y="hd2"/>
                </a:cxn>
                <a:cxn ang="16200000">
                  <a:pos x="wd2" y="hd2"/>
                </a:cxn>
              </a:cxnLst>
              <a:rect l="0" t="0" r="r" b="b"/>
              <a:pathLst>
                <a:path w="21600" h="21600" extrusionOk="0">
                  <a:moveTo>
                    <a:pt x="3762" y="0"/>
                  </a:moveTo>
                  <a:lnTo>
                    <a:pt x="0" y="2277"/>
                  </a:lnTo>
                  <a:lnTo>
                    <a:pt x="14077" y="10800"/>
                  </a:lnTo>
                  <a:lnTo>
                    <a:pt x="0" y="19323"/>
                  </a:lnTo>
                  <a:lnTo>
                    <a:pt x="3762" y="21600"/>
                  </a:lnTo>
                  <a:lnTo>
                    <a:pt x="21600" y="10800"/>
                  </a:lnTo>
                  <a:cubicBezTo>
                    <a:pt x="21600" y="10800"/>
                    <a:pt x="3762" y="0"/>
                    <a:pt x="3762"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sp>
        <p:nvSpPr>
          <p:cNvPr id="1774" name="code"/>
          <p:cNvSpPr txBox="1"/>
          <p:nvPr/>
        </p:nvSpPr>
        <p:spPr>
          <a:xfrm>
            <a:off x="5914693" y="2627025"/>
            <a:ext cx="371100"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code</a:t>
            </a:r>
          </a:p>
        </p:txBody>
      </p:sp>
      <p:grpSp>
        <p:nvGrpSpPr>
          <p:cNvPr id="1777" name="Group"/>
          <p:cNvGrpSpPr/>
          <p:nvPr/>
        </p:nvGrpSpPr>
        <p:grpSpPr>
          <a:xfrm>
            <a:off x="6980118" y="2243913"/>
            <a:ext cx="326314" cy="261293"/>
            <a:chOff x="0" y="0"/>
            <a:chExt cx="870169" cy="696136"/>
          </a:xfrm>
        </p:grpSpPr>
        <p:sp>
          <p:nvSpPr>
            <p:cNvPr id="1775" name="Shape"/>
            <p:cNvSpPr/>
            <p:nvPr/>
          </p:nvSpPr>
          <p:spPr>
            <a:xfrm>
              <a:off x="152279" y="239295"/>
              <a:ext cx="206561" cy="331081"/>
            </a:xfrm>
            <a:custGeom>
              <a:avLst/>
              <a:gdLst/>
              <a:ahLst/>
              <a:cxnLst>
                <a:cxn ang="0">
                  <a:pos x="wd2" y="hd2"/>
                </a:cxn>
                <a:cxn ang="5400000">
                  <a:pos x="wd2" y="hd2"/>
                </a:cxn>
                <a:cxn ang="10800000">
                  <a:pos x="wd2" y="hd2"/>
                </a:cxn>
                <a:cxn ang="16200000">
                  <a:pos x="wd2" y="hd2"/>
                </a:cxn>
              </a:cxnLst>
              <a:rect l="0" t="0" r="r" b="b"/>
              <a:pathLst>
                <a:path w="21600" h="21600" extrusionOk="0">
                  <a:moveTo>
                    <a:pt x="4290" y="21600"/>
                  </a:moveTo>
                  <a:lnTo>
                    <a:pt x="21600" y="10800"/>
                  </a:lnTo>
                  <a:lnTo>
                    <a:pt x="4290" y="0"/>
                  </a:lnTo>
                  <a:lnTo>
                    <a:pt x="0" y="2676"/>
                  </a:lnTo>
                  <a:lnTo>
                    <a:pt x="13021" y="10800"/>
                  </a:lnTo>
                  <a:lnTo>
                    <a:pt x="0" y="18924"/>
                  </a:lnTo>
                  <a:cubicBezTo>
                    <a:pt x="0" y="18924"/>
                    <a:pt x="4290" y="21600"/>
                    <a:pt x="4290" y="2160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776" name="Shape"/>
            <p:cNvSpPr/>
            <p:nvPr/>
          </p:nvSpPr>
          <p:spPr>
            <a:xfrm>
              <a:off x="-1" y="-1"/>
              <a:ext cx="870170" cy="696137"/>
            </a:xfrm>
            <a:custGeom>
              <a:avLst/>
              <a:gdLst/>
              <a:ahLst/>
              <a:cxnLst>
                <a:cxn ang="0">
                  <a:pos x="wd2" y="hd2"/>
                </a:cxn>
                <a:cxn ang="5400000">
                  <a:pos x="wd2" y="hd2"/>
                </a:cxn>
                <a:cxn ang="10800000">
                  <a:pos x="wd2" y="hd2"/>
                </a:cxn>
                <a:cxn ang="16200000">
                  <a:pos x="wd2" y="hd2"/>
                </a:cxn>
              </a:cxnLst>
              <a:rect l="0" t="0" r="r" b="b"/>
              <a:pathLst>
                <a:path w="21600" h="21600" extrusionOk="0">
                  <a:moveTo>
                    <a:pt x="20880" y="20700"/>
                  </a:moveTo>
                  <a:lnTo>
                    <a:pt x="720" y="20700"/>
                  </a:lnTo>
                  <a:lnTo>
                    <a:pt x="720" y="4500"/>
                  </a:lnTo>
                  <a:lnTo>
                    <a:pt x="20880" y="4500"/>
                  </a:lnTo>
                  <a:cubicBezTo>
                    <a:pt x="20880" y="4500"/>
                    <a:pt x="20880" y="20700"/>
                    <a:pt x="20880" y="20700"/>
                  </a:cubicBezTo>
                  <a:close/>
                  <a:moveTo>
                    <a:pt x="0" y="0"/>
                  </a:moveTo>
                  <a:lnTo>
                    <a:pt x="0" y="21600"/>
                  </a:lnTo>
                  <a:lnTo>
                    <a:pt x="21600" y="21600"/>
                  </a:lnTo>
                  <a:lnTo>
                    <a:pt x="21600" y="0"/>
                  </a:lnTo>
                  <a:cubicBezTo>
                    <a:pt x="21600" y="0"/>
                    <a:pt x="0" y="0"/>
                    <a:pt x="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sp>
        <p:nvSpPr>
          <p:cNvPr id="1778" name="command line, terminal"/>
          <p:cNvSpPr txBox="1"/>
          <p:nvPr/>
        </p:nvSpPr>
        <p:spPr>
          <a:xfrm>
            <a:off x="6697623" y="2613679"/>
            <a:ext cx="891304" cy="2596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command line, terminal</a:t>
            </a:r>
          </a:p>
        </p:txBody>
      </p:sp>
      <p:grpSp>
        <p:nvGrpSpPr>
          <p:cNvPr id="1784" name="Group"/>
          <p:cNvGrpSpPr/>
          <p:nvPr/>
        </p:nvGrpSpPr>
        <p:grpSpPr>
          <a:xfrm>
            <a:off x="8034027" y="2222137"/>
            <a:ext cx="304560" cy="304842"/>
            <a:chOff x="0" y="-1"/>
            <a:chExt cx="812158" cy="812158"/>
          </a:xfrm>
        </p:grpSpPr>
        <p:sp>
          <p:nvSpPr>
            <p:cNvPr id="1779" name="Shape"/>
            <p:cNvSpPr/>
            <p:nvPr/>
          </p:nvSpPr>
          <p:spPr>
            <a:xfrm>
              <a:off x="29005" y="319060"/>
              <a:ext cx="290058" cy="290059"/>
            </a:xfrm>
            <a:custGeom>
              <a:avLst/>
              <a:gdLst/>
              <a:ahLst/>
              <a:cxnLst>
                <a:cxn ang="0">
                  <a:pos x="wd2" y="hd2"/>
                </a:cxn>
                <a:cxn ang="5400000">
                  <a:pos x="wd2" y="hd2"/>
                </a:cxn>
                <a:cxn ang="10800000">
                  <a:pos x="wd2" y="hd2"/>
                </a:cxn>
                <a:cxn ang="16200000">
                  <a:pos x="wd2" y="hd2"/>
                </a:cxn>
              </a:cxnLst>
              <a:rect l="0" t="0" r="r" b="b"/>
              <a:pathLst>
                <a:path w="21600" h="21600" extrusionOk="0">
                  <a:moveTo>
                    <a:pt x="10800" y="2160"/>
                  </a:moveTo>
                  <a:cubicBezTo>
                    <a:pt x="15564" y="2160"/>
                    <a:pt x="19440" y="6036"/>
                    <a:pt x="19440" y="10800"/>
                  </a:cubicBezTo>
                  <a:cubicBezTo>
                    <a:pt x="19440" y="15564"/>
                    <a:pt x="15564" y="19440"/>
                    <a:pt x="10800" y="19440"/>
                  </a:cubicBezTo>
                  <a:cubicBezTo>
                    <a:pt x="6036" y="19440"/>
                    <a:pt x="2160" y="15564"/>
                    <a:pt x="2160" y="10800"/>
                  </a:cubicBezTo>
                  <a:cubicBezTo>
                    <a:pt x="2160" y="6036"/>
                    <a:pt x="6036" y="2160"/>
                    <a:pt x="10800" y="2160"/>
                  </a:cubicBezTo>
                  <a:close/>
                  <a:moveTo>
                    <a:pt x="10800" y="21600"/>
                  </a:moveTo>
                  <a:cubicBezTo>
                    <a:pt x="16765" y="21600"/>
                    <a:pt x="21600" y="16765"/>
                    <a:pt x="21600" y="10800"/>
                  </a:cubicBezTo>
                  <a:cubicBezTo>
                    <a:pt x="21600" y="4835"/>
                    <a:pt x="16765" y="0"/>
                    <a:pt x="10800" y="0"/>
                  </a:cubicBezTo>
                  <a:cubicBezTo>
                    <a:pt x="4835" y="0"/>
                    <a:pt x="0" y="4835"/>
                    <a:pt x="0" y="10800"/>
                  </a:cubicBezTo>
                  <a:cubicBezTo>
                    <a:pt x="0" y="16765"/>
                    <a:pt x="4835" y="21600"/>
                    <a:pt x="10800" y="2160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780" name="Shape"/>
            <p:cNvSpPr/>
            <p:nvPr/>
          </p:nvSpPr>
          <p:spPr>
            <a:xfrm>
              <a:off x="493096" y="319060"/>
              <a:ext cx="290058" cy="290059"/>
            </a:xfrm>
            <a:custGeom>
              <a:avLst/>
              <a:gdLst/>
              <a:ahLst/>
              <a:cxnLst>
                <a:cxn ang="0">
                  <a:pos x="wd2" y="hd2"/>
                </a:cxn>
                <a:cxn ang="5400000">
                  <a:pos x="wd2" y="hd2"/>
                </a:cxn>
                <a:cxn ang="10800000">
                  <a:pos x="wd2" y="hd2"/>
                </a:cxn>
                <a:cxn ang="16200000">
                  <a:pos x="wd2" y="hd2"/>
                </a:cxn>
              </a:cxnLst>
              <a:rect l="0" t="0" r="r" b="b"/>
              <a:pathLst>
                <a:path w="21600" h="21600" extrusionOk="0">
                  <a:moveTo>
                    <a:pt x="10800" y="2160"/>
                  </a:moveTo>
                  <a:cubicBezTo>
                    <a:pt x="15564" y="2160"/>
                    <a:pt x="19440" y="6036"/>
                    <a:pt x="19440" y="10800"/>
                  </a:cubicBezTo>
                  <a:cubicBezTo>
                    <a:pt x="19440" y="15564"/>
                    <a:pt x="15564" y="19440"/>
                    <a:pt x="10800" y="19440"/>
                  </a:cubicBezTo>
                  <a:cubicBezTo>
                    <a:pt x="6036" y="19440"/>
                    <a:pt x="2160" y="15564"/>
                    <a:pt x="2160" y="10800"/>
                  </a:cubicBezTo>
                  <a:cubicBezTo>
                    <a:pt x="2160" y="6036"/>
                    <a:pt x="6036" y="2160"/>
                    <a:pt x="10800" y="2160"/>
                  </a:cubicBezTo>
                  <a:close/>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781" name="Shape"/>
            <p:cNvSpPr/>
            <p:nvPr/>
          </p:nvSpPr>
          <p:spPr>
            <a:xfrm>
              <a:off x="261050" y="-2"/>
              <a:ext cx="290059" cy="290059"/>
            </a:xfrm>
            <a:custGeom>
              <a:avLst/>
              <a:gdLst/>
              <a:ahLst/>
              <a:cxnLst>
                <a:cxn ang="0">
                  <a:pos x="wd2" y="hd2"/>
                </a:cxn>
                <a:cxn ang="5400000">
                  <a:pos x="wd2" y="hd2"/>
                </a:cxn>
                <a:cxn ang="10800000">
                  <a:pos x="wd2" y="hd2"/>
                </a:cxn>
                <a:cxn ang="16200000">
                  <a:pos x="wd2" y="hd2"/>
                </a:cxn>
              </a:cxnLst>
              <a:rect l="0" t="0" r="r" b="b"/>
              <a:pathLst>
                <a:path w="21600" h="21600" extrusionOk="0">
                  <a:moveTo>
                    <a:pt x="10800" y="19440"/>
                  </a:moveTo>
                  <a:cubicBezTo>
                    <a:pt x="6036" y="19440"/>
                    <a:pt x="2160" y="15564"/>
                    <a:pt x="2160" y="10800"/>
                  </a:cubicBezTo>
                  <a:cubicBezTo>
                    <a:pt x="2160" y="6036"/>
                    <a:pt x="6036" y="2160"/>
                    <a:pt x="10800" y="2160"/>
                  </a:cubicBezTo>
                  <a:cubicBezTo>
                    <a:pt x="15564" y="2160"/>
                    <a:pt x="19440" y="6036"/>
                    <a:pt x="19440" y="10800"/>
                  </a:cubicBezTo>
                  <a:cubicBezTo>
                    <a:pt x="19440" y="15564"/>
                    <a:pt x="15564" y="19440"/>
                    <a:pt x="10800" y="19440"/>
                  </a:cubicBezTo>
                  <a:close/>
                  <a:moveTo>
                    <a:pt x="21600" y="10800"/>
                  </a:moveTo>
                  <a:cubicBezTo>
                    <a:pt x="21600" y="4835"/>
                    <a:pt x="16765" y="0"/>
                    <a:pt x="10800" y="0"/>
                  </a:cubicBezTo>
                  <a:cubicBezTo>
                    <a:pt x="4835" y="0"/>
                    <a:pt x="0" y="4835"/>
                    <a:pt x="0" y="10800"/>
                  </a:cubicBezTo>
                  <a:cubicBezTo>
                    <a:pt x="0" y="16765"/>
                    <a:pt x="4835" y="21600"/>
                    <a:pt x="10800" y="21600"/>
                  </a:cubicBezTo>
                  <a:cubicBezTo>
                    <a:pt x="16765" y="21600"/>
                    <a:pt x="21600" y="16765"/>
                    <a:pt x="21600" y="1080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782" name="Shape"/>
            <p:cNvSpPr/>
            <p:nvPr/>
          </p:nvSpPr>
          <p:spPr>
            <a:xfrm>
              <a:off x="0" y="667126"/>
              <a:ext cx="348068" cy="145032"/>
            </a:xfrm>
            <a:custGeom>
              <a:avLst/>
              <a:gdLst/>
              <a:ahLst/>
              <a:cxnLst>
                <a:cxn ang="0">
                  <a:pos x="wd2" y="hd2"/>
                </a:cxn>
                <a:cxn ang="5400000">
                  <a:pos x="wd2" y="hd2"/>
                </a:cxn>
                <a:cxn ang="10800000">
                  <a:pos x="wd2" y="hd2"/>
                </a:cxn>
                <a:cxn ang="16200000">
                  <a:pos x="wd2" y="hd2"/>
                </a:cxn>
              </a:cxnLst>
              <a:rect l="0" t="0" r="r" b="b"/>
              <a:pathLst>
                <a:path w="21600" h="21600" extrusionOk="0">
                  <a:moveTo>
                    <a:pt x="18000" y="0"/>
                  </a:moveTo>
                  <a:lnTo>
                    <a:pt x="3600" y="0"/>
                  </a:lnTo>
                  <a:cubicBezTo>
                    <a:pt x="1612" y="0"/>
                    <a:pt x="0" y="3869"/>
                    <a:pt x="0" y="8640"/>
                  </a:cubicBezTo>
                  <a:lnTo>
                    <a:pt x="0" y="21600"/>
                  </a:lnTo>
                  <a:lnTo>
                    <a:pt x="21600" y="21600"/>
                  </a:lnTo>
                  <a:lnTo>
                    <a:pt x="21600" y="8640"/>
                  </a:lnTo>
                  <a:cubicBezTo>
                    <a:pt x="21600" y="3869"/>
                    <a:pt x="19988" y="0"/>
                    <a:pt x="180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783" name="Shape"/>
            <p:cNvSpPr/>
            <p:nvPr/>
          </p:nvSpPr>
          <p:spPr>
            <a:xfrm>
              <a:off x="464090" y="667126"/>
              <a:ext cx="348069" cy="145032"/>
            </a:xfrm>
            <a:custGeom>
              <a:avLst/>
              <a:gdLst/>
              <a:ahLst/>
              <a:cxnLst>
                <a:cxn ang="0">
                  <a:pos x="wd2" y="hd2"/>
                </a:cxn>
                <a:cxn ang="5400000">
                  <a:pos x="wd2" y="hd2"/>
                </a:cxn>
                <a:cxn ang="10800000">
                  <a:pos x="wd2" y="hd2"/>
                </a:cxn>
                <a:cxn ang="16200000">
                  <a:pos x="wd2" y="hd2"/>
                </a:cxn>
              </a:cxnLst>
              <a:rect l="0" t="0" r="r" b="b"/>
              <a:pathLst>
                <a:path w="21600" h="21600" extrusionOk="0">
                  <a:moveTo>
                    <a:pt x="18000" y="0"/>
                  </a:moveTo>
                  <a:lnTo>
                    <a:pt x="3600" y="0"/>
                  </a:lnTo>
                  <a:cubicBezTo>
                    <a:pt x="1612" y="0"/>
                    <a:pt x="0" y="3869"/>
                    <a:pt x="0" y="8640"/>
                  </a:cubicBezTo>
                  <a:lnTo>
                    <a:pt x="0" y="21600"/>
                  </a:lnTo>
                  <a:lnTo>
                    <a:pt x="21600" y="21600"/>
                  </a:lnTo>
                  <a:lnTo>
                    <a:pt x="21600" y="8640"/>
                  </a:lnTo>
                  <a:cubicBezTo>
                    <a:pt x="21600" y="3869"/>
                    <a:pt x="19988" y="0"/>
                    <a:pt x="180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sp>
        <p:nvSpPr>
          <p:cNvPr id="1785" name="collaborate, group"/>
          <p:cNvSpPr txBox="1"/>
          <p:nvPr/>
        </p:nvSpPr>
        <p:spPr>
          <a:xfrm>
            <a:off x="7872715" y="2654133"/>
            <a:ext cx="627184" cy="2596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collaborate, group</a:t>
            </a:r>
          </a:p>
        </p:txBody>
      </p:sp>
      <p:grpSp>
        <p:nvGrpSpPr>
          <p:cNvPr id="1788" name="Group"/>
          <p:cNvGrpSpPr/>
          <p:nvPr/>
        </p:nvGrpSpPr>
        <p:grpSpPr>
          <a:xfrm>
            <a:off x="754560" y="3117108"/>
            <a:ext cx="261052" cy="326617"/>
            <a:chOff x="0" y="0"/>
            <a:chExt cx="696136" cy="870169"/>
          </a:xfrm>
        </p:grpSpPr>
        <p:sp>
          <p:nvSpPr>
            <p:cNvPr id="1786" name="Shape"/>
            <p:cNvSpPr/>
            <p:nvPr/>
          </p:nvSpPr>
          <p:spPr>
            <a:xfrm>
              <a:off x="58010" y="-1"/>
              <a:ext cx="580114" cy="580115"/>
            </a:xfrm>
            <a:custGeom>
              <a:avLst/>
              <a:gdLst/>
              <a:ahLst/>
              <a:cxnLst>
                <a:cxn ang="0">
                  <a:pos x="wd2" y="hd2"/>
                </a:cxn>
                <a:cxn ang="5400000">
                  <a:pos x="wd2" y="hd2"/>
                </a:cxn>
                <a:cxn ang="10800000">
                  <a:pos x="wd2" y="hd2"/>
                </a:cxn>
                <a:cxn ang="16200000">
                  <a:pos x="wd2" y="hd2"/>
                </a:cxn>
              </a:cxnLst>
              <a:rect l="0" t="0" r="r" b="b"/>
              <a:pathLst>
                <a:path w="21600" h="21600" extrusionOk="0">
                  <a:moveTo>
                    <a:pt x="10800" y="1080"/>
                  </a:moveTo>
                  <a:cubicBezTo>
                    <a:pt x="16160" y="1080"/>
                    <a:pt x="20520" y="5440"/>
                    <a:pt x="20520" y="10800"/>
                  </a:cubicBezTo>
                  <a:cubicBezTo>
                    <a:pt x="20520" y="16160"/>
                    <a:pt x="16160" y="20520"/>
                    <a:pt x="10800" y="20520"/>
                  </a:cubicBezTo>
                  <a:cubicBezTo>
                    <a:pt x="5440" y="20520"/>
                    <a:pt x="1080" y="16160"/>
                    <a:pt x="1080" y="10800"/>
                  </a:cubicBezTo>
                  <a:cubicBezTo>
                    <a:pt x="1080" y="5440"/>
                    <a:pt x="5440" y="1080"/>
                    <a:pt x="10800" y="1080"/>
                  </a:cubicBezTo>
                  <a:close/>
                  <a:moveTo>
                    <a:pt x="10800" y="21600"/>
                  </a:moveTo>
                  <a:cubicBezTo>
                    <a:pt x="16765" y="21600"/>
                    <a:pt x="21600" y="16765"/>
                    <a:pt x="21600" y="10800"/>
                  </a:cubicBezTo>
                  <a:cubicBezTo>
                    <a:pt x="21600" y="4835"/>
                    <a:pt x="16765" y="0"/>
                    <a:pt x="10800" y="0"/>
                  </a:cubicBezTo>
                  <a:cubicBezTo>
                    <a:pt x="4835" y="0"/>
                    <a:pt x="0" y="4835"/>
                    <a:pt x="0" y="10800"/>
                  </a:cubicBezTo>
                  <a:cubicBezTo>
                    <a:pt x="0" y="16765"/>
                    <a:pt x="4835" y="21600"/>
                    <a:pt x="10800" y="2160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787" name="Shape"/>
            <p:cNvSpPr/>
            <p:nvPr/>
          </p:nvSpPr>
          <p:spPr>
            <a:xfrm>
              <a:off x="-1" y="638122"/>
              <a:ext cx="696137" cy="232047"/>
            </a:xfrm>
            <a:custGeom>
              <a:avLst/>
              <a:gdLst/>
              <a:ahLst/>
              <a:cxnLst>
                <a:cxn ang="0">
                  <a:pos x="wd2" y="hd2"/>
                </a:cxn>
                <a:cxn ang="5400000">
                  <a:pos x="wd2" y="hd2"/>
                </a:cxn>
                <a:cxn ang="10800000">
                  <a:pos x="wd2" y="hd2"/>
                </a:cxn>
                <a:cxn ang="16200000">
                  <a:pos x="wd2" y="hd2"/>
                </a:cxn>
              </a:cxnLst>
              <a:rect l="0" t="0" r="r" b="b"/>
              <a:pathLst>
                <a:path w="21600" h="21600" extrusionOk="0">
                  <a:moveTo>
                    <a:pt x="18000" y="0"/>
                  </a:moveTo>
                  <a:lnTo>
                    <a:pt x="3600" y="0"/>
                  </a:lnTo>
                  <a:cubicBezTo>
                    <a:pt x="1612" y="0"/>
                    <a:pt x="0" y="4836"/>
                    <a:pt x="0" y="10800"/>
                  </a:cubicBezTo>
                  <a:lnTo>
                    <a:pt x="0" y="21600"/>
                  </a:lnTo>
                  <a:lnTo>
                    <a:pt x="21600" y="21600"/>
                  </a:lnTo>
                  <a:lnTo>
                    <a:pt x="21600" y="10800"/>
                  </a:lnTo>
                  <a:cubicBezTo>
                    <a:pt x="21600" y="4836"/>
                    <a:pt x="19988" y="0"/>
                    <a:pt x="180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sp>
        <p:nvSpPr>
          <p:cNvPr id="1789" name="user, profile"/>
          <p:cNvSpPr txBox="1"/>
          <p:nvPr/>
        </p:nvSpPr>
        <p:spPr>
          <a:xfrm>
            <a:off x="578257" y="3537327"/>
            <a:ext cx="613657"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user, profile</a:t>
            </a:r>
          </a:p>
        </p:txBody>
      </p:sp>
      <p:grpSp>
        <p:nvGrpSpPr>
          <p:cNvPr id="1792" name="Group"/>
          <p:cNvGrpSpPr/>
          <p:nvPr/>
        </p:nvGrpSpPr>
        <p:grpSpPr>
          <a:xfrm>
            <a:off x="1873730" y="3117444"/>
            <a:ext cx="108773" cy="326281"/>
            <a:chOff x="0" y="-1"/>
            <a:chExt cx="290058" cy="869276"/>
          </a:xfrm>
        </p:grpSpPr>
        <p:sp>
          <p:nvSpPr>
            <p:cNvPr id="1790" name="Shape"/>
            <p:cNvSpPr/>
            <p:nvPr/>
          </p:nvSpPr>
          <p:spPr>
            <a:xfrm>
              <a:off x="21589" y="-2"/>
              <a:ext cx="232047" cy="232048"/>
            </a:xfrm>
            <a:custGeom>
              <a:avLst/>
              <a:gdLst/>
              <a:ahLst/>
              <a:cxnLst>
                <a:cxn ang="0">
                  <a:pos x="wd2" y="hd2"/>
                </a:cxn>
                <a:cxn ang="5400000">
                  <a:pos x="wd2" y="hd2"/>
                </a:cxn>
                <a:cxn ang="10800000">
                  <a:pos x="wd2" y="hd2"/>
                </a:cxn>
                <a:cxn ang="16200000">
                  <a:pos x="wd2" y="hd2"/>
                </a:cxn>
              </a:cxnLst>
              <a:rect l="0" t="0" r="r" b="b"/>
              <a:pathLst>
                <a:path w="21600" h="21600" extrusionOk="0">
                  <a:moveTo>
                    <a:pt x="10800" y="2700"/>
                  </a:moveTo>
                  <a:cubicBezTo>
                    <a:pt x="15267" y="2700"/>
                    <a:pt x="18900" y="6334"/>
                    <a:pt x="18900" y="10800"/>
                  </a:cubicBezTo>
                  <a:cubicBezTo>
                    <a:pt x="18900" y="15266"/>
                    <a:pt x="15267" y="18900"/>
                    <a:pt x="10800" y="18900"/>
                  </a:cubicBezTo>
                  <a:cubicBezTo>
                    <a:pt x="6333" y="18900"/>
                    <a:pt x="2700" y="15266"/>
                    <a:pt x="2700" y="10800"/>
                  </a:cubicBezTo>
                  <a:cubicBezTo>
                    <a:pt x="2700" y="6334"/>
                    <a:pt x="6333" y="2700"/>
                    <a:pt x="10800" y="2700"/>
                  </a:cubicBezTo>
                  <a:close/>
                  <a:moveTo>
                    <a:pt x="10800" y="21600"/>
                  </a:moveTo>
                  <a:cubicBezTo>
                    <a:pt x="16764" y="21600"/>
                    <a:pt x="21600" y="16764"/>
                    <a:pt x="21600" y="10800"/>
                  </a:cubicBezTo>
                  <a:cubicBezTo>
                    <a:pt x="21600" y="4836"/>
                    <a:pt x="16764" y="0"/>
                    <a:pt x="10800" y="0"/>
                  </a:cubicBezTo>
                  <a:cubicBezTo>
                    <a:pt x="4836" y="0"/>
                    <a:pt x="0" y="4836"/>
                    <a:pt x="0" y="10800"/>
                  </a:cubicBezTo>
                  <a:cubicBezTo>
                    <a:pt x="0" y="16764"/>
                    <a:pt x="4836" y="21600"/>
                    <a:pt x="10800" y="2160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791" name="Shape"/>
            <p:cNvSpPr/>
            <p:nvPr/>
          </p:nvSpPr>
          <p:spPr>
            <a:xfrm>
              <a:off x="-1" y="289162"/>
              <a:ext cx="290059" cy="580114"/>
            </a:xfrm>
            <a:custGeom>
              <a:avLst/>
              <a:gdLst/>
              <a:ahLst/>
              <a:cxnLst>
                <a:cxn ang="0">
                  <a:pos x="wd2" y="hd2"/>
                </a:cxn>
                <a:cxn ang="5400000">
                  <a:pos x="wd2" y="hd2"/>
                </a:cxn>
                <a:cxn ang="10800000">
                  <a:pos x="wd2" y="hd2"/>
                </a:cxn>
                <a:cxn ang="16200000">
                  <a:pos x="wd2" y="hd2"/>
                </a:cxn>
              </a:cxnLst>
              <a:rect l="0" t="0" r="r" b="b"/>
              <a:pathLst>
                <a:path w="21600" h="21600" extrusionOk="0">
                  <a:moveTo>
                    <a:pt x="17280" y="0"/>
                  </a:moveTo>
                  <a:lnTo>
                    <a:pt x="4320" y="0"/>
                  </a:lnTo>
                  <a:cubicBezTo>
                    <a:pt x="1934" y="0"/>
                    <a:pt x="0" y="967"/>
                    <a:pt x="0" y="2160"/>
                  </a:cubicBezTo>
                  <a:lnTo>
                    <a:pt x="0" y="10800"/>
                  </a:lnTo>
                  <a:lnTo>
                    <a:pt x="4320" y="12960"/>
                  </a:lnTo>
                  <a:lnTo>
                    <a:pt x="4320" y="20520"/>
                  </a:lnTo>
                  <a:cubicBezTo>
                    <a:pt x="4320" y="21116"/>
                    <a:pt x="5286" y="21600"/>
                    <a:pt x="6480" y="21600"/>
                  </a:cubicBezTo>
                  <a:lnTo>
                    <a:pt x="15120" y="21600"/>
                  </a:lnTo>
                  <a:cubicBezTo>
                    <a:pt x="16314" y="21600"/>
                    <a:pt x="17280" y="21116"/>
                    <a:pt x="17280" y="20520"/>
                  </a:cubicBezTo>
                  <a:lnTo>
                    <a:pt x="17280" y="12960"/>
                  </a:lnTo>
                  <a:lnTo>
                    <a:pt x="21600" y="10800"/>
                  </a:lnTo>
                  <a:lnTo>
                    <a:pt x="21600" y="2160"/>
                  </a:lnTo>
                  <a:cubicBezTo>
                    <a:pt x="21600" y="967"/>
                    <a:pt x="19666" y="0"/>
                    <a:pt x="1728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sp>
        <p:nvSpPr>
          <p:cNvPr id="1793" name="person"/>
          <p:cNvSpPr txBox="1"/>
          <p:nvPr/>
        </p:nvSpPr>
        <p:spPr>
          <a:xfrm>
            <a:off x="1722030" y="3537327"/>
            <a:ext cx="412173"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person</a:t>
            </a:r>
          </a:p>
        </p:txBody>
      </p:sp>
      <p:grpSp>
        <p:nvGrpSpPr>
          <p:cNvPr id="1797" name="Group"/>
          <p:cNvGrpSpPr/>
          <p:nvPr/>
        </p:nvGrpSpPr>
        <p:grpSpPr>
          <a:xfrm>
            <a:off x="2807991" y="3149771"/>
            <a:ext cx="326314" cy="261293"/>
            <a:chOff x="0" y="0"/>
            <a:chExt cx="870169" cy="696136"/>
          </a:xfrm>
        </p:grpSpPr>
        <p:sp>
          <p:nvSpPr>
            <p:cNvPr id="1794" name="Shape"/>
            <p:cNvSpPr/>
            <p:nvPr/>
          </p:nvSpPr>
          <p:spPr>
            <a:xfrm>
              <a:off x="232043" y="203038"/>
              <a:ext cx="406080" cy="346604"/>
            </a:xfrm>
            <a:custGeom>
              <a:avLst/>
              <a:gdLst/>
              <a:ahLst/>
              <a:cxnLst>
                <a:cxn ang="0">
                  <a:pos x="wd2" y="hd2"/>
                </a:cxn>
                <a:cxn ang="5400000">
                  <a:pos x="wd2" y="hd2"/>
                </a:cxn>
                <a:cxn ang="10800000">
                  <a:pos x="wd2" y="hd2"/>
                </a:cxn>
                <a:cxn ang="16200000">
                  <a:pos x="wd2" y="hd2"/>
                </a:cxn>
              </a:cxnLst>
              <a:rect l="0" t="0" r="r" b="b"/>
              <a:pathLst>
                <a:path w="21600" h="21600" extrusionOk="0">
                  <a:moveTo>
                    <a:pt x="5346" y="19043"/>
                  </a:moveTo>
                  <a:cubicBezTo>
                    <a:pt x="3888" y="17336"/>
                    <a:pt x="3086" y="15067"/>
                    <a:pt x="3086" y="12653"/>
                  </a:cubicBezTo>
                  <a:cubicBezTo>
                    <a:pt x="3086" y="7670"/>
                    <a:pt x="6546" y="3615"/>
                    <a:pt x="10800" y="3615"/>
                  </a:cubicBezTo>
                  <a:cubicBezTo>
                    <a:pt x="15054" y="3615"/>
                    <a:pt x="18514" y="7670"/>
                    <a:pt x="18514" y="12653"/>
                  </a:cubicBezTo>
                  <a:cubicBezTo>
                    <a:pt x="18514" y="15067"/>
                    <a:pt x="17712" y="17336"/>
                    <a:pt x="16254" y="19043"/>
                  </a:cubicBezTo>
                  <a:lnTo>
                    <a:pt x="18436" y="21600"/>
                  </a:lnTo>
                  <a:cubicBezTo>
                    <a:pt x="20476" y="19211"/>
                    <a:pt x="21600" y="16033"/>
                    <a:pt x="21600" y="12653"/>
                  </a:cubicBezTo>
                  <a:cubicBezTo>
                    <a:pt x="21600" y="5676"/>
                    <a:pt x="16755" y="0"/>
                    <a:pt x="10800" y="0"/>
                  </a:cubicBezTo>
                  <a:cubicBezTo>
                    <a:pt x="4845" y="0"/>
                    <a:pt x="0" y="5676"/>
                    <a:pt x="0" y="12653"/>
                  </a:cubicBezTo>
                  <a:cubicBezTo>
                    <a:pt x="0" y="16033"/>
                    <a:pt x="1124" y="19211"/>
                    <a:pt x="3164" y="21600"/>
                  </a:cubicBezTo>
                  <a:cubicBezTo>
                    <a:pt x="3164" y="21600"/>
                    <a:pt x="5346" y="19043"/>
                    <a:pt x="5346" y="19043"/>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795" name="Shape"/>
            <p:cNvSpPr/>
            <p:nvPr/>
          </p:nvSpPr>
          <p:spPr>
            <a:xfrm>
              <a:off x="406075" y="348065"/>
              <a:ext cx="58015" cy="26105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ubicBezTo>
                    <a:pt x="10800" y="0"/>
                    <a:pt x="0" y="21600"/>
                    <a:pt x="0" y="2160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796" name="Shape"/>
            <p:cNvSpPr/>
            <p:nvPr/>
          </p:nvSpPr>
          <p:spPr>
            <a:xfrm>
              <a:off x="-1" y="-1"/>
              <a:ext cx="870170" cy="696137"/>
            </a:xfrm>
            <a:custGeom>
              <a:avLst/>
              <a:gdLst/>
              <a:ahLst/>
              <a:cxnLst>
                <a:cxn ang="0">
                  <a:pos x="wd2" y="hd2"/>
                </a:cxn>
                <a:cxn ang="5400000">
                  <a:pos x="wd2" y="hd2"/>
                </a:cxn>
                <a:cxn ang="10800000">
                  <a:pos x="wd2" y="hd2"/>
                </a:cxn>
                <a:cxn ang="16200000">
                  <a:pos x="wd2" y="hd2"/>
                </a:cxn>
              </a:cxnLst>
              <a:rect l="0" t="0" r="r" b="b"/>
              <a:pathLst>
                <a:path w="21600" h="21600" extrusionOk="0">
                  <a:moveTo>
                    <a:pt x="20880" y="20700"/>
                  </a:moveTo>
                  <a:lnTo>
                    <a:pt x="720" y="20700"/>
                  </a:lnTo>
                  <a:lnTo>
                    <a:pt x="720" y="4500"/>
                  </a:lnTo>
                  <a:lnTo>
                    <a:pt x="20880" y="4500"/>
                  </a:lnTo>
                  <a:cubicBezTo>
                    <a:pt x="20880" y="4500"/>
                    <a:pt x="20880" y="20700"/>
                    <a:pt x="20880" y="20700"/>
                  </a:cubicBezTo>
                  <a:close/>
                  <a:moveTo>
                    <a:pt x="0" y="0"/>
                  </a:moveTo>
                  <a:lnTo>
                    <a:pt x="0" y="21600"/>
                  </a:lnTo>
                  <a:lnTo>
                    <a:pt x="21600" y="21600"/>
                  </a:lnTo>
                  <a:lnTo>
                    <a:pt x="21600" y="0"/>
                  </a:lnTo>
                  <a:cubicBezTo>
                    <a:pt x="21600" y="0"/>
                    <a:pt x="0" y="0"/>
                    <a:pt x="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sp>
        <p:nvSpPr>
          <p:cNvPr id="1798" name="dashboard"/>
          <p:cNvSpPr txBox="1"/>
          <p:nvPr/>
        </p:nvSpPr>
        <p:spPr>
          <a:xfrm>
            <a:off x="2663569" y="3537327"/>
            <a:ext cx="615159"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dashboard</a:t>
            </a:r>
          </a:p>
        </p:txBody>
      </p:sp>
      <p:grpSp>
        <p:nvGrpSpPr>
          <p:cNvPr id="1801" name="Group"/>
          <p:cNvGrpSpPr/>
          <p:nvPr/>
        </p:nvGrpSpPr>
        <p:grpSpPr>
          <a:xfrm>
            <a:off x="3861900" y="3127995"/>
            <a:ext cx="304560" cy="304842"/>
            <a:chOff x="-1" y="-1"/>
            <a:chExt cx="812157" cy="812157"/>
          </a:xfrm>
        </p:grpSpPr>
        <p:sp>
          <p:nvSpPr>
            <p:cNvPr id="1799" name="Shape"/>
            <p:cNvSpPr/>
            <p:nvPr/>
          </p:nvSpPr>
          <p:spPr>
            <a:xfrm>
              <a:off x="-2" y="-2"/>
              <a:ext cx="812159" cy="812159"/>
            </a:xfrm>
            <a:custGeom>
              <a:avLst/>
              <a:gdLst/>
              <a:ahLst/>
              <a:cxnLst>
                <a:cxn ang="0">
                  <a:pos x="wd2" y="hd2"/>
                </a:cxn>
                <a:cxn ang="5400000">
                  <a:pos x="wd2" y="hd2"/>
                </a:cxn>
                <a:cxn ang="10800000">
                  <a:pos x="wd2" y="hd2"/>
                </a:cxn>
                <a:cxn ang="16200000">
                  <a:pos x="wd2" y="hd2"/>
                </a:cxn>
              </a:cxnLst>
              <a:rect l="0" t="0" r="r" b="b"/>
              <a:pathLst>
                <a:path w="21600" h="21600" extrusionOk="0">
                  <a:moveTo>
                    <a:pt x="10800" y="20829"/>
                  </a:moveTo>
                  <a:cubicBezTo>
                    <a:pt x="5270" y="20829"/>
                    <a:pt x="771" y="16330"/>
                    <a:pt x="771" y="10800"/>
                  </a:cubicBezTo>
                  <a:cubicBezTo>
                    <a:pt x="771" y="5270"/>
                    <a:pt x="5270" y="771"/>
                    <a:pt x="10800" y="771"/>
                  </a:cubicBezTo>
                  <a:cubicBezTo>
                    <a:pt x="16330" y="771"/>
                    <a:pt x="20829" y="5270"/>
                    <a:pt x="20829" y="10800"/>
                  </a:cubicBezTo>
                  <a:cubicBezTo>
                    <a:pt x="20829" y="16330"/>
                    <a:pt x="16330" y="20829"/>
                    <a:pt x="10800" y="20829"/>
                  </a:cubicBezTo>
                  <a:close/>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800" name="Shape"/>
            <p:cNvSpPr/>
            <p:nvPr/>
          </p:nvSpPr>
          <p:spPr>
            <a:xfrm>
              <a:off x="319059" y="203037"/>
              <a:ext cx="290058" cy="290058"/>
            </a:xfrm>
            <a:custGeom>
              <a:avLst/>
              <a:gdLst/>
              <a:ahLst/>
              <a:cxnLst>
                <a:cxn ang="0">
                  <a:pos x="wd2" y="hd2"/>
                </a:cxn>
                <a:cxn ang="5400000">
                  <a:pos x="wd2" y="hd2"/>
                </a:cxn>
                <a:cxn ang="10800000">
                  <a:pos x="wd2" y="hd2"/>
                </a:cxn>
                <a:cxn ang="16200000">
                  <a:pos x="wd2" y="hd2"/>
                </a:cxn>
              </a:cxnLst>
              <a:rect l="0" t="0" r="r" b="b"/>
              <a:pathLst>
                <a:path w="21600" h="21600" extrusionOk="0">
                  <a:moveTo>
                    <a:pt x="4320" y="17280"/>
                  </a:moveTo>
                  <a:lnTo>
                    <a:pt x="8640" y="21600"/>
                  </a:lnTo>
                  <a:lnTo>
                    <a:pt x="21600" y="0"/>
                  </a:lnTo>
                  <a:lnTo>
                    <a:pt x="0" y="12960"/>
                  </a:lnTo>
                  <a:cubicBezTo>
                    <a:pt x="0" y="12960"/>
                    <a:pt x="4320" y="17280"/>
                    <a:pt x="4320" y="1728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sp>
        <p:nvSpPr>
          <p:cNvPr id="1802" name="gauge"/>
          <p:cNvSpPr txBox="1"/>
          <p:nvPr/>
        </p:nvSpPr>
        <p:spPr>
          <a:xfrm>
            <a:off x="3808094" y="3537327"/>
            <a:ext cx="412174"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gauge</a:t>
            </a:r>
          </a:p>
        </p:txBody>
      </p:sp>
      <p:grpSp>
        <p:nvGrpSpPr>
          <p:cNvPr id="1806" name="Group"/>
          <p:cNvGrpSpPr/>
          <p:nvPr/>
        </p:nvGrpSpPr>
        <p:grpSpPr>
          <a:xfrm>
            <a:off x="4921247" y="3147050"/>
            <a:ext cx="271929" cy="272180"/>
            <a:chOff x="-1" y="0"/>
            <a:chExt cx="725141" cy="725140"/>
          </a:xfrm>
        </p:grpSpPr>
        <p:sp>
          <p:nvSpPr>
            <p:cNvPr id="1803" name="Shape"/>
            <p:cNvSpPr/>
            <p:nvPr/>
          </p:nvSpPr>
          <p:spPr>
            <a:xfrm>
              <a:off x="-2" y="0"/>
              <a:ext cx="725143" cy="725141"/>
            </a:xfrm>
            <a:custGeom>
              <a:avLst/>
              <a:gdLst/>
              <a:ahLst/>
              <a:cxnLst>
                <a:cxn ang="0">
                  <a:pos x="wd2" y="hd2"/>
                </a:cxn>
                <a:cxn ang="5400000">
                  <a:pos x="wd2" y="hd2"/>
                </a:cxn>
                <a:cxn ang="10800000">
                  <a:pos x="wd2" y="hd2"/>
                </a:cxn>
                <a:cxn ang="16200000">
                  <a:pos x="wd2" y="hd2"/>
                </a:cxn>
              </a:cxnLst>
              <a:rect l="0" t="0" r="r" b="b"/>
              <a:pathLst>
                <a:path w="21600" h="21600" extrusionOk="0">
                  <a:moveTo>
                    <a:pt x="17712" y="2592"/>
                  </a:moveTo>
                  <a:cubicBezTo>
                    <a:pt x="18428" y="2592"/>
                    <a:pt x="19008" y="3172"/>
                    <a:pt x="19008" y="3888"/>
                  </a:cubicBezTo>
                  <a:cubicBezTo>
                    <a:pt x="19008" y="4604"/>
                    <a:pt x="18428" y="5184"/>
                    <a:pt x="17712" y="5184"/>
                  </a:cubicBezTo>
                  <a:cubicBezTo>
                    <a:pt x="16996" y="5184"/>
                    <a:pt x="16416" y="4604"/>
                    <a:pt x="16416" y="3888"/>
                  </a:cubicBezTo>
                  <a:cubicBezTo>
                    <a:pt x="16416" y="3172"/>
                    <a:pt x="16996" y="2592"/>
                    <a:pt x="17712" y="2592"/>
                  </a:cubicBezTo>
                  <a:close/>
                  <a:moveTo>
                    <a:pt x="20736" y="13824"/>
                  </a:moveTo>
                  <a:lnTo>
                    <a:pt x="864" y="13824"/>
                  </a:lnTo>
                  <a:lnTo>
                    <a:pt x="864" y="7776"/>
                  </a:lnTo>
                  <a:lnTo>
                    <a:pt x="20736" y="7776"/>
                  </a:lnTo>
                  <a:cubicBezTo>
                    <a:pt x="20736" y="7776"/>
                    <a:pt x="20736" y="13824"/>
                    <a:pt x="20736" y="13824"/>
                  </a:cubicBezTo>
                  <a:close/>
                  <a:moveTo>
                    <a:pt x="20736" y="20736"/>
                  </a:moveTo>
                  <a:lnTo>
                    <a:pt x="864" y="20736"/>
                  </a:lnTo>
                  <a:lnTo>
                    <a:pt x="864" y="14688"/>
                  </a:lnTo>
                  <a:lnTo>
                    <a:pt x="20736" y="14688"/>
                  </a:lnTo>
                  <a:cubicBezTo>
                    <a:pt x="20736" y="14688"/>
                    <a:pt x="20736" y="20736"/>
                    <a:pt x="20736" y="20736"/>
                  </a:cubicBezTo>
                  <a:close/>
                  <a:moveTo>
                    <a:pt x="0" y="0"/>
                  </a:moveTo>
                  <a:lnTo>
                    <a:pt x="0" y="21600"/>
                  </a:lnTo>
                  <a:lnTo>
                    <a:pt x="21600" y="21600"/>
                  </a:lnTo>
                  <a:lnTo>
                    <a:pt x="21600" y="0"/>
                  </a:lnTo>
                  <a:cubicBezTo>
                    <a:pt x="21600" y="0"/>
                    <a:pt x="0" y="0"/>
                    <a:pt x="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804" name="Circle"/>
            <p:cNvSpPr/>
            <p:nvPr/>
          </p:nvSpPr>
          <p:spPr>
            <a:xfrm>
              <a:off x="551105" y="319059"/>
              <a:ext cx="87021" cy="87021"/>
            </a:xfrm>
            <a:prstGeom prst="ellipse">
              <a:avLst/>
            </a:pr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805" name="Circle"/>
            <p:cNvSpPr/>
            <p:nvPr/>
          </p:nvSpPr>
          <p:spPr>
            <a:xfrm>
              <a:off x="551105" y="551102"/>
              <a:ext cx="87021" cy="87021"/>
            </a:xfrm>
            <a:prstGeom prst="ellipse">
              <a:avLst/>
            </a:pr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sp>
        <p:nvSpPr>
          <p:cNvPr id="1807" name="database, server"/>
          <p:cNvSpPr txBox="1"/>
          <p:nvPr/>
        </p:nvSpPr>
        <p:spPr>
          <a:xfrm>
            <a:off x="4744088" y="3525889"/>
            <a:ext cx="626246" cy="2596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database, server</a:t>
            </a:r>
          </a:p>
        </p:txBody>
      </p:sp>
      <p:sp>
        <p:nvSpPr>
          <p:cNvPr id="1808" name="Shape"/>
          <p:cNvSpPr/>
          <p:nvPr/>
        </p:nvSpPr>
        <p:spPr>
          <a:xfrm>
            <a:off x="5937087" y="3152492"/>
            <a:ext cx="326313" cy="261292"/>
          </a:xfrm>
          <a:custGeom>
            <a:avLst/>
            <a:gdLst/>
            <a:ahLst/>
            <a:cxnLst>
              <a:cxn ang="0">
                <a:pos x="wd2" y="hd2"/>
              </a:cxn>
              <a:cxn ang="5400000">
                <a:pos x="wd2" y="hd2"/>
              </a:cxn>
              <a:cxn ang="10800000">
                <a:pos x="wd2" y="hd2"/>
              </a:cxn>
              <a:cxn ang="16200000">
                <a:pos x="wd2" y="hd2"/>
              </a:cxn>
            </a:cxnLst>
            <a:rect l="0" t="0" r="r" b="b"/>
            <a:pathLst>
              <a:path w="21600" h="21600" extrusionOk="0">
                <a:moveTo>
                  <a:pt x="20880" y="20700"/>
                </a:moveTo>
                <a:lnTo>
                  <a:pt x="720" y="20700"/>
                </a:lnTo>
                <a:lnTo>
                  <a:pt x="720" y="8580"/>
                </a:lnTo>
                <a:lnTo>
                  <a:pt x="10800" y="15300"/>
                </a:lnTo>
                <a:lnTo>
                  <a:pt x="20880" y="8580"/>
                </a:lnTo>
                <a:cubicBezTo>
                  <a:pt x="20880" y="8580"/>
                  <a:pt x="20880" y="20700"/>
                  <a:pt x="20880" y="20700"/>
                </a:cubicBezTo>
                <a:close/>
                <a:moveTo>
                  <a:pt x="4320" y="6300"/>
                </a:moveTo>
                <a:lnTo>
                  <a:pt x="17280" y="6300"/>
                </a:lnTo>
                <a:lnTo>
                  <a:pt x="17280" y="10080"/>
                </a:lnTo>
                <a:lnTo>
                  <a:pt x="10800" y="14400"/>
                </a:lnTo>
                <a:lnTo>
                  <a:pt x="4320" y="10080"/>
                </a:lnTo>
                <a:cubicBezTo>
                  <a:pt x="4320" y="10080"/>
                  <a:pt x="4320" y="6300"/>
                  <a:pt x="4320" y="6300"/>
                </a:cubicBezTo>
                <a:close/>
                <a:moveTo>
                  <a:pt x="10800" y="0"/>
                </a:moveTo>
                <a:lnTo>
                  <a:pt x="0" y="7200"/>
                </a:lnTo>
                <a:lnTo>
                  <a:pt x="0" y="21600"/>
                </a:lnTo>
                <a:lnTo>
                  <a:pt x="21600" y="21600"/>
                </a:lnTo>
                <a:lnTo>
                  <a:pt x="21600" y="7200"/>
                </a:lnTo>
                <a:cubicBezTo>
                  <a:pt x="21600" y="7200"/>
                  <a:pt x="10800" y="0"/>
                  <a:pt x="10800" y="0"/>
                </a:cubicBezTo>
                <a:close/>
              </a:path>
            </a:pathLst>
          </a:custGeom>
          <a:solidFill>
            <a:srgbClr val="FFFFFF"/>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809" name="email"/>
          <p:cNvSpPr txBox="1"/>
          <p:nvPr/>
        </p:nvSpPr>
        <p:spPr>
          <a:xfrm>
            <a:off x="5926363" y="3538327"/>
            <a:ext cx="347762"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email</a:t>
            </a:r>
          </a:p>
        </p:txBody>
      </p:sp>
      <p:sp>
        <p:nvSpPr>
          <p:cNvPr id="1810" name="Shape"/>
          <p:cNvSpPr/>
          <p:nvPr/>
        </p:nvSpPr>
        <p:spPr>
          <a:xfrm>
            <a:off x="6980118" y="3174267"/>
            <a:ext cx="326313" cy="217744"/>
          </a:xfrm>
          <a:custGeom>
            <a:avLst/>
            <a:gdLst/>
            <a:ahLst/>
            <a:cxnLst>
              <a:cxn ang="0">
                <a:pos x="wd2" y="hd2"/>
              </a:cxn>
              <a:cxn ang="5400000">
                <a:pos x="wd2" y="hd2"/>
              </a:cxn>
              <a:cxn ang="10800000">
                <a:pos x="wd2" y="hd2"/>
              </a:cxn>
              <a:cxn ang="16200000">
                <a:pos x="wd2" y="hd2"/>
              </a:cxn>
            </a:cxnLst>
            <a:rect l="0" t="0" r="r" b="b"/>
            <a:pathLst>
              <a:path w="21600" h="21600" extrusionOk="0">
                <a:moveTo>
                  <a:pt x="20880" y="20168"/>
                </a:moveTo>
                <a:lnTo>
                  <a:pt x="2160" y="12145"/>
                </a:lnTo>
                <a:lnTo>
                  <a:pt x="2160" y="9455"/>
                </a:lnTo>
                <a:lnTo>
                  <a:pt x="20880" y="1432"/>
                </a:lnTo>
                <a:cubicBezTo>
                  <a:pt x="20880" y="1432"/>
                  <a:pt x="20880" y="20168"/>
                  <a:pt x="20880" y="20168"/>
                </a:cubicBezTo>
                <a:close/>
                <a:moveTo>
                  <a:pt x="8640" y="17280"/>
                </a:moveTo>
                <a:cubicBezTo>
                  <a:pt x="8640" y="17875"/>
                  <a:pt x="8317" y="18360"/>
                  <a:pt x="7920" y="18360"/>
                </a:cubicBezTo>
                <a:lnTo>
                  <a:pt x="5040" y="18360"/>
                </a:lnTo>
                <a:cubicBezTo>
                  <a:pt x="4643" y="18360"/>
                  <a:pt x="4320" y="17875"/>
                  <a:pt x="4320" y="17280"/>
                </a:cubicBezTo>
                <a:lnTo>
                  <a:pt x="4320" y="14194"/>
                </a:lnTo>
                <a:lnTo>
                  <a:pt x="8640" y="16046"/>
                </a:lnTo>
                <a:cubicBezTo>
                  <a:pt x="8640" y="16046"/>
                  <a:pt x="8640" y="17280"/>
                  <a:pt x="8640" y="17280"/>
                </a:cubicBezTo>
                <a:close/>
                <a:moveTo>
                  <a:pt x="2160" y="8332"/>
                </a:moveTo>
                <a:lnTo>
                  <a:pt x="2160" y="7560"/>
                </a:lnTo>
                <a:lnTo>
                  <a:pt x="1440" y="7560"/>
                </a:lnTo>
                <a:lnTo>
                  <a:pt x="1440" y="6480"/>
                </a:lnTo>
                <a:lnTo>
                  <a:pt x="0" y="6480"/>
                </a:lnTo>
                <a:lnTo>
                  <a:pt x="0" y="15120"/>
                </a:lnTo>
                <a:lnTo>
                  <a:pt x="1440" y="15120"/>
                </a:lnTo>
                <a:lnTo>
                  <a:pt x="1440" y="14040"/>
                </a:lnTo>
                <a:lnTo>
                  <a:pt x="2160" y="14040"/>
                </a:lnTo>
                <a:lnTo>
                  <a:pt x="2160" y="13268"/>
                </a:lnTo>
                <a:lnTo>
                  <a:pt x="3600" y="13886"/>
                </a:lnTo>
                <a:lnTo>
                  <a:pt x="3600" y="17280"/>
                </a:lnTo>
                <a:cubicBezTo>
                  <a:pt x="3600" y="18473"/>
                  <a:pt x="4245" y="19440"/>
                  <a:pt x="5040" y="19440"/>
                </a:cubicBezTo>
                <a:lnTo>
                  <a:pt x="7920" y="19440"/>
                </a:lnTo>
                <a:cubicBezTo>
                  <a:pt x="8715" y="19440"/>
                  <a:pt x="9360" y="18473"/>
                  <a:pt x="9360" y="17280"/>
                </a:cubicBezTo>
                <a:lnTo>
                  <a:pt x="9360" y="16354"/>
                </a:lnTo>
                <a:lnTo>
                  <a:pt x="21600" y="21600"/>
                </a:lnTo>
                <a:lnTo>
                  <a:pt x="21600" y="0"/>
                </a:lnTo>
                <a:cubicBezTo>
                  <a:pt x="21600" y="0"/>
                  <a:pt x="2160" y="8332"/>
                  <a:pt x="2160" y="8332"/>
                </a:cubicBezTo>
                <a:close/>
              </a:path>
            </a:pathLst>
          </a:custGeom>
          <a:solidFill>
            <a:srgbClr val="FFFFFF"/>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811" name="event, announcement"/>
          <p:cNvSpPr txBox="1"/>
          <p:nvPr/>
        </p:nvSpPr>
        <p:spPr>
          <a:xfrm>
            <a:off x="6749102" y="3531333"/>
            <a:ext cx="788345" cy="2596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event, announcement</a:t>
            </a:r>
          </a:p>
        </p:txBody>
      </p:sp>
      <p:sp>
        <p:nvSpPr>
          <p:cNvPr id="1812" name="Shape"/>
          <p:cNvSpPr/>
          <p:nvPr/>
        </p:nvSpPr>
        <p:spPr>
          <a:xfrm>
            <a:off x="8044905" y="3141606"/>
            <a:ext cx="282805" cy="283067"/>
          </a:xfrm>
          <a:custGeom>
            <a:avLst/>
            <a:gdLst/>
            <a:ahLst/>
            <a:cxnLst>
              <a:cxn ang="0">
                <a:pos x="wd2" y="hd2"/>
              </a:cxn>
              <a:cxn ang="5400000">
                <a:pos x="wd2" y="hd2"/>
              </a:cxn>
              <a:cxn ang="10800000">
                <a:pos x="wd2" y="hd2"/>
              </a:cxn>
              <a:cxn ang="16200000">
                <a:pos x="wd2" y="hd2"/>
              </a:cxn>
            </a:cxnLst>
            <a:rect l="0" t="0" r="r" b="b"/>
            <a:pathLst>
              <a:path w="21600" h="21600" extrusionOk="0">
                <a:moveTo>
                  <a:pt x="4154" y="20769"/>
                </a:moveTo>
                <a:cubicBezTo>
                  <a:pt x="2319" y="20769"/>
                  <a:pt x="831" y="19281"/>
                  <a:pt x="831" y="17446"/>
                </a:cubicBezTo>
                <a:cubicBezTo>
                  <a:pt x="831" y="15611"/>
                  <a:pt x="2319" y="14123"/>
                  <a:pt x="4154" y="14123"/>
                </a:cubicBezTo>
                <a:cubicBezTo>
                  <a:pt x="5989" y="14123"/>
                  <a:pt x="7477" y="15611"/>
                  <a:pt x="7477" y="17446"/>
                </a:cubicBezTo>
                <a:cubicBezTo>
                  <a:pt x="7477" y="19281"/>
                  <a:pt x="5989" y="20769"/>
                  <a:pt x="4154" y="20769"/>
                </a:cubicBezTo>
                <a:close/>
                <a:moveTo>
                  <a:pt x="14123" y="4154"/>
                </a:moveTo>
                <a:cubicBezTo>
                  <a:pt x="14123" y="2319"/>
                  <a:pt x="15611" y="831"/>
                  <a:pt x="17446" y="831"/>
                </a:cubicBezTo>
                <a:cubicBezTo>
                  <a:pt x="19281" y="831"/>
                  <a:pt x="20769" y="2319"/>
                  <a:pt x="20769" y="4154"/>
                </a:cubicBezTo>
                <a:cubicBezTo>
                  <a:pt x="20769" y="5989"/>
                  <a:pt x="19281" y="7477"/>
                  <a:pt x="17446" y="7477"/>
                </a:cubicBezTo>
                <a:cubicBezTo>
                  <a:pt x="15611" y="7477"/>
                  <a:pt x="14123" y="5989"/>
                  <a:pt x="14123" y="4154"/>
                </a:cubicBezTo>
                <a:close/>
                <a:moveTo>
                  <a:pt x="4154" y="7477"/>
                </a:moveTo>
                <a:cubicBezTo>
                  <a:pt x="2319" y="7477"/>
                  <a:pt x="831" y="5989"/>
                  <a:pt x="831" y="4154"/>
                </a:cubicBezTo>
                <a:cubicBezTo>
                  <a:pt x="831" y="2319"/>
                  <a:pt x="2319" y="831"/>
                  <a:pt x="4154" y="831"/>
                </a:cubicBezTo>
                <a:cubicBezTo>
                  <a:pt x="5989" y="831"/>
                  <a:pt x="7477" y="2319"/>
                  <a:pt x="7477" y="4154"/>
                </a:cubicBezTo>
                <a:cubicBezTo>
                  <a:pt x="7477" y="5989"/>
                  <a:pt x="5989" y="7477"/>
                  <a:pt x="4154" y="7477"/>
                </a:cubicBezTo>
                <a:close/>
                <a:moveTo>
                  <a:pt x="17446" y="13292"/>
                </a:moveTo>
                <a:cubicBezTo>
                  <a:pt x="15292" y="13292"/>
                  <a:pt x="13522" y="14932"/>
                  <a:pt x="13313" y="17031"/>
                </a:cubicBezTo>
                <a:lnTo>
                  <a:pt x="8287" y="17031"/>
                </a:lnTo>
                <a:cubicBezTo>
                  <a:pt x="8204" y="16195"/>
                  <a:pt x="7873" y="15433"/>
                  <a:pt x="7370" y="14818"/>
                </a:cubicBezTo>
                <a:lnTo>
                  <a:pt x="14818" y="7370"/>
                </a:lnTo>
                <a:cubicBezTo>
                  <a:pt x="15534" y="7956"/>
                  <a:pt x="16449" y="8308"/>
                  <a:pt x="17446" y="8308"/>
                </a:cubicBezTo>
                <a:cubicBezTo>
                  <a:pt x="19741" y="8308"/>
                  <a:pt x="21600" y="6448"/>
                  <a:pt x="21600" y="4154"/>
                </a:cubicBezTo>
                <a:cubicBezTo>
                  <a:pt x="21600" y="1859"/>
                  <a:pt x="19741" y="0"/>
                  <a:pt x="17446" y="0"/>
                </a:cubicBezTo>
                <a:cubicBezTo>
                  <a:pt x="15292" y="0"/>
                  <a:pt x="13522" y="1639"/>
                  <a:pt x="13313" y="3738"/>
                </a:cubicBezTo>
                <a:lnTo>
                  <a:pt x="8287" y="3738"/>
                </a:lnTo>
                <a:cubicBezTo>
                  <a:pt x="8078" y="1639"/>
                  <a:pt x="6308" y="0"/>
                  <a:pt x="4154" y="0"/>
                </a:cubicBezTo>
                <a:cubicBezTo>
                  <a:pt x="1859" y="0"/>
                  <a:pt x="0" y="1859"/>
                  <a:pt x="0" y="4154"/>
                </a:cubicBezTo>
                <a:cubicBezTo>
                  <a:pt x="0" y="6448"/>
                  <a:pt x="1859" y="8308"/>
                  <a:pt x="4154" y="8308"/>
                </a:cubicBezTo>
                <a:cubicBezTo>
                  <a:pt x="6308" y="8308"/>
                  <a:pt x="8078" y="6668"/>
                  <a:pt x="8287" y="4569"/>
                </a:cubicBezTo>
                <a:lnTo>
                  <a:pt x="13313" y="4569"/>
                </a:lnTo>
                <a:cubicBezTo>
                  <a:pt x="13396" y="5405"/>
                  <a:pt x="13727" y="6167"/>
                  <a:pt x="14230" y="6782"/>
                </a:cubicBezTo>
                <a:lnTo>
                  <a:pt x="6782" y="14230"/>
                </a:lnTo>
                <a:cubicBezTo>
                  <a:pt x="6066" y="13644"/>
                  <a:pt x="5151" y="13292"/>
                  <a:pt x="4154" y="13292"/>
                </a:cubicBezTo>
                <a:cubicBezTo>
                  <a:pt x="1859" y="13292"/>
                  <a:pt x="0" y="15152"/>
                  <a:pt x="0" y="17446"/>
                </a:cubicBezTo>
                <a:cubicBezTo>
                  <a:pt x="0" y="19741"/>
                  <a:pt x="1859" y="21600"/>
                  <a:pt x="4154" y="21600"/>
                </a:cubicBezTo>
                <a:cubicBezTo>
                  <a:pt x="6308" y="21600"/>
                  <a:pt x="8078" y="19961"/>
                  <a:pt x="8287" y="17862"/>
                </a:cubicBezTo>
                <a:lnTo>
                  <a:pt x="13313" y="17862"/>
                </a:lnTo>
                <a:cubicBezTo>
                  <a:pt x="13522" y="19961"/>
                  <a:pt x="15292" y="21600"/>
                  <a:pt x="17446" y="21600"/>
                </a:cubicBezTo>
                <a:cubicBezTo>
                  <a:pt x="19741" y="21600"/>
                  <a:pt x="21600" y="19741"/>
                  <a:pt x="21600" y="17446"/>
                </a:cubicBezTo>
                <a:cubicBezTo>
                  <a:pt x="21600" y="15152"/>
                  <a:pt x="19741" y="13292"/>
                  <a:pt x="17446" y="13292"/>
                </a:cubicBezTo>
                <a:close/>
              </a:path>
            </a:pathLst>
          </a:custGeom>
          <a:solidFill>
            <a:srgbClr val="FFFFFF"/>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813" name="flow"/>
          <p:cNvSpPr txBox="1"/>
          <p:nvPr/>
        </p:nvSpPr>
        <p:spPr>
          <a:xfrm>
            <a:off x="7980382" y="3537327"/>
            <a:ext cx="411850"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flow</a:t>
            </a:r>
          </a:p>
        </p:txBody>
      </p:sp>
      <p:grpSp>
        <p:nvGrpSpPr>
          <p:cNvPr id="1816" name="Group"/>
          <p:cNvGrpSpPr/>
          <p:nvPr/>
        </p:nvGrpSpPr>
        <p:grpSpPr>
          <a:xfrm>
            <a:off x="732805" y="3998441"/>
            <a:ext cx="304560" cy="326616"/>
            <a:chOff x="-1" y="0"/>
            <a:chExt cx="812157" cy="870169"/>
          </a:xfrm>
        </p:grpSpPr>
        <p:sp>
          <p:nvSpPr>
            <p:cNvPr id="1814" name="Shape"/>
            <p:cNvSpPr/>
            <p:nvPr/>
          </p:nvSpPr>
          <p:spPr>
            <a:xfrm>
              <a:off x="-2" y="-1"/>
              <a:ext cx="812159" cy="870170"/>
            </a:xfrm>
            <a:custGeom>
              <a:avLst/>
              <a:gdLst/>
              <a:ahLst/>
              <a:cxnLst>
                <a:cxn ang="0">
                  <a:pos x="wd2" y="hd2"/>
                </a:cxn>
                <a:cxn ang="5400000">
                  <a:pos x="wd2" y="hd2"/>
                </a:cxn>
                <a:cxn ang="10800000">
                  <a:pos x="wd2" y="hd2"/>
                </a:cxn>
                <a:cxn ang="16200000">
                  <a:pos x="wd2" y="hd2"/>
                </a:cxn>
              </a:cxnLst>
              <a:rect l="0" t="0" r="r" b="b"/>
              <a:pathLst>
                <a:path w="21600" h="21600" extrusionOk="0">
                  <a:moveTo>
                    <a:pt x="18514" y="20880"/>
                  </a:moveTo>
                  <a:lnTo>
                    <a:pt x="3086" y="20880"/>
                  </a:lnTo>
                  <a:lnTo>
                    <a:pt x="3086" y="11520"/>
                  </a:lnTo>
                  <a:lnTo>
                    <a:pt x="10800" y="4320"/>
                  </a:lnTo>
                  <a:lnTo>
                    <a:pt x="18514" y="11520"/>
                  </a:lnTo>
                  <a:cubicBezTo>
                    <a:pt x="18514" y="11520"/>
                    <a:pt x="18514" y="20880"/>
                    <a:pt x="18514" y="20880"/>
                  </a:cubicBezTo>
                  <a:close/>
                  <a:moveTo>
                    <a:pt x="10800" y="0"/>
                  </a:moveTo>
                  <a:lnTo>
                    <a:pt x="0" y="10080"/>
                  </a:lnTo>
                  <a:lnTo>
                    <a:pt x="2314" y="12240"/>
                  </a:lnTo>
                  <a:lnTo>
                    <a:pt x="2314" y="21600"/>
                  </a:lnTo>
                  <a:lnTo>
                    <a:pt x="19286" y="21600"/>
                  </a:lnTo>
                  <a:lnTo>
                    <a:pt x="19286" y="12240"/>
                  </a:lnTo>
                  <a:lnTo>
                    <a:pt x="21600" y="10080"/>
                  </a:lnTo>
                  <a:cubicBezTo>
                    <a:pt x="21600" y="10080"/>
                    <a:pt x="10800" y="0"/>
                    <a:pt x="108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815" name="Circle"/>
            <p:cNvSpPr/>
            <p:nvPr/>
          </p:nvSpPr>
          <p:spPr>
            <a:xfrm>
              <a:off x="348065" y="377071"/>
              <a:ext cx="116027" cy="116027"/>
            </a:xfrm>
            <a:prstGeom prst="ellipse">
              <a:avLst/>
            </a:pr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sp>
        <p:nvSpPr>
          <p:cNvPr id="1817" name="home"/>
          <p:cNvSpPr txBox="1"/>
          <p:nvPr/>
        </p:nvSpPr>
        <p:spPr>
          <a:xfrm>
            <a:off x="635261" y="4435004"/>
            <a:ext cx="499651"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home</a:t>
            </a:r>
          </a:p>
        </p:txBody>
      </p:sp>
      <p:grpSp>
        <p:nvGrpSpPr>
          <p:cNvPr id="1823" name="Group"/>
          <p:cNvGrpSpPr/>
          <p:nvPr/>
        </p:nvGrpSpPr>
        <p:grpSpPr>
          <a:xfrm>
            <a:off x="1819345" y="3998441"/>
            <a:ext cx="217544" cy="326617"/>
            <a:chOff x="-1" y="0"/>
            <a:chExt cx="580114" cy="870169"/>
          </a:xfrm>
        </p:grpSpPr>
        <p:sp>
          <p:nvSpPr>
            <p:cNvPr id="1818" name="Shape"/>
            <p:cNvSpPr/>
            <p:nvPr/>
          </p:nvSpPr>
          <p:spPr>
            <a:xfrm>
              <a:off x="-2" y="841161"/>
              <a:ext cx="580116" cy="2900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819" name="Shape"/>
            <p:cNvSpPr/>
            <p:nvPr/>
          </p:nvSpPr>
          <p:spPr>
            <a:xfrm>
              <a:off x="-2" y="-1"/>
              <a:ext cx="580116" cy="812159"/>
            </a:xfrm>
            <a:custGeom>
              <a:avLst/>
              <a:gdLst/>
              <a:ahLst/>
              <a:cxnLst>
                <a:cxn ang="0">
                  <a:pos x="wd2" y="hd2"/>
                </a:cxn>
                <a:cxn ang="5400000">
                  <a:pos x="wd2" y="hd2"/>
                </a:cxn>
                <a:cxn ang="10800000">
                  <a:pos x="wd2" y="hd2"/>
                </a:cxn>
                <a:cxn ang="16200000">
                  <a:pos x="wd2" y="hd2"/>
                </a:cxn>
              </a:cxnLst>
              <a:rect l="0" t="0" r="r" b="b"/>
              <a:pathLst>
                <a:path w="21600" h="21600" extrusionOk="0">
                  <a:moveTo>
                    <a:pt x="20520" y="20829"/>
                  </a:moveTo>
                  <a:lnTo>
                    <a:pt x="1080" y="20829"/>
                  </a:lnTo>
                  <a:lnTo>
                    <a:pt x="1080" y="3857"/>
                  </a:lnTo>
                  <a:lnTo>
                    <a:pt x="20520" y="3857"/>
                  </a:lnTo>
                  <a:cubicBezTo>
                    <a:pt x="20520" y="3857"/>
                    <a:pt x="20520" y="20829"/>
                    <a:pt x="20520" y="20829"/>
                  </a:cubicBezTo>
                  <a:close/>
                  <a:moveTo>
                    <a:pt x="0" y="0"/>
                  </a:moveTo>
                  <a:lnTo>
                    <a:pt x="0" y="21600"/>
                  </a:lnTo>
                  <a:lnTo>
                    <a:pt x="21600" y="21600"/>
                  </a:lnTo>
                  <a:lnTo>
                    <a:pt x="21600" y="0"/>
                  </a:lnTo>
                  <a:cubicBezTo>
                    <a:pt x="21600" y="0"/>
                    <a:pt x="0" y="0"/>
                    <a:pt x="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820" name="Shape"/>
            <p:cNvSpPr/>
            <p:nvPr/>
          </p:nvSpPr>
          <p:spPr>
            <a:xfrm>
              <a:off x="116021" y="406076"/>
              <a:ext cx="348070" cy="2900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821" name="Shape"/>
            <p:cNvSpPr/>
            <p:nvPr/>
          </p:nvSpPr>
          <p:spPr>
            <a:xfrm>
              <a:off x="116021" y="290055"/>
              <a:ext cx="348070" cy="2900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822" name="Shape"/>
            <p:cNvSpPr/>
            <p:nvPr/>
          </p:nvSpPr>
          <p:spPr>
            <a:xfrm>
              <a:off x="116021" y="522100"/>
              <a:ext cx="348070" cy="2900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sp>
        <p:nvSpPr>
          <p:cNvPr id="1824" name="log"/>
          <p:cNvSpPr txBox="1"/>
          <p:nvPr/>
        </p:nvSpPr>
        <p:spPr>
          <a:xfrm>
            <a:off x="1807125" y="4426840"/>
            <a:ext cx="241985"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log</a:t>
            </a:r>
          </a:p>
        </p:txBody>
      </p:sp>
      <p:grpSp>
        <p:nvGrpSpPr>
          <p:cNvPr id="1828" name="Group"/>
          <p:cNvGrpSpPr/>
          <p:nvPr/>
        </p:nvGrpSpPr>
        <p:grpSpPr>
          <a:xfrm>
            <a:off x="3872778" y="3998442"/>
            <a:ext cx="282806" cy="326616"/>
            <a:chOff x="0" y="0"/>
            <a:chExt cx="754147" cy="870169"/>
          </a:xfrm>
        </p:grpSpPr>
        <p:sp>
          <p:nvSpPr>
            <p:cNvPr id="1825" name="Shape"/>
            <p:cNvSpPr/>
            <p:nvPr/>
          </p:nvSpPr>
          <p:spPr>
            <a:xfrm>
              <a:off x="493094" y="-1"/>
              <a:ext cx="232046" cy="232047"/>
            </a:xfrm>
            <a:custGeom>
              <a:avLst/>
              <a:gdLst/>
              <a:ahLst/>
              <a:cxnLst>
                <a:cxn ang="0">
                  <a:pos x="wd2" y="hd2"/>
                </a:cxn>
                <a:cxn ang="5400000">
                  <a:pos x="wd2" y="hd2"/>
                </a:cxn>
                <a:cxn ang="10800000">
                  <a:pos x="wd2" y="hd2"/>
                </a:cxn>
                <a:cxn ang="16200000">
                  <a:pos x="wd2" y="hd2"/>
                </a:cxn>
              </a:cxnLst>
              <a:rect l="0" t="0" r="r" b="b"/>
              <a:pathLst>
                <a:path w="21600" h="21600" extrusionOk="0">
                  <a:moveTo>
                    <a:pt x="10800" y="2700"/>
                  </a:moveTo>
                  <a:cubicBezTo>
                    <a:pt x="15267" y="2700"/>
                    <a:pt x="18900" y="6333"/>
                    <a:pt x="18900" y="10800"/>
                  </a:cubicBezTo>
                  <a:cubicBezTo>
                    <a:pt x="18900" y="15267"/>
                    <a:pt x="15267" y="18900"/>
                    <a:pt x="10800" y="18900"/>
                  </a:cubicBezTo>
                  <a:cubicBezTo>
                    <a:pt x="6333" y="18900"/>
                    <a:pt x="2700" y="15267"/>
                    <a:pt x="2700" y="10800"/>
                  </a:cubicBezTo>
                  <a:cubicBezTo>
                    <a:pt x="2700" y="6333"/>
                    <a:pt x="6333" y="2700"/>
                    <a:pt x="10800" y="2700"/>
                  </a:cubicBezTo>
                  <a:close/>
                  <a:moveTo>
                    <a:pt x="10800" y="21600"/>
                  </a:moveTo>
                  <a:cubicBezTo>
                    <a:pt x="16764" y="21600"/>
                    <a:pt x="21600" y="16764"/>
                    <a:pt x="21600" y="10800"/>
                  </a:cubicBezTo>
                  <a:cubicBezTo>
                    <a:pt x="21600" y="4836"/>
                    <a:pt x="16764" y="0"/>
                    <a:pt x="10800" y="0"/>
                  </a:cubicBezTo>
                  <a:cubicBezTo>
                    <a:pt x="4836" y="0"/>
                    <a:pt x="0" y="4836"/>
                    <a:pt x="0" y="10800"/>
                  </a:cubicBezTo>
                  <a:cubicBezTo>
                    <a:pt x="0" y="16764"/>
                    <a:pt x="4836" y="21600"/>
                    <a:pt x="10800" y="2160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826" name="Shape"/>
            <p:cNvSpPr/>
            <p:nvPr/>
          </p:nvSpPr>
          <p:spPr>
            <a:xfrm>
              <a:off x="-1" y="290055"/>
              <a:ext cx="754149" cy="580115"/>
            </a:xfrm>
            <a:custGeom>
              <a:avLst/>
              <a:gdLst/>
              <a:ahLst/>
              <a:cxnLst>
                <a:cxn ang="0">
                  <a:pos x="wd2" y="hd2"/>
                </a:cxn>
                <a:cxn ang="5400000">
                  <a:pos x="wd2" y="hd2"/>
                </a:cxn>
                <a:cxn ang="10800000">
                  <a:pos x="wd2" y="hd2"/>
                </a:cxn>
                <a:cxn ang="16200000">
                  <a:pos x="wd2" y="hd2"/>
                </a:cxn>
              </a:cxnLst>
              <a:rect l="0" t="0" r="r" b="b"/>
              <a:pathLst>
                <a:path w="21600" h="21600" extrusionOk="0">
                  <a:moveTo>
                    <a:pt x="19938" y="0"/>
                  </a:moveTo>
                  <a:lnTo>
                    <a:pt x="14954" y="0"/>
                  </a:lnTo>
                  <a:lnTo>
                    <a:pt x="10800" y="5400"/>
                  </a:lnTo>
                  <a:lnTo>
                    <a:pt x="6646" y="0"/>
                  </a:lnTo>
                  <a:lnTo>
                    <a:pt x="1662" y="0"/>
                  </a:lnTo>
                  <a:cubicBezTo>
                    <a:pt x="744" y="0"/>
                    <a:pt x="0" y="967"/>
                    <a:pt x="0" y="2160"/>
                  </a:cubicBezTo>
                  <a:lnTo>
                    <a:pt x="0" y="10800"/>
                  </a:lnTo>
                  <a:lnTo>
                    <a:pt x="1662" y="12960"/>
                  </a:lnTo>
                  <a:lnTo>
                    <a:pt x="1662" y="20520"/>
                  </a:lnTo>
                  <a:cubicBezTo>
                    <a:pt x="1662" y="21116"/>
                    <a:pt x="2033" y="21600"/>
                    <a:pt x="2492" y="21600"/>
                  </a:cubicBezTo>
                  <a:lnTo>
                    <a:pt x="5815" y="21600"/>
                  </a:lnTo>
                  <a:cubicBezTo>
                    <a:pt x="6275" y="21600"/>
                    <a:pt x="6646" y="21116"/>
                    <a:pt x="6646" y="20520"/>
                  </a:cubicBezTo>
                  <a:lnTo>
                    <a:pt x="6646" y="5400"/>
                  </a:lnTo>
                  <a:lnTo>
                    <a:pt x="10800" y="10800"/>
                  </a:lnTo>
                  <a:lnTo>
                    <a:pt x="14954" y="5400"/>
                  </a:lnTo>
                  <a:lnTo>
                    <a:pt x="14954" y="20520"/>
                  </a:lnTo>
                  <a:cubicBezTo>
                    <a:pt x="14954" y="21116"/>
                    <a:pt x="15325" y="21600"/>
                    <a:pt x="15785" y="21600"/>
                  </a:cubicBezTo>
                  <a:lnTo>
                    <a:pt x="19108" y="21600"/>
                  </a:lnTo>
                  <a:cubicBezTo>
                    <a:pt x="19567" y="21600"/>
                    <a:pt x="19938" y="21116"/>
                    <a:pt x="19938" y="20520"/>
                  </a:cubicBezTo>
                  <a:lnTo>
                    <a:pt x="19938" y="12960"/>
                  </a:lnTo>
                  <a:lnTo>
                    <a:pt x="21600" y="10800"/>
                  </a:lnTo>
                  <a:lnTo>
                    <a:pt x="21600" y="2160"/>
                  </a:lnTo>
                  <a:cubicBezTo>
                    <a:pt x="21600" y="967"/>
                    <a:pt x="20856" y="0"/>
                    <a:pt x="19938"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827" name="Shape"/>
            <p:cNvSpPr/>
            <p:nvPr/>
          </p:nvSpPr>
          <p:spPr>
            <a:xfrm>
              <a:off x="29005" y="-1"/>
              <a:ext cx="232047" cy="232047"/>
            </a:xfrm>
            <a:custGeom>
              <a:avLst/>
              <a:gdLst/>
              <a:ahLst/>
              <a:cxnLst>
                <a:cxn ang="0">
                  <a:pos x="wd2" y="hd2"/>
                </a:cxn>
                <a:cxn ang="5400000">
                  <a:pos x="wd2" y="hd2"/>
                </a:cxn>
                <a:cxn ang="10800000">
                  <a:pos x="wd2" y="hd2"/>
                </a:cxn>
                <a:cxn ang="16200000">
                  <a:pos x="wd2" y="hd2"/>
                </a:cxn>
              </a:cxnLst>
              <a:rect l="0" t="0" r="r" b="b"/>
              <a:pathLst>
                <a:path w="21600" h="21600" extrusionOk="0">
                  <a:moveTo>
                    <a:pt x="10800" y="2700"/>
                  </a:moveTo>
                  <a:cubicBezTo>
                    <a:pt x="15267" y="2700"/>
                    <a:pt x="18900" y="6333"/>
                    <a:pt x="18900" y="10800"/>
                  </a:cubicBezTo>
                  <a:cubicBezTo>
                    <a:pt x="18900" y="15267"/>
                    <a:pt x="15267" y="18900"/>
                    <a:pt x="10800" y="18900"/>
                  </a:cubicBezTo>
                  <a:cubicBezTo>
                    <a:pt x="6333" y="18900"/>
                    <a:pt x="2700" y="15267"/>
                    <a:pt x="2700" y="10800"/>
                  </a:cubicBezTo>
                  <a:cubicBezTo>
                    <a:pt x="2700" y="6333"/>
                    <a:pt x="6333" y="2700"/>
                    <a:pt x="10800" y="2700"/>
                  </a:cubicBezTo>
                  <a:close/>
                  <a:moveTo>
                    <a:pt x="10800" y="21600"/>
                  </a:moveTo>
                  <a:cubicBezTo>
                    <a:pt x="16764" y="21600"/>
                    <a:pt x="21600" y="16764"/>
                    <a:pt x="21600" y="10800"/>
                  </a:cubicBezTo>
                  <a:cubicBezTo>
                    <a:pt x="21600" y="4836"/>
                    <a:pt x="16764" y="0"/>
                    <a:pt x="10800" y="0"/>
                  </a:cubicBezTo>
                  <a:cubicBezTo>
                    <a:pt x="4836" y="0"/>
                    <a:pt x="0" y="4836"/>
                    <a:pt x="0" y="10800"/>
                  </a:cubicBezTo>
                  <a:cubicBezTo>
                    <a:pt x="0" y="16764"/>
                    <a:pt x="4836" y="21600"/>
                    <a:pt x="10800" y="2160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sp>
        <p:nvSpPr>
          <p:cNvPr id="1829" name="relationship"/>
          <p:cNvSpPr txBox="1"/>
          <p:nvPr/>
        </p:nvSpPr>
        <p:spPr>
          <a:xfrm>
            <a:off x="3709224" y="4437727"/>
            <a:ext cx="609914"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relationship</a:t>
            </a:r>
          </a:p>
        </p:txBody>
      </p:sp>
      <p:sp>
        <p:nvSpPr>
          <p:cNvPr id="1830" name="Shape"/>
          <p:cNvSpPr/>
          <p:nvPr/>
        </p:nvSpPr>
        <p:spPr>
          <a:xfrm>
            <a:off x="4894055" y="4041990"/>
            <a:ext cx="326313" cy="239518"/>
          </a:xfrm>
          <a:custGeom>
            <a:avLst/>
            <a:gdLst/>
            <a:ahLst/>
            <a:cxnLst>
              <a:cxn ang="0">
                <a:pos x="wd2" y="hd2"/>
              </a:cxn>
              <a:cxn ang="5400000">
                <a:pos x="wd2" y="hd2"/>
              </a:cxn>
              <a:cxn ang="10800000">
                <a:pos x="wd2" y="hd2"/>
              </a:cxn>
              <a:cxn ang="16200000">
                <a:pos x="wd2" y="hd2"/>
              </a:cxn>
            </a:cxnLst>
            <a:rect l="0" t="0" r="r" b="b"/>
            <a:pathLst>
              <a:path w="21600" h="21600" extrusionOk="0">
                <a:moveTo>
                  <a:pt x="20880" y="20618"/>
                </a:moveTo>
                <a:lnTo>
                  <a:pt x="720" y="20618"/>
                </a:lnTo>
                <a:lnTo>
                  <a:pt x="720" y="5891"/>
                </a:lnTo>
                <a:lnTo>
                  <a:pt x="20880" y="5891"/>
                </a:lnTo>
                <a:cubicBezTo>
                  <a:pt x="20880" y="5891"/>
                  <a:pt x="20880" y="20618"/>
                  <a:pt x="20880" y="20618"/>
                </a:cubicBezTo>
                <a:close/>
                <a:moveTo>
                  <a:pt x="8640" y="2945"/>
                </a:moveTo>
                <a:lnTo>
                  <a:pt x="8640" y="0"/>
                </a:lnTo>
                <a:lnTo>
                  <a:pt x="0" y="0"/>
                </a:lnTo>
                <a:lnTo>
                  <a:pt x="0" y="21600"/>
                </a:lnTo>
                <a:lnTo>
                  <a:pt x="21600" y="21600"/>
                </a:lnTo>
                <a:lnTo>
                  <a:pt x="21600" y="2945"/>
                </a:lnTo>
                <a:cubicBezTo>
                  <a:pt x="21600" y="2945"/>
                  <a:pt x="8640" y="2945"/>
                  <a:pt x="8640" y="2945"/>
                </a:cubicBezTo>
                <a:close/>
              </a:path>
            </a:pathLst>
          </a:custGeom>
          <a:solidFill>
            <a:srgbClr val="FFFFFF"/>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831" name="folder"/>
          <p:cNvSpPr txBox="1"/>
          <p:nvPr/>
        </p:nvSpPr>
        <p:spPr>
          <a:xfrm>
            <a:off x="4883331" y="4459501"/>
            <a:ext cx="347762"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folder</a:t>
            </a:r>
          </a:p>
        </p:txBody>
      </p:sp>
      <p:grpSp>
        <p:nvGrpSpPr>
          <p:cNvPr id="1837" name="Group"/>
          <p:cNvGrpSpPr/>
          <p:nvPr/>
        </p:nvGrpSpPr>
        <p:grpSpPr>
          <a:xfrm>
            <a:off x="5937087" y="4028381"/>
            <a:ext cx="326314" cy="265142"/>
            <a:chOff x="0" y="0"/>
            <a:chExt cx="870169" cy="706389"/>
          </a:xfrm>
        </p:grpSpPr>
        <p:sp>
          <p:nvSpPr>
            <p:cNvPr id="1832" name="Shape"/>
            <p:cNvSpPr/>
            <p:nvPr/>
          </p:nvSpPr>
          <p:spPr>
            <a:xfrm>
              <a:off x="-1" y="0"/>
              <a:ext cx="870170" cy="706390"/>
            </a:xfrm>
            <a:custGeom>
              <a:avLst/>
              <a:gdLst/>
              <a:ahLst/>
              <a:cxnLst>
                <a:cxn ang="0">
                  <a:pos x="wd2" y="hd2"/>
                </a:cxn>
                <a:cxn ang="5400000">
                  <a:pos x="wd2" y="hd2"/>
                </a:cxn>
                <a:cxn ang="10800000">
                  <a:pos x="wd2" y="hd2"/>
                </a:cxn>
                <a:cxn ang="16200000">
                  <a:pos x="wd2" y="hd2"/>
                </a:cxn>
              </a:cxnLst>
              <a:rect l="0" t="0" r="r" b="b"/>
              <a:pathLst>
                <a:path w="21600" h="21600" extrusionOk="0">
                  <a:moveTo>
                    <a:pt x="18090" y="20713"/>
                  </a:moveTo>
                  <a:lnTo>
                    <a:pt x="3510" y="20713"/>
                  </a:lnTo>
                  <a:lnTo>
                    <a:pt x="2262" y="9183"/>
                  </a:lnTo>
                  <a:lnTo>
                    <a:pt x="19338" y="9183"/>
                  </a:lnTo>
                  <a:cubicBezTo>
                    <a:pt x="19338" y="9183"/>
                    <a:pt x="18090" y="20713"/>
                    <a:pt x="18090" y="20713"/>
                  </a:cubicBezTo>
                  <a:close/>
                  <a:moveTo>
                    <a:pt x="17069" y="5635"/>
                  </a:moveTo>
                  <a:lnTo>
                    <a:pt x="12495" y="0"/>
                  </a:lnTo>
                  <a:lnTo>
                    <a:pt x="11985" y="627"/>
                  </a:lnTo>
                  <a:lnTo>
                    <a:pt x="16051" y="5635"/>
                  </a:lnTo>
                  <a:lnTo>
                    <a:pt x="5549" y="5635"/>
                  </a:lnTo>
                  <a:lnTo>
                    <a:pt x="9615" y="627"/>
                  </a:lnTo>
                  <a:lnTo>
                    <a:pt x="9105" y="0"/>
                  </a:lnTo>
                  <a:lnTo>
                    <a:pt x="4531" y="5635"/>
                  </a:lnTo>
                  <a:lnTo>
                    <a:pt x="0" y="5635"/>
                  </a:lnTo>
                  <a:lnTo>
                    <a:pt x="0" y="8296"/>
                  </a:lnTo>
                  <a:lnTo>
                    <a:pt x="1440" y="8296"/>
                  </a:lnTo>
                  <a:lnTo>
                    <a:pt x="2880" y="21600"/>
                  </a:lnTo>
                  <a:lnTo>
                    <a:pt x="18720" y="21600"/>
                  </a:lnTo>
                  <a:lnTo>
                    <a:pt x="20160" y="8296"/>
                  </a:lnTo>
                  <a:lnTo>
                    <a:pt x="21600" y="8296"/>
                  </a:lnTo>
                  <a:lnTo>
                    <a:pt x="21600" y="5635"/>
                  </a:lnTo>
                  <a:cubicBezTo>
                    <a:pt x="21600" y="5635"/>
                    <a:pt x="17069" y="5635"/>
                    <a:pt x="17069" y="5635"/>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833" name="Shape"/>
            <p:cNvSpPr/>
            <p:nvPr/>
          </p:nvSpPr>
          <p:spPr>
            <a:xfrm>
              <a:off x="290053" y="384323"/>
              <a:ext cx="29009" cy="20304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834" name="Shape"/>
            <p:cNvSpPr/>
            <p:nvPr/>
          </p:nvSpPr>
          <p:spPr>
            <a:xfrm>
              <a:off x="377071" y="384323"/>
              <a:ext cx="29009" cy="20304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835" name="Shape"/>
            <p:cNvSpPr/>
            <p:nvPr/>
          </p:nvSpPr>
          <p:spPr>
            <a:xfrm>
              <a:off x="464087" y="384323"/>
              <a:ext cx="29008" cy="20304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836" name="Shape"/>
            <p:cNvSpPr/>
            <p:nvPr/>
          </p:nvSpPr>
          <p:spPr>
            <a:xfrm>
              <a:off x="551105" y="384323"/>
              <a:ext cx="29008" cy="20304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sp>
        <p:nvSpPr>
          <p:cNvPr id="1838" name="cart, check out"/>
          <p:cNvSpPr txBox="1"/>
          <p:nvPr/>
        </p:nvSpPr>
        <p:spPr>
          <a:xfrm>
            <a:off x="5742122" y="4492162"/>
            <a:ext cx="716244"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cart, check out</a:t>
            </a:r>
          </a:p>
        </p:txBody>
      </p:sp>
      <p:grpSp>
        <p:nvGrpSpPr>
          <p:cNvPr id="1842" name="Group"/>
          <p:cNvGrpSpPr/>
          <p:nvPr/>
        </p:nvGrpSpPr>
        <p:grpSpPr>
          <a:xfrm>
            <a:off x="2840623" y="3998441"/>
            <a:ext cx="261052" cy="326617"/>
            <a:chOff x="0" y="0"/>
            <a:chExt cx="696136" cy="870169"/>
          </a:xfrm>
        </p:grpSpPr>
        <p:sp>
          <p:nvSpPr>
            <p:cNvPr id="1839" name="Shape"/>
            <p:cNvSpPr/>
            <p:nvPr/>
          </p:nvSpPr>
          <p:spPr>
            <a:xfrm>
              <a:off x="58010" y="-1"/>
              <a:ext cx="580113" cy="580115"/>
            </a:xfrm>
            <a:custGeom>
              <a:avLst/>
              <a:gdLst/>
              <a:ahLst/>
              <a:cxnLst>
                <a:cxn ang="0">
                  <a:pos x="wd2" y="hd2"/>
                </a:cxn>
                <a:cxn ang="5400000">
                  <a:pos x="wd2" y="hd2"/>
                </a:cxn>
                <a:cxn ang="10800000">
                  <a:pos x="wd2" y="hd2"/>
                </a:cxn>
                <a:cxn ang="16200000">
                  <a:pos x="wd2" y="hd2"/>
                </a:cxn>
              </a:cxnLst>
              <a:rect l="0" t="0" r="r" b="b"/>
              <a:pathLst>
                <a:path w="21600" h="21600" extrusionOk="0">
                  <a:moveTo>
                    <a:pt x="10800" y="1080"/>
                  </a:moveTo>
                  <a:cubicBezTo>
                    <a:pt x="16160" y="1080"/>
                    <a:pt x="20520" y="5440"/>
                    <a:pt x="20520" y="10800"/>
                  </a:cubicBezTo>
                  <a:cubicBezTo>
                    <a:pt x="20520" y="16160"/>
                    <a:pt x="16160" y="20520"/>
                    <a:pt x="10800" y="20520"/>
                  </a:cubicBezTo>
                  <a:cubicBezTo>
                    <a:pt x="5440" y="20520"/>
                    <a:pt x="1080" y="16160"/>
                    <a:pt x="1080" y="10800"/>
                  </a:cubicBezTo>
                  <a:cubicBezTo>
                    <a:pt x="1080" y="5440"/>
                    <a:pt x="5440" y="1080"/>
                    <a:pt x="10800" y="1080"/>
                  </a:cubicBezTo>
                  <a:close/>
                  <a:moveTo>
                    <a:pt x="10800" y="21600"/>
                  </a:moveTo>
                  <a:cubicBezTo>
                    <a:pt x="16765" y="21600"/>
                    <a:pt x="21600" y="16765"/>
                    <a:pt x="21600" y="10800"/>
                  </a:cubicBezTo>
                  <a:cubicBezTo>
                    <a:pt x="21600" y="4835"/>
                    <a:pt x="16765" y="0"/>
                    <a:pt x="10800" y="0"/>
                  </a:cubicBezTo>
                  <a:cubicBezTo>
                    <a:pt x="4835" y="0"/>
                    <a:pt x="0" y="4835"/>
                    <a:pt x="0" y="10800"/>
                  </a:cubicBezTo>
                  <a:cubicBezTo>
                    <a:pt x="0" y="16765"/>
                    <a:pt x="4835" y="21600"/>
                    <a:pt x="10800" y="2160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840" name="Shape"/>
            <p:cNvSpPr/>
            <p:nvPr/>
          </p:nvSpPr>
          <p:spPr>
            <a:xfrm>
              <a:off x="-1" y="638122"/>
              <a:ext cx="696137" cy="232047"/>
            </a:xfrm>
            <a:custGeom>
              <a:avLst/>
              <a:gdLst/>
              <a:ahLst/>
              <a:cxnLst>
                <a:cxn ang="0">
                  <a:pos x="wd2" y="hd2"/>
                </a:cxn>
                <a:cxn ang="5400000">
                  <a:pos x="wd2" y="hd2"/>
                </a:cxn>
                <a:cxn ang="10800000">
                  <a:pos x="wd2" y="hd2"/>
                </a:cxn>
                <a:cxn ang="16200000">
                  <a:pos x="wd2" y="hd2"/>
                </a:cxn>
              </a:cxnLst>
              <a:rect l="0" t="0" r="r" b="b"/>
              <a:pathLst>
                <a:path w="21600" h="21600" extrusionOk="0">
                  <a:moveTo>
                    <a:pt x="18000" y="0"/>
                  </a:moveTo>
                  <a:lnTo>
                    <a:pt x="3600" y="0"/>
                  </a:lnTo>
                  <a:cubicBezTo>
                    <a:pt x="1612" y="0"/>
                    <a:pt x="0" y="4836"/>
                    <a:pt x="0" y="10800"/>
                  </a:cubicBezTo>
                  <a:lnTo>
                    <a:pt x="0" y="21600"/>
                  </a:lnTo>
                  <a:lnTo>
                    <a:pt x="21600" y="21600"/>
                  </a:lnTo>
                  <a:lnTo>
                    <a:pt x="21600" y="10800"/>
                  </a:lnTo>
                  <a:cubicBezTo>
                    <a:pt x="21600" y="4836"/>
                    <a:pt x="19988" y="0"/>
                    <a:pt x="180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841" name="Shape"/>
            <p:cNvSpPr/>
            <p:nvPr/>
          </p:nvSpPr>
          <p:spPr>
            <a:xfrm>
              <a:off x="195786" y="181285"/>
              <a:ext cx="302068" cy="235565"/>
            </a:xfrm>
            <a:custGeom>
              <a:avLst/>
              <a:gdLst/>
              <a:ahLst/>
              <a:cxnLst>
                <a:cxn ang="0">
                  <a:pos x="wd2" y="hd2"/>
                </a:cxn>
                <a:cxn ang="5400000">
                  <a:pos x="wd2" y="hd2"/>
                </a:cxn>
                <a:cxn ang="10800000">
                  <a:pos x="wd2" y="hd2"/>
                </a:cxn>
                <a:cxn ang="16200000">
                  <a:pos x="wd2" y="hd2"/>
                </a:cxn>
              </a:cxnLst>
              <a:rect l="0" t="0" r="r" b="b"/>
              <a:pathLst>
                <a:path w="21600" h="21600" extrusionOk="0">
                  <a:moveTo>
                    <a:pt x="21600" y="3762"/>
                  </a:moveTo>
                  <a:lnTo>
                    <a:pt x="18667" y="0"/>
                  </a:lnTo>
                  <a:lnTo>
                    <a:pt x="7689" y="14078"/>
                  </a:lnTo>
                  <a:lnTo>
                    <a:pt x="2933" y="7979"/>
                  </a:lnTo>
                  <a:lnTo>
                    <a:pt x="0" y="11741"/>
                  </a:lnTo>
                  <a:lnTo>
                    <a:pt x="7689" y="21600"/>
                  </a:lnTo>
                  <a:cubicBezTo>
                    <a:pt x="7689" y="21600"/>
                    <a:pt x="21600" y="3762"/>
                    <a:pt x="21600" y="3762"/>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sp>
        <p:nvSpPr>
          <p:cNvPr id="1843" name="admin"/>
          <p:cNvSpPr txBox="1"/>
          <p:nvPr/>
        </p:nvSpPr>
        <p:spPr>
          <a:xfrm>
            <a:off x="2749964" y="4437727"/>
            <a:ext cx="442370"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admin</a:t>
            </a:r>
          </a:p>
        </p:txBody>
      </p:sp>
      <p:grpSp>
        <p:nvGrpSpPr>
          <p:cNvPr id="1846" name="Group"/>
          <p:cNvGrpSpPr/>
          <p:nvPr/>
        </p:nvGrpSpPr>
        <p:grpSpPr>
          <a:xfrm>
            <a:off x="7023627" y="3990276"/>
            <a:ext cx="239298" cy="326616"/>
            <a:chOff x="-1" y="0"/>
            <a:chExt cx="638126" cy="870169"/>
          </a:xfrm>
        </p:grpSpPr>
        <p:sp>
          <p:nvSpPr>
            <p:cNvPr id="1844" name="Shape"/>
            <p:cNvSpPr/>
            <p:nvPr/>
          </p:nvSpPr>
          <p:spPr>
            <a:xfrm>
              <a:off x="166780" y="442333"/>
              <a:ext cx="302068" cy="235568"/>
            </a:xfrm>
            <a:custGeom>
              <a:avLst/>
              <a:gdLst/>
              <a:ahLst/>
              <a:cxnLst>
                <a:cxn ang="0">
                  <a:pos x="wd2" y="hd2"/>
                </a:cxn>
                <a:cxn ang="5400000">
                  <a:pos x="wd2" y="hd2"/>
                </a:cxn>
                <a:cxn ang="10800000">
                  <a:pos x="wd2" y="hd2"/>
                </a:cxn>
                <a:cxn ang="16200000">
                  <a:pos x="wd2" y="hd2"/>
                </a:cxn>
              </a:cxnLst>
              <a:rect l="0" t="0" r="r" b="b"/>
              <a:pathLst>
                <a:path w="21600" h="21600" extrusionOk="0">
                  <a:moveTo>
                    <a:pt x="7689" y="14077"/>
                  </a:moveTo>
                  <a:lnTo>
                    <a:pt x="2933" y="7979"/>
                  </a:lnTo>
                  <a:lnTo>
                    <a:pt x="0" y="11740"/>
                  </a:lnTo>
                  <a:lnTo>
                    <a:pt x="7689" y="21600"/>
                  </a:lnTo>
                  <a:lnTo>
                    <a:pt x="21600" y="3761"/>
                  </a:lnTo>
                  <a:lnTo>
                    <a:pt x="18667" y="0"/>
                  </a:lnTo>
                  <a:cubicBezTo>
                    <a:pt x="18667" y="0"/>
                    <a:pt x="7689" y="14077"/>
                    <a:pt x="7689" y="14077"/>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845" name="Shape"/>
            <p:cNvSpPr/>
            <p:nvPr/>
          </p:nvSpPr>
          <p:spPr>
            <a:xfrm>
              <a:off x="-2" y="-1"/>
              <a:ext cx="638128" cy="870170"/>
            </a:xfrm>
            <a:custGeom>
              <a:avLst/>
              <a:gdLst/>
              <a:ahLst/>
              <a:cxnLst>
                <a:cxn ang="0">
                  <a:pos x="wd2" y="hd2"/>
                </a:cxn>
                <a:cxn ang="5400000">
                  <a:pos x="wd2" y="hd2"/>
                </a:cxn>
                <a:cxn ang="10800000">
                  <a:pos x="wd2" y="hd2"/>
                </a:cxn>
                <a:cxn ang="16200000">
                  <a:pos x="wd2" y="hd2"/>
                </a:cxn>
              </a:cxnLst>
              <a:rect l="0" t="0" r="r" b="b"/>
              <a:pathLst>
                <a:path w="21600" h="21600" extrusionOk="0">
                  <a:moveTo>
                    <a:pt x="10800" y="20880"/>
                  </a:moveTo>
                  <a:cubicBezTo>
                    <a:pt x="5378" y="20880"/>
                    <a:pt x="982" y="17656"/>
                    <a:pt x="982" y="13680"/>
                  </a:cubicBezTo>
                  <a:cubicBezTo>
                    <a:pt x="982" y="9704"/>
                    <a:pt x="5378" y="6480"/>
                    <a:pt x="10800" y="6480"/>
                  </a:cubicBezTo>
                  <a:cubicBezTo>
                    <a:pt x="16222" y="6480"/>
                    <a:pt x="20618" y="9704"/>
                    <a:pt x="20618" y="13680"/>
                  </a:cubicBezTo>
                  <a:cubicBezTo>
                    <a:pt x="20618" y="17656"/>
                    <a:pt x="16222" y="20880"/>
                    <a:pt x="10800" y="20880"/>
                  </a:cubicBezTo>
                  <a:close/>
                  <a:moveTo>
                    <a:pt x="4909" y="5760"/>
                  </a:moveTo>
                  <a:cubicBezTo>
                    <a:pt x="4909" y="3378"/>
                    <a:pt x="7552" y="1440"/>
                    <a:pt x="10800" y="1440"/>
                  </a:cubicBezTo>
                  <a:cubicBezTo>
                    <a:pt x="14048" y="1440"/>
                    <a:pt x="16691" y="3378"/>
                    <a:pt x="16691" y="5760"/>
                  </a:cubicBezTo>
                  <a:lnTo>
                    <a:pt x="16691" y="7043"/>
                  </a:lnTo>
                  <a:cubicBezTo>
                    <a:pt x="14996" y="6233"/>
                    <a:pt x="12974" y="5760"/>
                    <a:pt x="10800" y="5760"/>
                  </a:cubicBezTo>
                  <a:cubicBezTo>
                    <a:pt x="8626" y="5760"/>
                    <a:pt x="6604" y="6233"/>
                    <a:pt x="4909" y="7044"/>
                  </a:cubicBezTo>
                  <a:cubicBezTo>
                    <a:pt x="4909" y="7044"/>
                    <a:pt x="4909" y="5760"/>
                    <a:pt x="4909" y="5760"/>
                  </a:cubicBezTo>
                  <a:close/>
                  <a:moveTo>
                    <a:pt x="18655" y="8247"/>
                  </a:moveTo>
                  <a:lnTo>
                    <a:pt x="18655" y="5760"/>
                  </a:lnTo>
                  <a:cubicBezTo>
                    <a:pt x="18655" y="2579"/>
                    <a:pt x="15138" y="0"/>
                    <a:pt x="10800" y="0"/>
                  </a:cubicBezTo>
                  <a:cubicBezTo>
                    <a:pt x="6462" y="0"/>
                    <a:pt x="2945" y="2579"/>
                    <a:pt x="2945" y="5760"/>
                  </a:cubicBezTo>
                  <a:lnTo>
                    <a:pt x="2945" y="8248"/>
                  </a:lnTo>
                  <a:cubicBezTo>
                    <a:pt x="1121" y="9666"/>
                    <a:pt x="0" y="11577"/>
                    <a:pt x="0" y="13680"/>
                  </a:cubicBezTo>
                  <a:cubicBezTo>
                    <a:pt x="0" y="18053"/>
                    <a:pt x="4837" y="21600"/>
                    <a:pt x="10800" y="21600"/>
                  </a:cubicBezTo>
                  <a:cubicBezTo>
                    <a:pt x="16765" y="21600"/>
                    <a:pt x="21600" y="18053"/>
                    <a:pt x="21600" y="13680"/>
                  </a:cubicBezTo>
                  <a:cubicBezTo>
                    <a:pt x="21600" y="11577"/>
                    <a:pt x="20479" y="9666"/>
                    <a:pt x="18655" y="8247"/>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sp>
        <p:nvSpPr>
          <p:cNvPr id="1847" name="lock (secure)"/>
          <p:cNvSpPr txBox="1"/>
          <p:nvPr/>
        </p:nvSpPr>
        <p:spPr>
          <a:xfrm>
            <a:off x="6909094" y="4423568"/>
            <a:ext cx="468362" cy="2596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lock (secure)</a:t>
            </a:r>
          </a:p>
        </p:txBody>
      </p:sp>
      <p:grpSp>
        <p:nvGrpSpPr>
          <p:cNvPr id="1850" name="Group"/>
          <p:cNvGrpSpPr/>
          <p:nvPr/>
        </p:nvGrpSpPr>
        <p:grpSpPr>
          <a:xfrm>
            <a:off x="8066659" y="3990276"/>
            <a:ext cx="239297" cy="326616"/>
            <a:chOff x="0" y="0"/>
            <a:chExt cx="638123" cy="870169"/>
          </a:xfrm>
        </p:grpSpPr>
        <p:sp>
          <p:nvSpPr>
            <p:cNvPr id="1848" name="Shape"/>
            <p:cNvSpPr/>
            <p:nvPr/>
          </p:nvSpPr>
          <p:spPr>
            <a:xfrm>
              <a:off x="181285" y="413328"/>
              <a:ext cx="273070" cy="273070"/>
            </a:xfrm>
            <a:custGeom>
              <a:avLst/>
              <a:gdLst/>
              <a:ahLst/>
              <a:cxnLst>
                <a:cxn ang="0">
                  <a:pos x="wd2" y="hd2"/>
                </a:cxn>
                <a:cxn ang="5400000">
                  <a:pos x="wd2" y="hd2"/>
                </a:cxn>
                <a:cxn ang="10800000">
                  <a:pos x="wd2" y="hd2"/>
                </a:cxn>
                <a:cxn ang="16200000">
                  <a:pos x="wd2" y="hd2"/>
                </a:cxn>
              </a:cxnLst>
              <a:rect l="0" t="0" r="r" b="b"/>
              <a:pathLst>
                <a:path w="21600" h="21600" extrusionOk="0">
                  <a:moveTo>
                    <a:pt x="18355" y="0"/>
                  </a:moveTo>
                  <a:lnTo>
                    <a:pt x="10800" y="7555"/>
                  </a:lnTo>
                  <a:lnTo>
                    <a:pt x="3245" y="0"/>
                  </a:lnTo>
                  <a:lnTo>
                    <a:pt x="0" y="3245"/>
                  </a:lnTo>
                  <a:lnTo>
                    <a:pt x="7555" y="10800"/>
                  </a:lnTo>
                  <a:lnTo>
                    <a:pt x="0" y="18355"/>
                  </a:lnTo>
                  <a:lnTo>
                    <a:pt x="3245" y="21600"/>
                  </a:lnTo>
                  <a:lnTo>
                    <a:pt x="10800" y="14045"/>
                  </a:lnTo>
                  <a:lnTo>
                    <a:pt x="18355" y="21600"/>
                  </a:lnTo>
                  <a:lnTo>
                    <a:pt x="21600" y="18355"/>
                  </a:lnTo>
                  <a:lnTo>
                    <a:pt x="14045" y="10800"/>
                  </a:lnTo>
                  <a:lnTo>
                    <a:pt x="21600" y="3245"/>
                  </a:lnTo>
                  <a:cubicBezTo>
                    <a:pt x="21600" y="3245"/>
                    <a:pt x="18355" y="0"/>
                    <a:pt x="18355"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1849" name="Shape"/>
            <p:cNvSpPr/>
            <p:nvPr/>
          </p:nvSpPr>
          <p:spPr>
            <a:xfrm>
              <a:off x="-1" y="-1"/>
              <a:ext cx="638125" cy="870170"/>
            </a:xfrm>
            <a:custGeom>
              <a:avLst/>
              <a:gdLst/>
              <a:ahLst/>
              <a:cxnLst>
                <a:cxn ang="0">
                  <a:pos x="wd2" y="hd2"/>
                </a:cxn>
                <a:cxn ang="5400000">
                  <a:pos x="wd2" y="hd2"/>
                </a:cxn>
                <a:cxn ang="10800000">
                  <a:pos x="wd2" y="hd2"/>
                </a:cxn>
                <a:cxn ang="16200000">
                  <a:pos x="wd2" y="hd2"/>
                </a:cxn>
              </a:cxnLst>
              <a:rect l="0" t="0" r="r" b="b"/>
              <a:pathLst>
                <a:path w="21600" h="21600" extrusionOk="0">
                  <a:moveTo>
                    <a:pt x="10800" y="20880"/>
                  </a:moveTo>
                  <a:cubicBezTo>
                    <a:pt x="5378" y="20880"/>
                    <a:pt x="982" y="17656"/>
                    <a:pt x="982" y="13680"/>
                  </a:cubicBezTo>
                  <a:cubicBezTo>
                    <a:pt x="982" y="9704"/>
                    <a:pt x="5378" y="6480"/>
                    <a:pt x="10800" y="6480"/>
                  </a:cubicBezTo>
                  <a:cubicBezTo>
                    <a:pt x="16222" y="6480"/>
                    <a:pt x="20618" y="9704"/>
                    <a:pt x="20618" y="13680"/>
                  </a:cubicBezTo>
                  <a:cubicBezTo>
                    <a:pt x="20618" y="17656"/>
                    <a:pt x="16222" y="20880"/>
                    <a:pt x="10800" y="20880"/>
                  </a:cubicBezTo>
                  <a:close/>
                  <a:moveTo>
                    <a:pt x="10800" y="5760"/>
                  </a:moveTo>
                  <a:cubicBezTo>
                    <a:pt x="8626" y="5760"/>
                    <a:pt x="6604" y="6233"/>
                    <a:pt x="4909" y="7044"/>
                  </a:cubicBezTo>
                  <a:lnTo>
                    <a:pt x="4909" y="5760"/>
                  </a:lnTo>
                  <a:cubicBezTo>
                    <a:pt x="4909" y="3378"/>
                    <a:pt x="7552" y="1440"/>
                    <a:pt x="10800" y="1440"/>
                  </a:cubicBezTo>
                  <a:cubicBezTo>
                    <a:pt x="12424" y="1440"/>
                    <a:pt x="13897" y="1924"/>
                    <a:pt x="14963" y="2707"/>
                  </a:cubicBezTo>
                  <a:lnTo>
                    <a:pt x="16354" y="1687"/>
                  </a:lnTo>
                  <a:cubicBezTo>
                    <a:pt x="14933" y="645"/>
                    <a:pt x="12969" y="0"/>
                    <a:pt x="10800" y="0"/>
                  </a:cubicBezTo>
                  <a:cubicBezTo>
                    <a:pt x="6462" y="0"/>
                    <a:pt x="2945" y="2579"/>
                    <a:pt x="2945" y="5760"/>
                  </a:cubicBezTo>
                  <a:lnTo>
                    <a:pt x="2945" y="8248"/>
                  </a:lnTo>
                  <a:cubicBezTo>
                    <a:pt x="1121" y="9666"/>
                    <a:pt x="0" y="11577"/>
                    <a:pt x="0" y="13680"/>
                  </a:cubicBezTo>
                  <a:cubicBezTo>
                    <a:pt x="0" y="18053"/>
                    <a:pt x="4837" y="21600"/>
                    <a:pt x="10800" y="21600"/>
                  </a:cubicBezTo>
                  <a:cubicBezTo>
                    <a:pt x="16765" y="21600"/>
                    <a:pt x="21600" y="18053"/>
                    <a:pt x="21600" y="13680"/>
                  </a:cubicBezTo>
                  <a:cubicBezTo>
                    <a:pt x="21600" y="9307"/>
                    <a:pt x="16765" y="5760"/>
                    <a:pt x="10800" y="576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sp>
        <p:nvSpPr>
          <p:cNvPr id="1851" name="unlock (non-secure)"/>
          <p:cNvSpPr txBox="1"/>
          <p:nvPr/>
        </p:nvSpPr>
        <p:spPr>
          <a:xfrm>
            <a:off x="7748128" y="4483997"/>
            <a:ext cx="876359"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unlock (non-secure)</a:t>
            </a:r>
          </a:p>
        </p:txBody>
      </p:sp>
      <p:sp>
        <p:nvSpPr>
          <p:cNvPr id="1852"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28934714"/>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reserve="1">
  <p:cSld name="Dark Thank You">
    <p:bg>
      <p:bgPr>
        <a:solidFill>
          <a:srgbClr val="1C3549"/>
        </a:solidFill>
        <a:effectLst/>
      </p:bgPr>
    </p:bg>
    <p:spTree>
      <p:nvGrpSpPr>
        <p:cNvPr id="1" name=""/>
        <p:cNvGrpSpPr/>
        <p:nvPr/>
      </p:nvGrpSpPr>
      <p:grpSpPr>
        <a:xfrm>
          <a:off x="0" y="0"/>
          <a:ext cx="0" cy="0"/>
          <a:chOff x="0" y="0"/>
          <a:chExt cx="0" cy="0"/>
        </a:xfrm>
      </p:grpSpPr>
      <p:sp>
        <p:nvSpPr>
          <p:cNvPr id="366" name="Thank you"/>
          <p:cNvSpPr txBox="1">
            <a:spLocks noGrp="1"/>
          </p:cNvSpPr>
          <p:nvPr>
            <p:ph type="body" sz="quarter" idx="13"/>
          </p:nvPr>
        </p:nvSpPr>
        <p:spPr>
          <a:xfrm>
            <a:off x="190500" y="2574132"/>
            <a:ext cx="5586930" cy="1352279"/>
          </a:xfrm>
          <a:prstGeom prst="rect">
            <a:avLst/>
          </a:prstGeom>
        </p:spPr>
        <p:txBody>
          <a:bodyPr lIns="45718" tIns="45718" rIns="45718" bIns="45718"/>
          <a:lstStyle>
            <a:lvl1pPr defTabSz="685800">
              <a:lnSpc>
                <a:spcPct val="90000"/>
              </a:lnSpc>
              <a:defRPr sz="7200" b="1">
                <a:solidFill>
                  <a:schemeClr val="accent5"/>
                </a:solidFill>
              </a:defRPr>
            </a:lvl1pPr>
          </a:lstStyle>
          <a:p>
            <a:r>
              <a:t>Thank you</a:t>
            </a:r>
          </a:p>
        </p:txBody>
      </p:sp>
    </p:spTree>
    <p:extLst>
      <p:ext uri="{BB962C8B-B14F-4D97-AF65-F5344CB8AC3E}">
        <p14:creationId xmlns:p14="http://schemas.microsoft.com/office/powerpoint/2010/main" val="2386015681"/>
      </p:ext>
    </p:extLst>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tx">
  <p:cSld name="IBM Icons - Object Based cont.">
    <p:bg>
      <p:bgPr>
        <a:solidFill>
          <a:srgbClr val="000000"/>
        </a:solidFill>
        <a:effectLst/>
      </p:bgPr>
    </p:bg>
    <p:spTree>
      <p:nvGrpSpPr>
        <p:cNvPr id="1" name=""/>
        <p:cNvGrpSpPr/>
        <p:nvPr/>
      </p:nvGrpSpPr>
      <p:grpSpPr>
        <a:xfrm>
          <a:off x="0" y="0"/>
          <a:ext cx="0" cy="0"/>
          <a:chOff x="0" y="0"/>
          <a:chExt cx="0" cy="0"/>
        </a:xfrm>
      </p:grpSpPr>
      <p:grpSp>
        <p:nvGrpSpPr>
          <p:cNvPr id="1861" name="Group"/>
          <p:cNvGrpSpPr/>
          <p:nvPr/>
        </p:nvGrpSpPr>
        <p:grpSpPr>
          <a:xfrm>
            <a:off x="778472" y="1261738"/>
            <a:ext cx="258122" cy="322953"/>
            <a:chOff x="0" y="-1"/>
            <a:chExt cx="688324" cy="860408"/>
          </a:xfrm>
        </p:grpSpPr>
        <p:sp>
          <p:nvSpPr>
            <p:cNvPr id="1859" name="Shape"/>
            <p:cNvSpPr/>
            <p:nvPr/>
          </p:nvSpPr>
          <p:spPr>
            <a:xfrm>
              <a:off x="-1" y="-2"/>
              <a:ext cx="688326" cy="860410"/>
            </a:xfrm>
            <a:custGeom>
              <a:avLst/>
              <a:gdLst/>
              <a:ahLst/>
              <a:cxnLst>
                <a:cxn ang="0">
                  <a:pos x="wd2" y="hd2"/>
                </a:cxn>
                <a:cxn ang="5400000">
                  <a:pos x="wd2" y="hd2"/>
                </a:cxn>
                <a:cxn ang="10800000">
                  <a:pos x="wd2" y="hd2"/>
                </a:cxn>
                <a:cxn ang="16200000">
                  <a:pos x="wd2" y="hd2"/>
                </a:cxn>
              </a:cxnLst>
              <a:rect l="0" t="0" r="r" b="b"/>
              <a:pathLst>
                <a:path w="21600" h="21600" extrusionOk="0">
                  <a:moveTo>
                    <a:pt x="17780" y="14615"/>
                  </a:moveTo>
                  <a:lnTo>
                    <a:pt x="10800" y="20549"/>
                  </a:lnTo>
                  <a:lnTo>
                    <a:pt x="3818" y="14614"/>
                  </a:lnTo>
                  <a:cubicBezTo>
                    <a:pt x="1936" y="13020"/>
                    <a:pt x="900" y="10899"/>
                    <a:pt x="900" y="8640"/>
                  </a:cubicBezTo>
                  <a:cubicBezTo>
                    <a:pt x="900" y="6525"/>
                    <a:pt x="1930" y="4536"/>
                    <a:pt x="3801" y="3040"/>
                  </a:cubicBezTo>
                  <a:cubicBezTo>
                    <a:pt x="5670" y="1544"/>
                    <a:pt x="8156" y="720"/>
                    <a:pt x="10800" y="720"/>
                  </a:cubicBezTo>
                  <a:cubicBezTo>
                    <a:pt x="13444" y="720"/>
                    <a:pt x="15930" y="1544"/>
                    <a:pt x="17800" y="3040"/>
                  </a:cubicBezTo>
                  <a:cubicBezTo>
                    <a:pt x="19670" y="4536"/>
                    <a:pt x="20700" y="6525"/>
                    <a:pt x="20700" y="8640"/>
                  </a:cubicBezTo>
                  <a:cubicBezTo>
                    <a:pt x="20700" y="10899"/>
                    <a:pt x="19664" y="13020"/>
                    <a:pt x="17780" y="14615"/>
                  </a:cubicBezTo>
                  <a:close/>
                  <a:moveTo>
                    <a:pt x="18436" y="2531"/>
                  </a:moveTo>
                  <a:cubicBezTo>
                    <a:pt x="16482" y="967"/>
                    <a:pt x="13782" y="0"/>
                    <a:pt x="10800" y="0"/>
                  </a:cubicBezTo>
                  <a:cubicBezTo>
                    <a:pt x="7818" y="0"/>
                    <a:pt x="5118" y="967"/>
                    <a:pt x="3164" y="2531"/>
                  </a:cubicBezTo>
                  <a:cubicBezTo>
                    <a:pt x="1209" y="4094"/>
                    <a:pt x="0" y="6254"/>
                    <a:pt x="0" y="8640"/>
                  </a:cubicBezTo>
                  <a:cubicBezTo>
                    <a:pt x="0" y="11166"/>
                    <a:pt x="1209" y="13453"/>
                    <a:pt x="3164" y="15108"/>
                  </a:cubicBezTo>
                  <a:lnTo>
                    <a:pt x="10800" y="21600"/>
                  </a:lnTo>
                  <a:lnTo>
                    <a:pt x="18436" y="15108"/>
                  </a:lnTo>
                  <a:cubicBezTo>
                    <a:pt x="20391" y="13453"/>
                    <a:pt x="21600" y="11166"/>
                    <a:pt x="21600" y="8640"/>
                  </a:cubicBezTo>
                  <a:cubicBezTo>
                    <a:pt x="21600" y="6254"/>
                    <a:pt x="20391" y="4094"/>
                    <a:pt x="18436" y="2531"/>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sp>
          <p:nvSpPr>
            <p:cNvPr id="1860" name="Circle"/>
            <p:cNvSpPr/>
            <p:nvPr/>
          </p:nvSpPr>
          <p:spPr>
            <a:xfrm>
              <a:off x="229440" y="229441"/>
              <a:ext cx="229445" cy="229445"/>
            </a:xfrm>
            <a:prstGeom prst="ellipse">
              <a:avLst/>
            </a:pr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grpSp>
      <p:grpSp>
        <p:nvGrpSpPr>
          <p:cNvPr id="1865" name="Group"/>
          <p:cNvGrpSpPr/>
          <p:nvPr/>
        </p:nvGrpSpPr>
        <p:grpSpPr>
          <a:xfrm>
            <a:off x="2811169" y="1390919"/>
            <a:ext cx="322652" cy="64593"/>
            <a:chOff x="0" y="0"/>
            <a:chExt cx="860405" cy="172086"/>
          </a:xfrm>
        </p:grpSpPr>
        <p:sp>
          <p:nvSpPr>
            <p:cNvPr id="1862" name="Circle"/>
            <p:cNvSpPr/>
            <p:nvPr/>
          </p:nvSpPr>
          <p:spPr>
            <a:xfrm>
              <a:off x="0" y="-1"/>
              <a:ext cx="172085" cy="172088"/>
            </a:xfrm>
            <a:prstGeom prst="ellipse">
              <a:avLst/>
            </a:pr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sp>
          <p:nvSpPr>
            <p:cNvPr id="1863" name="Circle"/>
            <p:cNvSpPr/>
            <p:nvPr/>
          </p:nvSpPr>
          <p:spPr>
            <a:xfrm>
              <a:off x="344160" y="-1"/>
              <a:ext cx="172085" cy="172088"/>
            </a:xfrm>
            <a:prstGeom prst="ellipse">
              <a:avLst/>
            </a:pr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sp>
          <p:nvSpPr>
            <p:cNvPr id="1864" name="Circle"/>
            <p:cNvSpPr/>
            <p:nvPr/>
          </p:nvSpPr>
          <p:spPr>
            <a:xfrm>
              <a:off x="688321" y="-1"/>
              <a:ext cx="172085" cy="172088"/>
            </a:xfrm>
            <a:prstGeom prst="ellipse">
              <a:avLst/>
            </a:pr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grpSp>
      <p:sp>
        <p:nvSpPr>
          <p:cNvPr id="1866" name="Shape"/>
          <p:cNvSpPr/>
          <p:nvPr/>
        </p:nvSpPr>
        <p:spPr>
          <a:xfrm>
            <a:off x="3854404" y="1272505"/>
            <a:ext cx="301142" cy="301420"/>
          </a:xfrm>
          <a:custGeom>
            <a:avLst/>
            <a:gdLst/>
            <a:ahLst/>
            <a:cxnLst>
              <a:cxn ang="0">
                <a:pos x="wd2" y="hd2"/>
              </a:cxn>
              <a:cxn ang="5400000">
                <a:pos x="wd2" y="hd2"/>
              </a:cxn>
              <a:cxn ang="10800000">
                <a:pos x="wd2" y="hd2"/>
              </a:cxn>
              <a:cxn ang="16200000">
                <a:pos x="wd2" y="hd2"/>
              </a:cxn>
            </a:cxnLst>
            <a:rect l="0" t="0" r="r" b="b"/>
            <a:pathLst>
              <a:path w="21600" h="21600" extrusionOk="0">
                <a:moveTo>
                  <a:pt x="16421" y="13335"/>
                </a:moveTo>
                <a:cubicBezTo>
                  <a:pt x="16771" y="12561"/>
                  <a:pt x="16971" y="11704"/>
                  <a:pt x="16971" y="10800"/>
                </a:cubicBezTo>
                <a:cubicBezTo>
                  <a:pt x="16971" y="9896"/>
                  <a:pt x="16771" y="9039"/>
                  <a:pt x="16421" y="8265"/>
                </a:cubicBezTo>
                <a:lnTo>
                  <a:pt x="19256" y="5430"/>
                </a:lnTo>
                <a:cubicBezTo>
                  <a:pt x="20246" y="6985"/>
                  <a:pt x="20829" y="8824"/>
                  <a:pt x="20829" y="10800"/>
                </a:cubicBezTo>
                <a:cubicBezTo>
                  <a:pt x="20829" y="12776"/>
                  <a:pt x="20246" y="14615"/>
                  <a:pt x="19256" y="16170"/>
                </a:cubicBezTo>
                <a:cubicBezTo>
                  <a:pt x="19256" y="16170"/>
                  <a:pt x="16421" y="13335"/>
                  <a:pt x="16421" y="13335"/>
                </a:cubicBezTo>
                <a:close/>
                <a:moveTo>
                  <a:pt x="15831" y="12750"/>
                </a:moveTo>
                <a:cubicBezTo>
                  <a:pt x="15282" y="14161"/>
                  <a:pt x="14161" y="15282"/>
                  <a:pt x="12751" y="15830"/>
                </a:cubicBezTo>
                <a:cubicBezTo>
                  <a:pt x="12145" y="16066"/>
                  <a:pt x="11489" y="16200"/>
                  <a:pt x="10800" y="16200"/>
                </a:cubicBezTo>
                <a:cubicBezTo>
                  <a:pt x="10111" y="16200"/>
                  <a:pt x="9455" y="16066"/>
                  <a:pt x="8849" y="15830"/>
                </a:cubicBezTo>
                <a:cubicBezTo>
                  <a:pt x="7439" y="15282"/>
                  <a:pt x="6318" y="14161"/>
                  <a:pt x="5769" y="12750"/>
                </a:cubicBezTo>
                <a:cubicBezTo>
                  <a:pt x="5534" y="12145"/>
                  <a:pt x="5400" y="11489"/>
                  <a:pt x="5400" y="10800"/>
                </a:cubicBezTo>
                <a:cubicBezTo>
                  <a:pt x="5400" y="10111"/>
                  <a:pt x="5534" y="9456"/>
                  <a:pt x="5769" y="8850"/>
                </a:cubicBezTo>
                <a:cubicBezTo>
                  <a:pt x="6318" y="7439"/>
                  <a:pt x="7439" y="6318"/>
                  <a:pt x="8849" y="5770"/>
                </a:cubicBezTo>
                <a:cubicBezTo>
                  <a:pt x="9455" y="5534"/>
                  <a:pt x="10111" y="5400"/>
                  <a:pt x="10800" y="5400"/>
                </a:cubicBezTo>
                <a:cubicBezTo>
                  <a:pt x="11489" y="5400"/>
                  <a:pt x="12145" y="5534"/>
                  <a:pt x="12751" y="5770"/>
                </a:cubicBezTo>
                <a:cubicBezTo>
                  <a:pt x="14161" y="6318"/>
                  <a:pt x="15282" y="7439"/>
                  <a:pt x="15831" y="8850"/>
                </a:cubicBezTo>
                <a:cubicBezTo>
                  <a:pt x="16066" y="9456"/>
                  <a:pt x="16200" y="10111"/>
                  <a:pt x="16200" y="10800"/>
                </a:cubicBezTo>
                <a:cubicBezTo>
                  <a:pt x="16200" y="11489"/>
                  <a:pt x="16066" y="12145"/>
                  <a:pt x="15831" y="12750"/>
                </a:cubicBezTo>
                <a:close/>
                <a:moveTo>
                  <a:pt x="10800" y="20829"/>
                </a:moveTo>
                <a:cubicBezTo>
                  <a:pt x="8824" y="20829"/>
                  <a:pt x="6985" y="20246"/>
                  <a:pt x="5430" y="19256"/>
                </a:cubicBezTo>
                <a:lnTo>
                  <a:pt x="8265" y="16421"/>
                </a:lnTo>
                <a:cubicBezTo>
                  <a:pt x="9039" y="16771"/>
                  <a:pt x="9896" y="16971"/>
                  <a:pt x="10800" y="16971"/>
                </a:cubicBezTo>
                <a:cubicBezTo>
                  <a:pt x="11704" y="16971"/>
                  <a:pt x="12561" y="16771"/>
                  <a:pt x="13335" y="16421"/>
                </a:cubicBezTo>
                <a:lnTo>
                  <a:pt x="16170" y="19256"/>
                </a:lnTo>
                <a:cubicBezTo>
                  <a:pt x="14615" y="20246"/>
                  <a:pt x="12776" y="20829"/>
                  <a:pt x="10800" y="20829"/>
                </a:cubicBezTo>
                <a:close/>
                <a:moveTo>
                  <a:pt x="5179" y="13335"/>
                </a:moveTo>
                <a:lnTo>
                  <a:pt x="2344" y="16170"/>
                </a:lnTo>
                <a:cubicBezTo>
                  <a:pt x="1354" y="14615"/>
                  <a:pt x="771" y="12776"/>
                  <a:pt x="771" y="10800"/>
                </a:cubicBezTo>
                <a:cubicBezTo>
                  <a:pt x="771" y="8824"/>
                  <a:pt x="1354" y="6985"/>
                  <a:pt x="2344" y="5430"/>
                </a:cubicBezTo>
                <a:lnTo>
                  <a:pt x="5179" y="8265"/>
                </a:lnTo>
                <a:cubicBezTo>
                  <a:pt x="4829" y="9039"/>
                  <a:pt x="4629" y="9896"/>
                  <a:pt x="4629" y="10800"/>
                </a:cubicBezTo>
                <a:cubicBezTo>
                  <a:pt x="4629" y="11704"/>
                  <a:pt x="4829" y="12561"/>
                  <a:pt x="5179" y="13335"/>
                </a:cubicBezTo>
                <a:close/>
                <a:moveTo>
                  <a:pt x="10800" y="771"/>
                </a:moveTo>
                <a:cubicBezTo>
                  <a:pt x="12776" y="771"/>
                  <a:pt x="14615" y="1354"/>
                  <a:pt x="16170" y="2344"/>
                </a:cubicBezTo>
                <a:lnTo>
                  <a:pt x="13335" y="5179"/>
                </a:lnTo>
                <a:cubicBezTo>
                  <a:pt x="12561" y="4829"/>
                  <a:pt x="11704" y="4629"/>
                  <a:pt x="10800" y="4629"/>
                </a:cubicBezTo>
                <a:cubicBezTo>
                  <a:pt x="9896" y="4629"/>
                  <a:pt x="9039" y="4829"/>
                  <a:pt x="8265" y="5179"/>
                </a:cubicBezTo>
                <a:lnTo>
                  <a:pt x="5430" y="2344"/>
                </a:lnTo>
                <a:cubicBezTo>
                  <a:pt x="6985" y="1354"/>
                  <a:pt x="8824" y="771"/>
                  <a:pt x="10800" y="771"/>
                </a:cubicBezTo>
                <a:close/>
                <a:moveTo>
                  <a:pt x="10800" y="0"/>
                </a:moveTo>
                <a:cubicBezTo>
                  <a:pt x="4836" y="0"/>
                  <a:pt x="0" y="4836"/>
                  <a:pt x="0" y="10800"/>
                </a:cubicBezTo>
                <a:cubicBezTo>
                  <a:pt x="0" y="16764"/>
                  <a:pt x="4836" y="21600"/>
                  <a:pt x="10800" y="21600"/>
                </a:cubicBezTo>
                <a:cubicBezTo>
                  <a:pt x="16764" y="21600"/>
                  <a:pt x="21600" y="16764"/>
                  <a:pt x="21600" y="10800"/>
                </a:cubicBezTo>
                <a:cubicBezTo>
                  <a:pt x="21600" y="4836"/>
                  <a:pt x="16764" y="0"/>
                  <a:pt x="10800" y="0"/>
                </a:cubicBezTo>
                <a:close/>
              </a:path>
            </a:pathLst>
          </a:custGeom>
          <a:solidFill>
            <a:srgbClr val="FFFFFF"/>
          </a:solidFill>
          <a:ln w="12700">
            <a:miter lim="400000"/>
          </a:ln>
        </p:spPr>
        <p:txBody>
          <a:bodyPr lIns="20091" tIns="20091" rIns="20091" bIns="20091" anchor="ct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grpSp>
        <p:nvGrpSpPr>
          <p:cNvPr id="1869" name="Group"/>
          <p:cNvGrpSpPr/>
          <p:nvPr/>
        </p:nvGrpSpPr>
        <p:grpSpPr>
          <a:xfrm>
            <a:off x="6941093" y="1261738"/>
            <a:ext cx="322653" cy="322953"/>
            <a:chOff x="0" y="-1"/>
            <a:chExt cx="860406" cy="860408"/>
          </a:xfrm>
        </p:grpSpPr>
        <p:sp>
          <p:nvSpPr>
            <p:cNvPr id="1867" name="Shape"/>
            <p:cNvSpPr/>
            <p:nvPr/>
          </p:nvSpPr>
          <p:spPr>
            <a:xfrm>
              <a:off x="-1" y="-2"/>
              <a:ext cx="860407" cy="860410"/>
            </a:xfrm>
            <a:custGeom>
              <a:avLst/>
              <a:gdLst/>
              <a:ahLst/>
              <a:cxnLst>
                <a:cxn ang="0">
                  <a:pos x="wd2" y="hd2"/>
                </a:cxn>
                <a:cxn ang="5400000">
                  <a:pos x="wd2" y="hd2"/>
                </a:cxn>
                <a:cxn ang="10800000">
                  <a:pos x="wd2" y="hd2"/>
                </a:cxn>
                <a:cxn ang="16200000">
                  <a:pos x="wd2" y="hd2"/>
                </a:cxn>
              </a:cxnLst>
              <a:rect l="0" t="0" r="r" b="b"/>
              <a:pathLst>
                <a:path w="21600" h="21600" extrusionOk="0">
                  <a:moveTo>
                    <a:pt x="5971" y="18931"/>
                  </a:moveTo>
                  <a:lnTo>
                    <a:pt x="2669" y="15629"/>
                  </a:lnTo>
                  <a:lnTo>
                    <a:pt x="4575" y="13724"/>
                  </a:lnTo>
                  <a:lnTo>
                    <a:pt x="6225" y="15375"/>
                  </a:lnTo>
                  <a:lnTo>
                    <a:pt x="6735" y="14865"/>
                  </a:lnTo>
                  <a:lnTo>
                    <a:pt x="5084" y="13215"/>
                  </a:lnTo>
                  <a:lnTo>
                    <a:pt x="6015" y="12284"/>
                  </a:lnTo>
                  <a:lnTo>
                    <a:pt x="7665" y="13935"/>
                  </a:lnTo>
                  <a:lnTo>
                    <a:pt x="8175" y="13425"/>
                  </a:lnTo>
                  <a:lnTo>
                    <a:pt x="6524" y="11775"/>
                  </a:lnTo>
                  <a:lnTo>
                    <a:pt x="7455" y="10844"/>
                  </a:lnTo>
                  <a:lnTo>
                    <a:pt x="9105" y="12495"/>
                  </a:lnTo>
                  <a:lnTo>
                    <a:pt x="9615" y="11985"/>
                  </a:lnTo>
                  <a:lnTo>
                    <a:pt x="7964" y="10335"/>
                  </a:lnTo>
                  <a:lnTo>
                    <a:pt x="8895" y="9404"/>
                  </a:lnTo>
                  <a:lnTo>
                    <a:pt x="10545" y="11055"/>
                  </a:lnTo>
                  <a:lnTo>
                    <a:pt x="11055" y="10545"/>
                  </a:lnTo>
                  <a:lnTo>
                    <a:pt x="9404" y="8895"/>
                  </a:lnTo>
                  <a:lnTo>
                    <a:pt x="10335" y="7964"/>
                  </a:lnTo>
                  <a:lnTo>
                    <a:pt x="11985" y="9615"/>
                  </a:lnTo>
                  <a:lnTo>
                    <a:pt x="12495" y="9105"/>
                  </a:lnTo>
                  <a:lnTo>
                    <a:pt x="10844" y="7455"/>
                  </a:lnTo>
                  <a:lnTo>
                    <a:pt x="11775" y="6524"/>
                  </a:lnTo>
                  <a:lnTo>
                    <a:pt x="13425" y="8175"/>
                  </a:lnTo>
                  <a:lnTo>
                    <a:pt x="13935" y="7665"/>
                  </a:lnTo>
                  <a:lnTo>
                    <a:pt x="12284" y="6015"/>
                  </a:lnTo>
                  <a:lnTo>
                    <a:pt x="17280" y="1018"/>
                  </a:lnTo>
                  <a:lnTo>
                    <a:pt x="20582" y="4320"/>
                  </a:lnTo>
                  <a:cubicBezTo>
                    <a:pt x="20582" y="4320"/>
                    <a:pt x="5971" y="18931"/>
                    <a:pt x="5971" y="18931"/>
                  </a:cubicBezTo>
                  <a:close/>
                  <a:moveTo>
                    <a:pt x="17280" y="0"/>
                  </a:moveTo>
                  <a:lnTo>
                    <a:pt x="0" y="17280"/>
                  </a:lnTo>
                  <a:lnTo>
                    <a:pt x="4320" y="21600"/>
                  </a:lnTo>
                  <a:lnTo>
                    <a:pt x="21600" y="4320"/>
                  </a:lnTo>
                  <a:cubicBezTo>
                    <a:pt x="21600" y="4320"/>
                    <a:pt x="17280" y="0"/>
                    <a:pt x="1728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sp>
          <p:nvSpPr>
            <p:cNvPr id="1868" name="Circle"/>
            <p:cNvSpPr/>
            <p:nvPr/>
          </p:nvSpPr>
          <p:spPr>
            <a:xfrm>
              <a:off x="659644" y="143401"/>
              <a:ext cx="57365" cy="57365"/>
            </a:xfrm>
            <a:prstGeom prst="ellipse">
              <a:avLst/>
            </a:pr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grpSp>
      <p:grpSp>
        <p:nvGrpSpPr>
          <p:cNvPr id="1874" name="Group"/>
          <p:cNvGrpSpPr/>
          <p:nvPr/>
        </p:nvGrpSpPr>
        <p:grpSpPr>
          <a:xfrm>
            <a:off x="7973575" y="1347859"/>
            <a:ext cx="322654" cy="150712"/>
            <a:chOff x="0" y="-1"/>
            <a:chExt cx="860407" cy="401525"/>
          </a:xfrm>
        </p:grpSpPr>
        <p:sp>
          <p:nvSpPr>
            <p:cNvPr id="1870" name="Shape"/>
            <p:cNvSpPr/>
            <p:nvPr/>
          </p:nvSpPr>
          <p:spPr>
            <a:xfrm>
              <a:off x="-1" y="-2"/>
              <a:ext cx="57364" cy="40152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sp>
          <p:nvSpPr>
            <p:cNvPr id="1871" name="Shape"/>
            <p:cNvSpPr/>
            <p:nvPr/>
          </p:nvSpPr>
          <p:spPr>
            <a:xfrm>
              <a:off x="114721" y="-2"/>
              <a:ext cx="286804" cy="401527"/>
            </a:xfrm>
            <a:custGeom>
              <a:avLst/>
              <a:gdLst/>
              <a:ahLst/>
              <a:cxnLst>
                <a:cxn ang="0">
                  <a:pos x="wd2" y="hd2"/>
                </a:cxn>
                <a:cxn ang="5400000">
                  <a:pos x="wd2" y="hd2"/>
                </a:cxn>
                <a:cxn ang="10800000">
                  <a:pos x="wd2" y="hd2"/>
                </a:cxn>
                <a:cxn ang="16200000">
                  <a:pos x="wd2" y="hd2"/>
                </a:cxn>
              </a:cxnLst>
              <a:rect l="0" t="0" r="r" b="b"/>
              <a:pathLst>
                <a:path w="21600" h="21600" extrusionOk="0">
                  <a:moveTo>
                    <a:pt x="16244" y="13886"/>
                  </a:moveTo>
                  <a:cubicBezTo>
                    <a:pt x="16065" y="14855"/>
                    <a:pt x="15759" y="15701"/>
                    <a:pt x="15329" y="16423"/>
                  </a:cubicBezTo>
                  <a:cubicBezTo>
                    <a:pt x="14899" y="17145"/>
                    <a:pt x="14312" y="17719"/>
                    <a:pt x="13565" y="18144"/>
                  </a:cubicBezTo>
                  <a:cubicBezTo>
                    <a:pt x="12823" y="18569"/>
                    <a:pt x="11901" y="18782"/>
                    <a:pt x="10802" y="18782"/>
                  </a:cubicBezTo>
                  <a:cubicBezTo>
                    <a:pt x="9669" y="18782"/>
                    <a:pt x="8737" y="18569"/>
                    <a:pt x="8011" y="18144"/>
                  </a:cubicBezTo>
                  <a:cubicBezTo>
                    <a:pt x="7282" y="17719"/>
                    <a:pt x="6699" y="17145"/>
                    <a:pt x="6269" y="16423"/>
                  </a:cubicBezTo>
                  <a:cubicBezTo>
                    <a:pt x="5837" y="15701"/>
                    <a:pt x="5533" y="14855"/>
                    <a:pt x="5356" y="13886"/>
                  </a:cubicBezTo>
                  <a:cubicBezTo>
                    <a:pt x="5176" y="12917"/>
                    <a:pt x="5088" y="11888"/>
                    <a:pt x="5088" y="10800"/>
                  </a:cubicBezTo>
                  <a:cubicBezTo>
                    <a:pt x="5088" y="9712"/>
                    <a:pt x="5176" y="8688"/>
                    <a:pt x="5356" y="7729"/>
                  </a:cubicBezTo>
                  <a:cubicBezTo>
                    <a:pt x="5533" y="6770"/>
                    <a:pt x="5837" y="5924"/>
                    <a:pt x="6269" y="5191"/>
                  </a:cubicBezTo>
                  <a:cubicBezTo>
                    <a:pt x="6699" y="4461"/>
                    <a:pt x="7282" y="3881"/>
                    <a:pt x="8011" y="3456"/>
                  </a:cubicBezTo>
                  <a:cubicBezTo>
                    <a:pt x="8737" y="3031"/>
                    <a:pt x="9669" y="2818"/>
                    <a:pt x="10802" y="2818"/>
                  </a:cubicBezTo>
                  <a:cubicBezTo>
                    <a:pt x="11901" y="2818"/>
                    <a:pt x="12823" y="3031"/>
                    <a:pt x="13565" y="3456"/>
                  </a:cubicBezTo>
                  <a:cubicBezTo>
                    <a:pt x="14312" y="3881"/>
                    <a:pt x="14899" y="4461"/>
                    <a:pt x="15329" y="5191"/>
                  </a:cubicBezTo>
                  <a:cubicBezTo>
                    <a:pt x="15759" y="5924"/>
                    <a:pt x="16065" y="6770"/>
                    <a:pt x="16244" y="7729"/>
                  </a:cubicBezTo>
                  <a:cubicBezTo>
                    <a:pt x="16424" y="8688"/>
                    <a:pt x="16512" y="9712"/>
                    <a:pt x="16512" y="10800"/>
                  </a:cubicBezTo>
                  <a:cubicBezTo>
                    <a:pt x="16512" y="11888"/>
                    <a:pt x="16424" y="12917"/>
                    <a:pt x="16244" y="13886"/>
                  </a:cubicBezTo>
                  <a:close/>
                  <a:moveTo>
                    <a:pt x="19571" y="3633"/>
                  </a:moveTo>
                  <a:cubicBezTo>
                    <a:pt x="18782" y="2576"/>
                    <a:pt x="17681" y="1705"/>
                    <a:pt x="16268" y="1022"/>
                  </a:cubicBezTo>
                  <a:cubicBezTo>
                    <a:pt x="14854" y="341"/>
                    <a:pt x="13032" y="0"/>
                    <a:pt x="10802" y="0"/>
                  </a:cubicBezTo>
                  <a:cubicBezTo>
                    <a:pt x="8568" y="0"/>
                    <a:pt x="6746" y="341"/>
                    <a:pt x="5335" y="1022"/>
                  </a:cubicBezTo>
                  <a:cubicBezTo>
                    <a:pt x="3919" y="1705"/>
                    <a:pt x="2818" y="2576"/>
                    <a:pt x="2031" y="3633"/>
                  </a:cubicBezTo>
                  <a:cubicBezTo>
                    <a:pt x="1242" y="4693"/>
                    <a:pt x="707" y="5855"/>
                    <a:pt x="424" y="7120"/>
                  </a:cubicBezTo>
                  <a:cubicBezTo>
                    <a:pt x="141" y="8387"/>
                    <a:pt x="0" y="9614"/>
                    <a:pt x="0" y="10800"/>
                  </a:cubicBezTo>
                  <a:cubicBezTo>
                    <a:pt x="0" y="11986"/>
                    <a:pt x="141" y="13213"/>
                    <a:pt x="424" y="14479"/>
                  </a:cubicBezTo>
                  <a:cubicBezTo>
                    <a:pt x="707" y="15745"/>
                    <a:pt x="1242" y="16907"/>
                    <a:pt x="2031" y="17965"/>
                  </a:cubicBezTo>
                  <a:cubicBezTo>
                    <a:pt x="2818" y="19024"/>
                    <a:pt x="3919" y="19894"/>
                    <a:pt x="5335" y="20576"/>
                  </a:cubicBezTo>
                  <a:cubicBezTo>
                    <a:pt x="6746" y="21259"/>
                    <a:pt x="8568" y="21600"/>
                    <a:pt x="10802" y="21600"/>
                  </a:cubicBezTo>
                  <a:cubicBezTo>
                    <a:pt x="13032" y="21600"/>
                    <a:pt x="14854" y="21259"/>
                    <a:pt x="16268" y="20576"/>
                  </a:cubicBezTo>
                  <a:cubicBezTo>
                    <a:pt x="17681" y="19894"/>
                    <a:pt x="18782" y="19024"/>
                    <a:pt x="19571" y="17965"/>
                  </a:cubicBezTo>
                  <a:cubicBezTo>
                    <a:pt x="20358" y="16907"/>
                    <a:pt x="20893" y="15745"/>
                    <a:pt x="21176" y="14479"/>
                  </a:cubicBezTo>
                  <a:cubicBezTo>
                    <a:pt x="21461" y="13213"/>
                    <a:pt x="21600" y="11986"/>
                    <a:pt x="21600" y="10800"/>
                  </a:cubicBezTo>
                  <a:cubicBezTo>
                    <a:pt x="21600" y="9614"/>
                    <a:pt x="21461" y="8387"/>
                    <a:pt x="21176" y="7120"/>
                  </a:cubicBezTo>
                  <a:cubicBezTo>
                    <a:pt x="20893" y="5855"/>
                    <a:pt x="20358" y="4693"/>
                    <a:pt x="19571" y="3633"/>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sp>
          <p:nvSpPr>
            <p:cNvPr id="1872" name="Shape"/>
            <p:cNvSpPr/>
            <p:nvPr/>
          </p:nvSpPr>
          <p:spPr>
            <a:xfrm>
              <a:off x="573604" y="-2"/>
              <a:ext cx="286803" cy="401527"/>
            </a:xfrm>
            <a:custGeom>
              <a:avLst/>
              <a:gdLst/>
              <a:ahLst/>
              <a:cxnLst>
                <a:cxn ang="0">
                  <a:pos x="wd2" y="hd2"/>
                </a:cxn>
                <a:cxn ang="5400000">
                  <a:pos x="wd2" y="hd2"/>
                </a:cxn>
                <a:cxn ang="10800000">
                  <a:pos x="wd2" y="hd2"/>
                </a:cxn>
                <a:cxn ang="16200000">
                  <a:pos x="wd2" y="hd2"/>
                </a:cxn>
              </a:cxnLst>
              <a:rect l="0" t="0" r="r" b="b"/>
              <a:pathLst>
                <a:path w="21600" h="21600" extrusionOk="0">
                  <a:moveTo>
                    <a:pt x="16244" y="13886"/>
                  </a:moveTo>
                  <a:cubicBezTo>
                    <a:pt x="16065" y="14855"/>
                    <a:pt x="15759" y="15701"/>
                    <a:pt x="15329" y="16423"/>
                  </a:cubicBezTo>
                  <a:cubicBezTo>
                    <a:pt x="14899" y="17145"/>
                    <a:pt x="14312" y="17719"/>
                    <a:pt x="13565" y="18144"/>
                  </a:cubicBezTo>
                  <a:cubicBezTo>
                    <a:pt x="12823" y="18569"/>
                    <a:pt x="11901" y="18782"/>
                    <a:pt x="10802" y="18782"/>
                  </a:cubicBezTo>
                  <a:cubicBezTo>
                    <a:pt x="9669" y="18782"/>
                    <a:pt x="8737" y="18569"/>
                    <a:pt x="8011" y="18144"/>
                  </a:cubicBezTo>
                  <a:cubicBezTo>
                    <a:pt x="7282" y="17719"/>
                    <a:pt x="6699" y="17145"/>
                    <a:pt x="6269" y="16423"/>
                  </a:cubicBezTo>
                  <a:cubicBezTo>
                    <a:pt x="5837" y="15701"/>
                    <a:pt x="5533" y="14855"/>
                    <a:pt x="5356" y="13886"/>
                  </a:cubicBezTo>
                  <a:cubicBezTo>
                    <a:pt x="5176" y="12917"/>
                    <a:pt x="5088" y="11888"/>
                    <a:pt x="5088" y="10800"/>
                  </a:cubicBezTo>
                  <a:cubicBezTo>
                    <a:pt x="5088" y="9712"/>
                    <a:pt x="5176" y="8688"/>
                    <a:pt x="5356" y="7729"/>
                  </a:cubicBezTo>
                  <a:cubicBezTo>
                    <a:pt x="5533" y="6770"/>
                    <a:pt x="5837" y="5924"/>
                    <a:pt x="6269" y="5191"/>
                  </a:cubicBezTo>
                  <a:cubicBezTo>
                    <a:pt x="6699" y="4461"/>
                    <a:pt x="7282" y="3881"/>
                    <a:pt x="8011" y="3456"/>
                  </a:cubicBezTo>
                  <a:cubicBezTo>
                    <a:pt x="8737" y="3031"/>
                    <a:pt x="9669" y="2818"/>
                    <a:pt x="10802" y="2818"/>
                  </a:cubicBezTo>
                  <a:cubicBezTo>
                    <a:pt x="11901" y="2818"/>
                    <a:pt x="12823" y="3031"/>
                    <a:pt x="13565" y="3456"/>
                  </a:cubicBezTo>
                  <a:cubicBezTo>
                    <a:pt x="14312" y="3881"/>
                    <a:pt x="14899" y="4461"/>
                    <a:pt x="15329" y="5191"/>
                  </a:cubicBezTo>
                  <a:cubicBezTo>
                    <a:pt x="15759" y="5924"/>
                    <a:pt x="16065" y="6770"/>
                    <a:pt x="16244" y="7729"/>
                  </a:cubicBezTo>
                  <a:cubicBezTo>
                    <a:pt x="16424" y="8688"/>
                    <a:pt x="16512" y="9712"/>
                    <a:pt x="16512" y="10800"/>
                  </a:cubicBezTo>
                  <a:cubicBezTo>
                    <a:pt x="16512" y="11888"/>
                    <a:pt x="16424" y="12917"/>
                    <a:pt x="16244" y="13886"/>
                  </a:cubicBezTo>
                  <a:close/>
                  <a:moveTo>
                    <a:pt x="21176" y="7120"/>
                  </a:moveTo>
                  <a:cubicBezTo>
                    <a:pt x="20893" y="5855"/>
                    <a:pt x="20358" y="4693"/>
                    <a:pt x="19571" y="3633"/>
                  </a:cubicBezTo>
                  <a:cubicBezTo>
                    <a:pt x="18782" y="2576"/>
                    <a:pt x="17681" y="1705"/>
                    <a:pt x="16268" y="1022"/>
                  </a:cubicBezTo>
                  <a:cubicBezTo>
                    <a:pt x="14854" y="341"/>
                    <a:pt x="13032" y="0"/>
                    <a:pt x="10802" y="0"/>
                  </a:cubicBezTo>
                  <a:cubicBezTo>
                    <a:pt x="8568" y="0"/>
                    <a:pt x="6746" y="341"/>
                    <a:pt x="5335" y="1022"/>
                  </a:cubicBezTo>
                  <a:cubicBezTo>
                    <a:pt x="3919" y="1705"/>
                    <a:pt x="2818" y="2576"/>
                    <a:pt x="2031" y="3633"/>
                  </a:cubicBezTo>
                  <a:cubicBezTo>
                    <a:pt x="1242" y="4693"/>
                    <a:pt x="707" y="5855"/>
                    <a:pt x="424" y="7120"/>
                  </a:cubicBezTo>
                  <a:cubicBezTo>
                    <a:pt x="141" y="8387"/>
                    <a:pt x="0" y="9614"/>
                    <a:pt x="0" y="10800"/>
                  </a:cubicBezTo>
                  <a:cubicBezTo>
                    <a:pt x="0" y="11986"/>
                    <a:pt x="141" y="13213"/>
                    <a:pt x="424" y="14479"/>
                  </a:cubicBezTo>
                  <a:cubicBezTo>
                    <a:pt x="707" y="15745"/>
                    <a:pt x="1242" y="16907"/>
                    <a:pt x="2031" y="17965"/>
                  </a:cubicBezTo>
                  <a:cubicBezTo>
                    <a:pt x="2818" y="19024"/>
                    <a:pt x="3919" y="19894"/>
                    <a:pt x="5335" y="20576"/>
                  </a:cubicBezTo>
                  <a:cubicBezTo>
                    <a:pt x="6746" y="21259"/>
                    <a:pt x="8568" y="21600"/>
                    <a:pt x="10802" y="21600"/>
                  </a:cubicBezTo>
                  <a:cubicBezTo>
                    <a:pt x="13032" y="21600"/>
                    <a:pt x="14854" y="21259"/>
                    <a:pt x="16268" y="20576"/>
                  </a:cubicBezTo>
                  <a:cubicBezTo>
                    <a:pt x="17681" y="19894"/>
                    <a:pt x="18782" y="19024"/>
                    <a:pt x="19571" y="17965"/>
                  </a:cubicBezTo>
                  <a:cubicBezTo>
                    <a:pt x="20358" y="16907"/>
                    <a:pt x="20893" y="15745"/>
                    <a:pt x="21176" y="14479"/>
                  </a:cubicBezTo>
                  <a:cubicBezTo>
                    <a:pt x="21461" y="13213"/>
                    <a:pt x="21600" y="11986"/>
                    <a:pt x="21600" y="10800"/>
                  </a:cubicBezTo>
                  <a:cubicBezTo>
                    <a:pt x="21600" y="9614"/>
                    <a:pt x="21461" y="8387"/>
                    <a:pt x="21176" y="712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sp>
          <p:nvSpPr>
            <p:cNvPr id="1873" name="Shape"/>
            <p:cNvSpPr/>
            <p:nvPr/>
          </p:nvSpPr>
          <p:spPr>
            <a:xfrm>
              <a:off x="458882" y="-2"/>
              <a:ext cx="57363" cy="40152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grpSp>
      <p:sp>
        <p:nvSpPr>
          <p:cNvPr id="1875" name="Shape"/>
          <p:cNvSpPr/>
          <p:nvPr/>
        </p:nvSpPr>
        <p:spPr>
          <a:xfrm>
            <a:off x="4876132" y="1261740"/>
            <a:ext cx="322652" cy="322951"/>
          </a:xfrm>
          <a:custGeom>
            <a:avLst/>
            <a:gdLst/>
            <a:ahLst/>
            <a:cxnLst>
              <a:cxn ang="0">
                <a:pos x="wd2" y="hd2"/>
              </a:cxn>
              <a:cxn ang="5400000">
                <a:pos x="wd2" y="hd2"/>
              </a:cxn>
              <a:cxn ang="10800000">
                <a:pos x="wd2" y="hd2"/>
              </a:cxn>
              <a:cxn ang="16200000">
                <a:pos x="wd2" y="hd2"/>
              </a:cxn>
            </a:cxnLst>
            <a:rect l="0" t="0" r="r" b="b"/>
            <a:pathLst>
              <a:path w="21600" h="21600" extrusionOk="0">
                <a:moveTo>
                  <a:pt x="13171" y="13171"/>
                </a:moveTo>
                <a:cubicBezTo>
                  <a:pt x="9987" y="16355"/>
                  <a:pt x="6076" y="19107"/>
                  <a:pt x="2571" y="20646"/>
                </a:cubicBezTo>
                <a:lnTo>
                  <a:pt x="868" y="16105"/>
                </a:lnTo>
                <a:lnTo>
                  <a:pt x="5054" y="13115"/>
                </a:lnTo>
                <a:lnTo>
                  <a:pt x="6801" y="14279"/>
                </a:lnTo>
                <a:lnTo>
                  <a:pt x="7292" y="14606"/>
                </a:lnTo>
                <a:lnTo>
                  <a:pt x="14189" y="7709"/>
                </a:lnTo>
                <a:lnTo>
                  <a:pt x="14607" y="7292"/>
                </a:lnTo>
                <a:lnTo>
                  <a:pt x="14279" y="6801"/>
                </a:lnTo>
                <a:lnTo>
                  <a:pt x="13142" y="5094"/>
                </a:lnTo>
                <a:lnTo>
                  <a:pt x="16763" y="870"/>
                </a:lnTo>
                <a:lnTo>
                  <a:pt x="20660" y="2540"/>
                </a:lnTo>
                <a:cubicBezTo>
                  <a:pt x="19123" y="6053"/>
                  <a:pt x="16364" y="9978"/>
                  <a:pt x="13171" y="13171"/>
                </a:cubicBezTo>
                <a:close/>
                <a:moveTo>
                  <a:pt x="16560" y="0"/>
                </a:moveTo>
                <a:lnTo>
                  <a:pt x="12240" y="5040"/>
                </a:lnTo>
                <a:lnTo>
                  <a:pt x="13680" y="7200"/>
                </a:lnTo>
                <a:lnTo>
                  <a:pt x="7200" y="13680"/>
                </a:lnTo>
                <a:lnTo>
                  <a:pt x="5040" y="12240"/>
                </a:lnTo>
                <a:lnTo>
                  <a:pt x="0" y="15840"/>
                </a:lnTo>
                <a:lnTo>
                  <a:pt x="2160" y="21600"/>
                </a:lnTo>
                <a:cubicBezTo>
                  <a:pt x="5760" y="20160"/>
                  <a:pt x="10080" y="17280"/>
                  <a:pt x="13680" y="13680"/>
                </a:cubicBezTo>
                <a:cubicBezTo>
                  <a:pt x="17280" y="10080"/>
                  <a:pt x="20160" y="5760"/>
                  <a:pt x="21600" y="2160"/>
                </a:cubicBezTo>
                <a:cubicBezTo>
                  <a:pt x="21600" y="2160"/>
                  <a:pt x="16560" y="0"/>
                  <a:pt x="16560" y="0"/>
                </a:cubicBezTo>
                <a:close/>
              </a:path>
            </a:pathLst>
          </a:custGeom>
          <a:solidFill>
            <a:srgbClr val="FFFFFF"/>
          </a:solidFill>
          <a:ln w="12700">
            <a:miter lim="400000"/>
          </a:ln>
        </p:spPr>
        <p:txBody>
          <a:bodyPr lIns="20091" tIns="20091" rIns="20091" bIns="20091" anchor="ct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grpSp>
        <p:nvGrpSpPr>
          <p:cNvPr id="1879" name="Group"/>
          <p:cNvGrpSpPr/>
          <p:nvPr/>
        </p:nvGrpSpPr>
        <p:grpSpPr>
          <a:xfrm>
            <a:off x="5908612" y="1261738"/>
            <a:ext cx="322653" cy="322953"/>
            <a:chOff x="0" y="-1"/>
            <a:chExt cx="860406" cy="860408"/>
          </a:xfrm>
        </p:grpSpPr>
        <p:sp>
          <p:nvSpPr>
            <p:cNvPr id="1876" name="Shape"/>
            <p:cNvSpPr/>
            <p:nvPr/>
          </p:nvSpPr>
          <p:spPr>
            <a:xfrm>
              <a:off x="-1" y="-2"/>
              <a:ext cx="860407" cy="860410"/>
            </a:xfrm>
            <a:custGeom>
              <a:avLst/>
              <a:gdLst/>
              <a:ahLst/>
              <a:cxnLst>
                <a:cxn ang="0">
                  <a:pos x="wd2" y="hd2"/>
                </a:cxn>
                <a:cxn ang="5400000">
                  <a:pos x="wd2" y="hd2"/>
                </a:cxn>
                <a:cxn ang="10800000">
                  <a:pos x="wd2" y="hd2"/>
                </a:cxn>
                <a:cxn ang="16200000">
                  <a:pos x="wd2" y="hd2"/>
                </a:cxn>
              </a:cxnLst>
              <a:rect l="0" t="0" r="r" b="b"/>
              <a:pathLst>
                <a:path w="21600" h="21600" extrusionOk="0">
                  <a:moveTo>
                    <a:pt x="20880" y="4022"/>
                  </a:moveTo>
                  <a:lnTo>
                    <a:pt x="15542" y="9360"/>
                  </a:lnTo>
                  <a:lnTo>
                    <a:pt x="13680" y="9360"/>
                  </a:lnTo>
                  <a:lnTo>
                    <a:pt x="13680" y="11222"/>
                  </a:lnTo>
                  <a:lnTo>
                    <a:pt x="12171" y="12730"/>
                  </a:lnTo>
                  <a:lnTo>
                    <a:pt x="11866" y="13036"/>
                  </a:lnTo>
                  <a:lnTo>
                    <a:pt x="11991" y="13449"/>
                  </a:lnTo>
                  <a:cubicBezTo>
                    <a:pt x="12156" y="13992"/>
                    <a:pt x="12240" y="14555"/>
                    <a:pt x="12240" y="15120"/>
                  </a:cubicBezTo>
                  <a:cubicBezTo>
                    <a:pt x="12240" y="18296"/>
                    <a:pt x="9656" y="20880"/>
                    <a:pt x="6480" y="20880"/>
                  </a:cubicBezTo>
                  <a:cubicBezTo>
                    <a:pt x="3304" y="20880"/>
                    <a:pt x="720" y="18296"/>
                    <a:pt x="720" y="15120"/>
                  </a:cubicBezTo>
                  <a:cubicBezTo>
                    <a:pt x="720" y="11944"/>
                    <a:pt x="3304" y="9360"/>
                    <a:pt x="6480" y="9360"/>
                  </a:cubicBezTo>
                  <a:cubicBezTo>
                    <a:pt x="7045" y="9360"/>
                    <a:pt x="7607" y="9444"/>
                    <a:pt x="8151" y="9609"/>
                  </a:cubicBezTo>
                  <a:lnTo>
                    <a:pt x="8564" y="9734"/>
                  </a:lnTo>
                  <a:lnTo>
                    <a:pt x="17578" y="720"/>
                  </a:lnTo>
                  <a:lnTo>
                    <a:pt x="20880" y="720"/>
                  </a:lnTo>
                  <a:cubicBezTo>
                    <a:pt x="20880" y="720"/>
                    <a:pt x="20880" y="4022"/>
                    <a:pt x="20880" y="4022"/>
                  </a:cubicBezTo>
                  <a:close/>
                  <a:moveTo>
                    <a:pt x="17280" y="0"/>
                  </a:moveTo>
                  <a:lnTo>
                    <a:pt x="8360" y="8919"/>
                  </a:lnTo>
                  <a:cubicBezTo>
                    <a:pt x="7765" y="8739"/>
                    <a:pt x="7134" y="8640"/>
                    <a:pt x="6480" y="8640"/>
                  </a:cubicBezTo>
                  <a:cubicBezTo>
                    <a:pt x="2901" y="8640"/>
                    <a:pt x="0" y="11541"/>
                    <a:pt x="0" y="15120"/>
                  </a:cubicBezTo>
                  <a:cubicBezTo>
                    <a:pt x="0" y="18699"/>
                    <a:pt x="2901" y="21600"/>
                    <a:pt x="6480" y="21600"/>
                  </a:cubicBezTo>
                  <a:cubicBezTo>
                    <a:pt x="10059" y="21600"/>
                    <a:pt x="12960" y="18699"/>
                    <a:pt x="12960" y="15120"/>
                  </a:cubicBezTo>
                  <a:cubicBezTo>
                    <a:pt x="12960" y="14466"/>
                    <a:pt x="12861" y="13835"/>
                    <a:pt x="12680" y="13239"/>
                  </a:cubicBezTo>
                  <a:lnTo>
                    <a:pt x="14400" y="11520"/>
                  </a:lnTo>
                  <a:lnTo>
                    <a:pt x="14400" y="10080"/>
                  </a:lnTo>
                  <a:lnTo>
                    <a:pt x="15840" y="10080"/>
                  </a:lnTo>
                  <a:lnTo>
                    <a:pt x="21600" y="4320"/>
                  </a:lnTo>
                  <a:lnTo>
                    <a:pt x="21600" y="0"/>
                  </a:lnTo>
                  <a:cubicBezTo>
                    <a:pt x="21600" y="0"/>
                    <a:pt x="17280" y="0"/>
                    <a:pt x="1728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sp>
          <p:nvSpPr>
            <p:cNvPr id="1877" name="Circle"/>
            <p:cNvSpPr/>
            <p:nvPr/>
          </p:nvSpPr>
          <p:spPr>
            <a:xfrm>
              <a:off x="143402" y="602282"/>
              <a:ext cx="114725" cy="114725"/>
            </a:xfrm>
            <a:prstGeom prst="ellipse">
              <a:avLst/>
            </a:pr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sp>
          <p:nvSpPr>
            <p:cNvPr id="1878" name="Shape"/>
            <p:cNvSpPr/>
            <p:nvPr/>
          </p:nvSpPr>
          <p:spPr>
            <a:xfrm>
              <a:off x="566431" y="107551"/>
              <a:ext cx="192361" cy="192361"/>
            </a:xfrm>
            <a:custGeom>
              <a:avLst/>
              <a:gdLst/>
              <a:ahLst/>
              <a:cxnLst>
                <a:cxn ang="0">
                  <a:pos x="wd2" y="hd2"/>
                </a:cxn>
                <a:cxn ang="5400000">
                  <a:pos x="wd2" y="hd2"/>
                </a:cxn>
                <a:cxn ang="10800000">
                  <a:pos x="wd2" y="hd2"/>
                </a:cxn>
                <a:cxn ang="16200000">
                  <a:pos x="wd2" y="hd2"/>
                </a:cxn>
              </a:cxnLst>
              <a:rect l="0" t="0" r="r" b="b"/>
              <a:pathLst>
                <a:path w="21600" h="21600" extrusionOk="0">
                  <a:moveTo>
                    <a:pt x="2277" y="21600"/>
                  </a:moveTo>
                  <a:lnTo>
                    <a:pt x="21600" y="2277"/>
                  </a:lnTo>
                  <a:lnTo>
                    <a:pt x="19323" y="0"/>
                  </a:lnTo>
                  <a:lnTo>
                    <a:pt x="0" y="19323"/>
                  </a:lnTo>
                  <a:cubicBezTo>
                    <a:pt x="0" y="19323"/>
                    <a:pt x="2277" y="21600"/>
                    <a:pt x="2277" y="2160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grpSp>
      <p:sp>
        <p:nvSpPr>
          <p:cNvPr id="1880" name="Shape"/>
          <p:cNvSpPr/>
          <p:nvPr/>
        </p:nvSpPr>
        <p:spPr>
          <a:xfrm>
            <a:off x="1843218" y="1261740"/>
            <a:ext cx="193592" cy="322951"/>
          </a:xfrm>
          <a:custGeom>
            <a:avLst/>
            <a:gdLst/>
            <a:ahLst/>
            <a:cxnLst>
              <a:cxn ang="0">
                <a:pos x="wd2" y="hd2"/>
              </a:cxn>
              <a:cxn ang="5400000">
                <a:pos x="wd2" y="hd2"/>
              </a:cxn>
              <a:cxn ang="10800000">
                <a:pos x="wd2" y="hd2"/>
              </a:cxn>
              <a:cxn ang="16200000">
                <a:pos x="wd2" y="hd2"/>
              </a:cxn>
            </a:cxnLst>
            <a:rect l="0" t="0" r="r" b="b"/>
            <a:pathLst>
              <a:path w="21600" h="21600" extrusionOk="0">
                <a:moveTo>
                  <a:pt x="8400" y="1440"/>
                </a:moveTo>
                <a:lnTo>
                  <a:pt x="13200" y="1440"/>
                </a:lnTo>
                <a:lnTo>
                  <a:pt x="13200" y="2160"/>
                </a:lnTo>
                <a:lnTo>
                  <a:pt x="8400" y="2160"/>
                </a:lnTo>
                <a:cubicBezTo>
                  <a:pt x="8400" y="2160"/>
                  <a:pt x="8400" y="1440"/>
                  <a:pt x="8400" y="1440"/>
                </a:cubicBezTo>
                <a:close/>
                <a:moveTo>
                  <a:pt x="20400" y="3600"/>
                </a:moveTo>
                <a:lnTo>
                  <a:pt x="20400" y="18000"/>
                </a:lnTo>
                <a:lnTo>
                  <a:pt x="1200" y="18000"/>
                </a:lnTo>
                <a:lnTo>
                  <a:pt x="1200" y="3600"/>
                </a:lnTo>
                <a:cubicBezTo>
                  <a:pt x="1200" y="3600"/>
                  <a:pt x="20400" y="3600"/>
                  <a:pt x="20400" y="3600"/>
                </a:cubicBezTo>
                <a:close/>
                <a:moveTo>
                  <a:pt x="0" y="0"/>
                </a:moveTo>
                <a:lnTo>
                  <a:pt x="0" y="21600"/>
                </a:lnTo>
                <a:lnTo>
                  <a:pt x="21600" y="21600"/>
                </a:lnTo>
                <a:lnTo>
                  <a:pt x="21600" y="0"/>
                </a:lnTo>
                <a:cubicBezTo>
                  <a:pt x="21600" y="0"/>
                  <a:pt x="0" y="0"/>
                  <a:pt x="0" y="0"/>
                </a:cubicBezTo>
                <a:close/>
              </a:path>
            </a:pathLst>
          </a:custGeom>
          <a:solidFill>
            <a:srgbClr val="FFFFFF"/>
          </a:solidFill>
          <a:ln w="12700">
            <a:miter lim="400000"/>
          </a:ln>
        </p:spPr>
        <p:txBody>
          <a:bodyPr lIns="20091" tIns="20091" rIns="20091" bIns="20091" anchor="ct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grpSp>
        <p:nvGrpSpPr>
          <p:cNvPr id="1884" name="Group"/>
          <p:cNvGrpSpPr/>
          <p:nvPr/>
        </p:nvGrpSpPr>
        <p:grpSpPr>
          <a:xfrm>
            <a:off x="1784066" y="2210373"/>
            <a:ext cx="301142" cy="301422"/>
            <a:chOff x="0" y="0"/>
            <a:chExt cx="803044" cy="803046"/>
          </a:xfrm>
        </p:grpSpPr>
        <p:sp>
          <p:nvSpPr>
            <p:cNvPr id="1881" name="Shape"/>
            <p:cNvSpPr/>
            <p:nvPr/>
          </p:nvSpPr>
          <p:spPr>
            <a:xfrm>
              <a:off x="57360" y="-1"/>
              <a:ext cx="745685" cy="7456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4154"/>
                  </a:lnTo>
                  <a:cubicBezTo>
                    <a:pt x="9635" y="4154"/>
                    <a:pt x="17446" y="11965"/>
                    <a:pt x="17446" y="21600"/>
                  </a:cubicBezTo>
                  <a:lnTo>
                    <a:pt x="21600" y="21600"/>
                  </a:lnTo>
                  <a:cubicBezTo>
                    <a:pt x="21600" y="9671"/>
                    <a:pt x="11929" y="0"/>
                    <a:pt x="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sp>
          <p:nvSpPr>
            <p:cNvPr id="1882" name="Shape"/>
            <p:cNvSpPr/>
            <p:nvPr/>
          </p:nvSpPr>
          <p:spPr>
            <a:xfrm>
              <a:off x="57360" y="286800"/>
              <a:ext cx="458884" cy="4588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750"/>
                  </a:lnTo>
                  <a:cubicBezTo>
                    <a:pt x="8202" y="6750"/>
                    <a:pt x="14850" y="13398"/>
                    <a:pt x="14850" y="21600"/>
                  </a:cubicBezTo>
                  <a:lnTo>
                    <a:pt x="21600" y="21600"/>
                  </a:lnTo>
                  <a:cubicBezTo>
                    <a:pt x="21600" y="9670"/>
                    <a:pt x="11930" y="0"/>
                    <a:pt x="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sp>
          <p:nvSpPr>
            <p:cNvPr id="1883" name="Circle"/>
            <p:cNvSpPr/>
            <p:nvPr/>
          </p:nvSpPr>
          <p:spPr>
            <a:xfrm>
              <a:off x="0" y="602281"/>
              <a:ext cx="200765" cy="200765"/>
            </a:xfrm>
            <a:prstGeom prst="ellipse">
              <a:avLst/>
            </a:pr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grpSp>
      <p:sp>
        <p:nvSpPr>
          <p:cNvPr id="1885" name="Shape"/>
          <p:cNvSpPr/>
          <p:nvPr/>
        </p:nvSpPr>
        <p:spPr>
          <a:xfrm>
            <a:off x="2816547" y="2188843"/>
            <a:ext cx="322652" cy="322951"/>
          </a:xfrm>
          <a:custGeom>
            <a:avLst/>
            <a:gdLst/>
            <a:ahLst/>
            <a:cxnLst>
              <a:cxn ang="0">
                <a:pos x="wd2" y="hd2"/>
              </a:cxn>
              <a:cxn ang="5400000">
                <a:pos x="wd2" y="hd2"/>
              </a:cxn>
              <a:cxn ang="10800000">
                <a:pos x="wd2" y="hd2"/>
              </a:cxn>
              <a:cxn ang="16200000">
                <a:pos x="wd2" y="hd2"/>
              </a:cxn>
            </a:cxnLst>
            <a:rect l="0" t="0" r="r" b="b"/>
            <a:pathLst>
              <a:path w="21600" h="21600" extrusionOk="0">
                <a:moveTo>
                  <a:pt x="16017" y="19706"/>
                </a:moveTo>
                <a:lnTo>
                  <a:pt x="11242" y="15992"/>
                </a:lnTo>
                <a:lnTo>
                  <a:pt x="10800" y="15648"/>
                </a:lnTo>
                <a:lnTo>
                  <a:pt x="10358" y="15992"/>
                </a:lnTo>
                <a:lnTo>
                  <a:pt x="5583" y="19706"/>
                </a:lnTo>
                <a:lnTo>
                  <a:pt x="7175" y="13869"/>
                </a:lnTo>
                <a:lnTo>
                  <a:pt x="7301" y="13406"/>
                </a:lnTo>
                <a:lnTo>
                  <a:pt x="6922" y="13112"/>
                </a:lnTo>
                <a:lnTo>
                  <a:pt x="1882" y="9192"/>
                </a:lnTo>
                <a:lnTo>
                  <a:pt x="7985" y="8637"/>
                </a:lnTo>
                <a:lnTo>
                  <a:pt x="8440" y="8596"/>
                </a:lnTo>
                <a:lnTo>
                  <a:pt x="8597" y="8166"/>
                </a:lnTo>
                <a:lnTo>
                  <a:pt x="10800" y="2107"/>
                </a:lnTo>
                <a:lnTo>
                  <a:pt x="13003" y="8166"/>
                </a:lnTo>
                <a:lnTo>
                  <a:pt x="13160" y="8596"/>
                </a:lnTo>
                <a:lnTo>
                  <a:pt x="13615" y="8637"/>
                </a:lnTo>
                <a:lnTo>
                  <a:pt x="19718" y="9192"/>
                </a:lnTo>
                <a:lnTo>
                  <a:pt x="14678" y="13112"/>
                </a:lnTo>
                <a:lnTo>
                  <a:pt x="14299" y="13406"/>
                </a:lnTo>
                <a:lnTo>
                  <a:pt x="14425" y="13869"/>
                </a:lnTo>
                <a:cubicBezTo>
                  <a:pt x="14425" y="13869"/>
                  <a:pt x="16017" y="19706"/>
                  <a:pt x="16017" y="19706"/>
                </a:cubicBezTo>
                <a:close/>
                <a:moveTo>
                  <a:pt x="21600" y="8640"/>
                </a:moveTo>
                <a:lnTo>
                  <a:pt x="13680" y="7920"/>
                </a:lnTo>
                <a:lnTo>
                  <a:pt x="10800" y="0"/>
                </a:lnTo>
                <a:lnTo>
                  <a:pt x="7920" y="7920"/>
                </a:lnTo>
                <a:lnTo>
                  <a:pt x="0" y="8640"/>
                </a:lnTo>
                <a:lnTo>
                  <a:pt x="6480" y="13680"/>
                </a:lnTo>
                <a:lnTo>
                  <a:pt x="4320" y="21600"/>
                </a:lnTo>
                <a:lnTo>
                  <a:pt x="10800" y="16560"/>
                </a:lnTo>
                <a:lnTo>
                  <a:pt x="17280" y="21600"/>
                </a:lnTo>
                <a:lnTo>
                  <a:pt x="15120" y="13680"/>
                </a:lnTo>
                <a:cubicBezTo>
                  <a:pt x="15120" y="13680"/>
                  <a:pt x="21600" y="8640"/>
                  <a:pt x="21600" y="8640"/>
                </a:cubicBezTo>
                <a:close/>
              </a:path>
            </a:pathLst>
          </a:custGeom>
          <a:solidFill>
            <a:srgbClr val="FFFFFF"/>
          </a:solidFill>
          <a:ln w="12700">
            <a:miter lim="400000"/>
          </a:ln>
        </p:spPr>
        <p:txBody>
          <a:bodyPr lIns="20091" tIns="20091" rIns="20091" bIns="20091" anchor="ct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sp>
        <p:nvSpPr>
          <p:cNvPr id="1886" name="Shape"/>
          <p:cNvSpPr/>
          <p:nvPr/>
        </p:nvSpPr>
        <p:spPr>
          <a:xfrm>
            <a:off x="3870538" y="2221138"/>
            <a:ext cx="279632" cy="258361"/>
          </a:xfrm>
          <a:custGeom>
            <a:avLst/>
            <a:gdLst/>
            <a:ahLst/>
            <a:cxnLst>
              <a:cxn ang="0">
                <a:pos x="wd2" y="hd2"/>
              </a:cxn>
              <a:cxn ang="5400000">
                <a:pos x="wd2" y="hd2"/>
              </a:cxn>
              <a:cxn ang="10800000">
                <a:pos x="wd2" y="hd2"/>
              </a:cxn>
              <a:cxn ang="16200000">
                <a:pos x="wd2" y="hd2"/>
              </a:cxn>
            </a:cxnLst>
            <a:rect l="0" t="0" r="r" b="b"/>
            <a:pathLst>
              <a:path w="21600" h="21600" extrusionOk="0">
                <a:moveTo>
                  <a:pt x="19339" y="10178"/>
                </a:moveTo>
                <a:cubicBezTo>
                  <a:pt x="17434" y="12332"/>
                  <a:pt x="12532" y="18186"/>
                  <a:pt x="10800" y="20258"/>
                </a:cubicBezTo>
                <a:cubicBezTo>
                  <a:pt x="9068" y="18186"/>
                  <a:pt x="4166" y="12332"/>
                  <a:pt x="2261" y="10178"/>
                </a:cubicBezTo>
                <a:cubicBezTo>
                  <a:pt x="1339" y="9134"/>
                  <a:pt x="831" y="7757"/>
                  <a:pt x="831" y="6300"/>
                </a:cubicBezTo>
                <a:cubicBezTo>
                  <a:pt x="831" y="3322"/>
                  <a:pt x="3067" y="900"/>
                  <a:pt x="5815" y="900"/>
                </a:cubicBezTo>
                <a:cubicBezTo>
                  <a:pt x="7578" y="900"/>
                  <a:pt x="9175" y="1883"/>
                  <a:pt x="10088" y="3530"/>
                </a:cubicBezTo>
                <a:lnTo>
                  <a:pt x="10800" y="4816"/>
                </a:lnTo>
                <a:lnTo>
                  <a:pt x="11512" y="3530"/>
                </a:lnTo>
                <a:cubicBezTo>
                  <a:pt x="12425" y="1883"/>
                  <a:pt x="14022" y="900"/>
                  <a:pt x="15785" y="900"/>
                </a:cubicBezTo>
                <a:cubicBezTo>
                  <a:pt x="18533" y="900"/>
                  <a:pt x="20769" y="3322"/>
                  <a:pt x="20769" y="6300"/>
                </a:cubicBezTo>
                <a:cubicBezTo>
                  <a:pt x="20769" y="7757"/>
                  <a:pt x="20261" y="9134"/>
                  <a:pt x="19339" y="10178"/>
                </a:cubicBezTo>
                <a:close/>
                <a:moveTo>
                  <a:pt x="15785" y="0"/>
                </a:moveTo>
                <a:cubicBezTo>
                  <a:pt x="13666" y="0"/>
                  <a:pt x="11817" y="1232"/>
                  <a:pt x="10800" y="3067"/>
                </a:cubicBezTo>
                <a:cubicBezTo>
                  <a:pt x="9783" y="1232"/>
                  <a:pt x="7934" y="0"/>
                  <a:pt x="5815" y="0"/>
                </a:cubicBezTo>
                <a:cubicBezTo>
                  <a:pt x="2603" y="0"/>
                  <a:pt x="0" y="2820"/>
                  <a:pt x="0" y="6300"/>
                </a:cubicBezTo>
                <a:cubicBezTo>
                  <a:pt x="0" y="8040"/>
                  <a:pt x="632" y="9635"/>
                  <a:pt x="1662" y="10800"/>
                </a:cubicBezTo>
                <a:cubicBezTo>
                  <a:pt x="4000" y="13446"/>
                  <a:pt x="10800" y="21600"/>
                  <a:pt x="10800" y="21600"/>
                </a:cubicBezTo>
                <a:cubicBezTo>
                  <a:pt x="10800" y="21600"/>
                  <a:pt x="17600" y="13446"/>
                  <a:pt x="19938" y="10800"/>
                </a:cubicBezTo>
                <a:cubicBezTo>
                  <a:pt x="20968" y="9635"/>
                  <a:pt x="21600" y="8040"/>
                  <a:pt x="21600" y="6300"/>
                </a:cubicBezTo>
                <a:cubicBezTo>
                  <a:pt x="21600" y="2820"/>
                  <a:pt x="18997" y="0"/>
                  <a:pt x="15785" y="0"/>
                </a:cubicBezTo>
                <a:close/>
              </a:path>
            </a:pathLst>
          </a:custGeom>
          <a:solidFill>
            <a:srgbClr val="FFFFFF"/>
          </a:solidFill>
          <a:ln w="12700">
            <a:miter lim="400000"/>
          </a:ln>
        </p:spPr>
        <p:txBody>
          <a:bodyPr lIns="20091" tIns="20091" rIns="20091" bIns="20091" anchor="ct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grpSp>
        <p:nvGrpSpPr>
          <p:cNvPr id="1889" name="Group"/>
          <p:cNvGrpSpPr/>
          <p:nvPr/>
        </p:nvGrpSpPr>
        <p:grpSpPr>
          <a:xfrm>
            <a:off x="756969" y="3129403"/>
            <a:ext cx="322646" cy="322952"/>
            <a:chOff x="10" y="-1"/>
            <a:chExt cx="860386" cy="860407"/>
          </a:xfrm>
        </p:grpSpPr>
        <p:sp>
          <p:nvSpPr>
            <p:cNvPr id="1887" name="Shape"/>
            <p:cNvSpPr/>
            <p:nvPr/>
          </p:nvSpPr>
          <p:spPr>
            <a:xfrm>
              <a:off x="10" y="-2"/>
              <a:ext cx="860387" cy="860409"/>
            </a:xfrm>
            <a:custGeom>
              <a:avLst/>
              <a:gdLst/>
              <a:ahLst/>
              <a:cxnLst>
                <a:cxn ang="0">
                  <a:pos x="wd2" y="hd2"/>
                </a:cxn>
                <a:cxn ang="5400000">
                  <a:pos x="wd2" y="hd2"/>
                </a:cxn>
                <a:cxn ang="10800000">
                  <a:pos x="wd2" y="hd2"/>
                </a:cxn>
                <a:cxn ang="16200000">
                  <a:pos x="wd2" y="hd2"/>
                </a:cxn>
              </a:cxnLst>
              <a:rect l="0" t="0" r="r" b="b"/>
              <a:pathLst>
                <a:path w="21357" h="21600" extrusionOk="0">
                  <a:moveTo>
                    <a:pt x="15662" y="10800"/>
                  </a:moveTo>
                  <a:cubicBezTo>
                    <a:pt x="15116" y="10800"/>
                    <a:pt x="14570" y="10706"/>
                    <a:pt x="14038" y="10520"/>
                  </a:cubicBezTo>
                  <a:lnTo>
                    <a:pt x="13617" y="10373"/>
                  </a:lnTo>
                  <a:lnTo>
                    <a:pt x="13302" y="10692"/>
                  </a:lnTo>
                  <a:lnTo>
                    <a:pt x="3750" y="20353"/>
                  </a:lnTo>
                  <a:cubicBezTo>
                    <a:pt x="3414" y="20693"/>
                    <a:pt x="2967" y="20880"/>
                    <a:pt x="2492" y="20880"/>
                  </a:cubicBezTo>
                  <a:cubicBezTo>
                    <a:pt x="2017" y="20880"/>
                    <a:pt x="1570" y="20693"/>
                    <a:pt x="1234" y="20353"/>
                  </a:cubicBezTo>
                  <a:cubicBezTo>
                    <a:pt x="540" y="19651"/>
                    <a:pt x="539" y="18509"/>
                    <a:pt x="1233" y="17807"/>
                  </a:cubicBezTo>
                  <a:lnTo>
                    <a:pt x="10786" y="8146"/>
                  </a:lnTo>
                  <a:lnTo>
                    <a:pt x="11100" y="7828"/>
                  </a:lnTo>
                  <a:lnTo>
                    <a:pt x="10955" y="7402"/>
                  </a:lnTo>
                  <a:cubicBezTo>
                    <a:pt x="10772" y="6864"/>
                    <a:pt x="10679" y="6311"/>
                    <a:pt x="10679" y="5760"/>
                  </a:cubicBezTo>
                  <a:cubicBezTo>
                    <a:pt x="10679" y="2981"/>
                    <a:pt x="12914" y="720"/>
                    <a:pt x="15662" y="720"/>
                  </a:cubicBezTo>
                  <a:cubicBezTo>
                    <a:pt x="15959" y="720"/>
                    <a:pt x="16253" y="746"/>
                    <a:pt x="16541" y="798"/>
                  </a:cubicBezTo>
                  <a:lnTo>
                    <a:pt x="14360" y="3004"/>
                  </a:lnTo>
                  <a:cubicBezTo>
                    <a:pt x="13250" y="4127"/>
                    <a:pt x="13250" y="5954"/>
                    <a:pt x="14360" y="7076"/>
                  </a:cubicBezTo>
                  <a:cubicBezTo>
                    <a:pt x="14898" y="7620"/>
                    <a:pt x="15613" y="7920"/>
                    <a:pt x="16374" y="7920"/>
                  </a:cubicBezTo>
                  <a:cubicBezTo>
                    <a:pt x="17134" y="7920"/>
                    <a:pt x="17849" y="7620"/>
                    <a:pt x="18387" y="7076"/>
                  </a:cubicBezTo>
                  <a:lnTo>
                    <a:pt x="20568" y="4871"/>
                  </a:lnTo>
                  <a:cubicBezTo>
                    <a:pt x="20619" y="5162"/>
                    <a:pt x="20645" y="5459"/>
                    <a:pt x="20645" y="5760"/>
                  </a:cubicBezTo>
                  <a:cubicBezTo>
                    <a:pt x="20645" y="8539"/>
                    <a:pt x="18410" y="10800"/>
                    <a:pt x="15662" y="10800"/>
                  </a:cubicBezTo>
                  <a:close/>
                  <a:moveTo>
                    <a:pt x="20906" y="3511"/>
                  </a:moveTo>
                  <a:lnTo>
                    <a:pt x="17884" y="6567"/>
                  </a:lnTo>
                  <a:cubicBezTo>
                    <a:pt x="17467" y="6989"/>
                    <a:pt x="16920" y="7200"/>
                    <a:pt x="16374" y="7200"/>
                  </a:cubicBezTo>
                  <a:cubicBezTo>
                    <a:pt x="15827" y="7200"/>
                    <a:pt x="15281" y="6989"/>
                    <a:pt x="14864" y="6567"/>
                  </a:cubicBezTo>
                  <a:cubicBezTo>
                    <a:pt x="14030" y="5724"/>
                    <a:pt x="14030" y="4356"/>
                    <a:pt x="14863" y="3513"/>
                  </a:cubicBezTo>
                  <a:lnTo>
                    <a:pt x="17885" y="456"/>
                  </a:lnTo>
                  <a:cubicBezTo>
                    <a:pt x="17202" y="163"/>
                    <a:pt x="16451" y="0"/>
                    <a:pt x="15662" y="0"/>
                  </a:cubicBezTo>
                  <a:cubicBezTo>
                    <a:pt x="12516" y="0"/>
                    <a:pt x="9967" y="2579"/>
                    <a:pt x="9967" y="5760"/>
                  </a:cubicBezTo>
                  <a:cubicBezTo>
                    <a:pt x="9967" y="6418"/>
                    <a:pt x="10081" y="7048"/>
                    <a:pt x="10282" y="7637"/>
                  </a:cubicBezTo>
                  <a:lnTo>
                    <a:pt x="730" y="17298"/>
                  </a:lnTo>
                  <a:cubicBezTo>
                    <a:pt x="-243" y="18282"/>
                    <a:pt x="-243" y="19878"/>
                    <a:pt x="730" y="20862"/>
                  </a:cubicBezTo>
                  <a:cubicBezTo>
                    <a:pt x="1217" y="21354"/>
                    <a:pt x="1854" y="21600"/>
                    <a:pt x="2492" y="21600"/>
                  </a:cubicBezTo>
                  <a:cubicBezTo>
                    <a:pt x="3129" y="21600"/>
                    <a:pt x="3767" y="21354"/>
                    <a:pt x="4254" y="20862"/>
                  </a:cubicBezTo>
                  <a:lnTo>
                    <a:pt x="13806" y="11201"/>
                  </a:lnTo>
                  <a:cubicBezTo>
                    <a:pt x="14388" y="11404"/>
                    <a:pt x="15011" y="11520"/>
                    <a:pt x="15662" y="11520"/>
                  </a:cubicBezTo>
                  <a:cubicBezTo>
                    <a:pt x="18807" y="11520"/>
                    <a:pt x="21357" y="8941"/>
                    <a:pt x="21357" y="5760"/>
                  </a:cubicBezTo>
                  <a:cubicBezTo>
                    <a:pt x="21357" y="4962"/>
                    <a:pt x="21196" y="4202"/>
                    <a:pt x="20906" y="3511"/>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sp>
          <p:nvSpPr>
            <p:cNvPr id="1888" name="Circle"/>
            <p:cNvSpPr/>
            <p:nvPr/>
          </p:nvSpPr>
          <p:spPr>
            <a:xfrm>
              <a:off x="71690" y="731342"/>
              <a:ext cx="57365" cy="57365"/>
            </a:xfrm>
            <a:prstGeom prst="ellipse">
              <a:avLst/>
            </a:pr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grpSp>
      <p:grpSp>
        <p:nvGrpSpPr>
          <p:cNvPr id="1894" name="Group"/>
          <p:cNvGrpSpPr/>
          <p:nvPr/>
        </p:nvGrpSpPr>
        <p:grpSpPr>
          <a:xfrm>
            <a:off x="1832464" y="3129404"/>
            <a:ext cx="236612" cy="322952"/>
            <a:chOff x="0" y="-1"/>
            <a:chExt cx="630965" cy="860405"/>
          </a:xfrm>
        </p:grpSpPr>
        <p:sp>
          <p:nvSpPr>
            <p:cNvPr id="1890" name="Shape"/>
            <p:cNvSpPr/>
            <p:nvPr/>
          </p:nvSpPr>
          <p:spPr>
            <a:xfrm>
              <a:off x="-1" y="-2"/>
              <a:ext cx="630967" cy="63096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86" y="20618"/>
                    <a:pt x="982" y="16214"/>
                    <a:pt x="982" y="10800"/>
                  </a:cubicBezTo>
                  <a:cubicBezTo>
                    <a:pt x="982" y="5386"/>
                    <a:pt x="5386" y="982"/>
                    <a:pt x="10800" y="982"/>
                  </a:cubicBezTo>
                  <a:cubicBezTo>
                    <a:pt x="16214" y="982"/>
                    <a:pt x="20618" y="5386"/>
                    <a:pt x="20618" y="10800"/>
                  </a:cubicBezTo>
                  <a:cubicBezTo>
                    <a:pt x="20618" y="16214"/>
                    <a:pt x="16214" y="20618"/>
                    <a:pt x="10800" y="20618"/>
                  </a:cubicBezTo>
                  <a:close/>
                  <a:moveTo>
                    <a:pt x="10800" y="0"/>
                  </a:moveTo>
                  <a:cubicBezTo>
                    <a:pt x="4834" y="0"/>
                    <a:pt x="0" y="4835"/>
                    <a:pt x="0" y="10800"/>
                  </a:cubicBezTo>
                  <a:cubicBezTo>
                    <a:pt x="0" y="16765"/>
                    <a:pt x="4834" y="21600"/>
                    <a:pt x="10800" y="21600"/>
                  </a:cubicBezTo>
                  <a:cubicBezTo>
                    <a:pt x="16766" y="21600"/>
                    <a:pt x="21600" y="16765"/>
                    <a:pt x="21600" y="10800"/>
                  </a:cubicBezTo>
                  <a:cubicBezTo>
                    <a:pt x="21600" y="4835"/>
                    <a:pt x="16766" y="0"/>
                    <a:pt x="108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sp>
          <p:nvSpPr>
            <p:cNvPr id="1891" name="Shape"/>
            <p:cNvSpPr/>
            <p:nvPr/>
          </p:nvSpPr>
          <p:spPr>
            <a:xfrm>
              <a:off x="200760" y="659641"/>
              <a:ext cx="229444" cy="11472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sp>
          <p:nvSpPr>
            <p:cNvPr id="1892" name="Shape"/>
            <p:cNvSpPr/>
            <p:nvPr/>
          </p:nvSpPr>
          <p:spPr>
            <a:xfrm>
              <a:off x="258120" y="803041"/>
              <a:ext cx="114724" cy="5736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764" y="21600"/>
                    <a:pt x="21600" y="11929"/>
                    <a:pt x="21600" y="0"/>
                  </a:cubicBezTo>
                  <a:lnTo>
                    <a:pt x="0" y="0"/>
                  </a:lnTo>
                  <a:cubicBezTo>
                    <a:pt x="0" y="11929"/>
                    <a:pt x="4836" y="21600"/>
                    <a:pt x="10800" y="2160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sp>
          <p:nvSpPr>
            <p:cNvPr id="1893" name="Shape"/>
            <p:cNvSpPr/>
            <p:nvPr/>
          </p:nvSpPr>
          <p:spPr>
            <a:xfrm>
              <a:off x="200760" y="344161"/>
              <a:ext cx="229444" cy="172083"/>
            </a:xfrm>
            <a:custGeom>
              <a:avLst/>
              <a:gdLst/>
              <a:ahLst/>
              <a:cxnLst>
                <a:cxn ang="0">
                  <a:pos x="wd2" y="hd2"/>
                </a:cxn>
                <a:cxn ang="5400000">
                  <a:pos x="wd2" y="hd2"/>
                </a:cxn>
                <a:cxn ang="10800000">
                  <a:pos x="wd2" y="hd2"/>
                </a:cxn>
                <a:cxn ang="16200000">
                  <a:pos x="wd2" y="hd2"/>
                </a:cxn>
              </a:cxnLst>
              <a:rect l="0" t="0" r="r" b="b"/>
              <a:pathLst>
                <a:path w="21600" h="21600" extrusionOk="0">
                  <a:moveTo>
                    <a:pt x="10800" y="15110"/>
                  </a:moveTo>
                  <a:lnTo>
                    <a:pt x="5045" y="3600"/>
                  </a:lnTo>
                  <a:lnTo>
                    <a:pt x="16555" y="3600"/>
                  </a:lnTo>
                  <a:cubicBezTo>
                    <a:pt x="16555" y="3600"/>
                    <a:pt x="10800" y="15110"/>
                    <a:pt x="10800" y="15110"/>
                  </a:cubicBezTo>
                  <a:close/>
                  <a:moveTo>
                    <a:pt x="10800" y="21600"/>
                  </a:moveTo>
                  <a:lnTo>
                    <a:pt x="21600" y="0"/>
                  </a:lnTo>
                  <a:lnTo>
                    <a:pt x="0" y="0"/>
                  </a:lnTo>
                  <a:cubicBezTo>
                    <a:pt x="0" y="0"/>
                    <a:pt x="10800" y="21600"/>
                    <a:pt x="10800" y="2160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grpSp>
      <p:grpSp>
        <p:nvGrpSpPr>
          <p:cNvPr id="1900" name="Group"/>
          <p:cNvGrpSpPr/>
          <p:nvPr/>
        </p:nvGrpSpPr>
        <p:grpSpPr>
          <a:xfrm>
            <a:off x="7978952" y="2242667"/>
            <a:ext cx="322653" cy="215302"/>
            <a:chOff x="0" y="-1"/>
            <a:chExt cx="860406" cy="573606"/>
          </a:xfrm>
        </p:grpSpPr>
        <p:sp>
          <p:nvSpPr>
            <p:cNvPr id="1895" name="Shape"/>
            <p:cNvSpPr/>
            <p:nvPr/>
          </p:nvSpPr>
          <p:spPr>
            <a:xfrm>
              <a:off x="-1" y="-2"/>
              <a:ext cx="860407" cy="573608"/>
            </a:xfrm>
            <a:custGeom>
              <a:avLst/>
              <a:gdLst/>
              <a:ahLst/>
              <a:cxnLst>
                <a:cxn ang="0">
                  <a:pos x="wd2" y="hd2"/>
                </a:cxn>
                <a:cxn ang="5400000">
                  <a:pos x="wd2" y="hd2"/>
                </a:cxn>
                <a:cxn ang="10800000">
                  <a:pos x="wd2" y="hd2"/>
                </a:cxn>
                <a:cxn ang="16200000">
                  <a:pos x="wd2" y="hd2"/>
                </a:cxn>
              </a:cxnLst>
              <a:rect l="0" t="0" r="r" b="b"/>
              <a:pathLst>
                <a:path w="21600" h="21600" extrusionOk="0">
                  <a:moveTo>
                    <a:pt x="20880" y="20520"/>
                  </a:moveTo>
                  <a:lnTo>
                    <a:pt x="720" y="20520"/>
                  </a:lnTo>
                  <a:lnTo>
                    <a:pt x="720" y="1080"/>
                  </a:lnTo>
                  <a:lnTo>
                    <a:pt x="20880" y="1080"/>
                  </a:lnTo>
                  <a:cubicBezTo>
                    <a:pt x="20880" y="1080"/>
                    <a:pt x="20880" y="20520"/>
                    <a:pt x="20880" y="20520"/>
                  </a:cubicBezTo>
                  <a:close/>
                  <a:moveTo>
                    <a:pt x="0" y="0"/>
                  </a:moveTo>
                  <a:lnTo>
                    <a:pt x="0" y="21600"/>
                  </a:lnTo>
                  <a:lnTo>
                    <a:pt x="21600" y="21600"/>
                  </a:lnTo>
                  <a:lnTo>
                    <a:pt x="21600" y="0"/>
                  </a:lnTo>
                  <a:cubicBezTo>
                    <a:pt x="21600" y="0"/>
                    <a:pt x="0" y="0"/>
                    <a:pt x="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sp>
          <p:nvSpPr>
            <p:cNvPr id="1896" name="Shape"/>
            <p:cNvSpPr/>
            <p:nvPr/>
          </p:nvSpPr>
          <p:spPr>
            <a:xfrm>
              <a:off x="458881" y="86041"/>
              <a:ext cx="315483" cy="172083"/>
            </a:xfrm>
            <a:custGeom>
              <a:avLst/>
              <a:gdLst/>
              <a:ahLst/>
              <a:cxnLst>
                <a:cxn ang="0">
                  <a:pos x="wd2" y="hd2"/>
                </a:cxn>
                <a:cxn ang="5400000">
                  <a:pos x="wd2" y="hd2"/>
                </a:cxn>
                <a:cxn ang="10800000">
                  <a:pos x="wd2" y="hd2"/>
                </a:cxn>
                <a:cxn ang="16200000">
                  <a:pos x="wd2" y="hd2"/>
                </a:cxn>
              </a:cxnLst>
              <a:rect l="0" t="0" r="r" b="b"/>
              <a:pathLst>
                <a:path w="21600" h="21600" extrusionOk="0">
                  <a:moveTo>
                    <a:pt x="19636" y="18000"/>
                  </a:moveTo>
                  <a:lnTo>
                    <a:pt x="1964" y="18000"/>
                  </a:lnTo>
                  <a:lnTo>
                    <a:pt x="1964" y="3600"/>
                  </a:lnTo>
                  <a:lnTo>
                    <a:pt x="19636" y="3600"/>
                  </a:lnTo>
                  <a:cubicBezTo>
                    <a:pt x="19636" y="3600"/>
                    <a:pt x="19636" y="18000"/>
                    <a:pt x="19636" y="18000"/>
                  </a:cubicBezTo>
                  <a:close/>
                  <a:moveTo>
                    <a:pt x="21600" y="0"/>
                  </a:moveTo>
                  <a:lnTo>
                    <a:pt x="0" y="0"/>
                  </a:lnTo>
                  <a:lnTo>
                    <a:pt x="0" y="21600"/>
                  </a:lnTo>
                  <a:lnTo>
                    <a:pt x="21600" y="21600"/>
                  </a:lnTo>
                  <a:cubicBezTo>
                    <a:pt x="21600" y="21600"/>
                    <a:pt x="21600" y="0"/>
                    <a:pt x="216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sp>
          <p:nvSpPr>
            <p:cNvPr id="1897" name="Shape"/>
            <p:cNvSpPr/>
            <p:nvPr/>
          </p:nvSpPr>
          <p:spPr>
            <a:xfrm>
              <a:off x="86041" y="86041"/>
              <a:ext cx="315483" cy="17208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sp>
          <p:nvSpPr>
            <p:cNvPr id="1898" name="Shape"/>
            <p:cNvSpPr/>
            <p:nvPr/>
          </p:nvSpPr>
          <p:spPr>
            <a:xfrm>
              <a:off x="86041" y="315483"/>
              <a:ext cx="315483" cy="172083"/>
            </a:xfrm>
            <a:custGeom>
              <a:avLst/>
              <a:gdLst/>
              <a:ahLst/>
              <a:cxnLst>
                <a:cxn ang="0">
                  <a:pos x="wd2" y="hd2"/>
                </a:cxn>
                <a:cxn ang="5400000">
                  <a:pos x="wd2" y="hd2"/>
                </a:cxn>
                <a:cxn ang="10800000">
                  <a:pos x="wd2" y="hd2"/>
                </a:cxn>
                <a:cxn ang="16200000">
                  <a:pos x="wd2" y="hd2"/>
                </a:cxn>
              </a:cxnLst>
              <a:rect l="0" t="0" r="r" b="b"/>
              <a:pathLst>
                <a:path w="21600" h="21600" extrusionOk="0">
                  <a:moveTo>
                    <a:pt x="19636" y="18000"/>
                  </a:moveTo>
                  <a:lnTo>
                    <a:pt x="1964" y="18000"/>
                  </a:lnTo>
                  <a:lnTo>
                    <a:pt x="1964" y="3600"/>
                  </a:lnTo>
                  <a:lnTo>
                    <a:pt x="19636" y="3600"/>
                  </a:lnTo>
                  <a:cubicBezTo>
                    <a:pt x="19636" y="3600"/>
                    <a:pt x="19636" y="18000"/>
                    <a:pt x="19636" y="18000"/>
                  </a:cubicBezTo>
                  <a:close/>
                  <a:moveTo>
                    <a:pt x="21600" y="0"/>
                  </a:moveTo>
                  <a:lnTo>
                    <a:pt x="0" y="0"/>
                  </a:lnTo>
                  <a:lnTo>
                    <a:pt x="0" y="21600"/>
                  </a:lnTo>
                  <a:lnTo>
                    <a:pt x="21600" y="21600"/>
                  </a:lnTo>
                  <a:cubicBezTo>
                    <a:pt x="21600" y="21600"/>
                    <a:pt x="21600" y="0"/>
                    <a:pt x="216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sp>
          <p:nvSpPr>
            <p:cNvPr id="1899" name="Shape"/>
            <p:cNvSpPr/>
            <p:nvPr/>
          </p:nvSpPr>
          <p:spPr>
            <a:xfrm>
              <a:off x="458881" y="315483"/>
              <a:ext cx="315483" cy="172083"/>
            </a:xfrm>
            <a:custGeom>
              <a:avLst/>
              <a:gdLst/>
              <a:ahLst/>
              <a:cxnLst>
                <a:cxn ang="0">
                  <a:pos x="wd2" y="hd2"/>
                </a:cxn>
                <a:cxn ang="5400000">
                  <a:pos x="wd2" y="hd2"/>
                </a:cxn>
                <a:cxn ang="10800000">
                  <a:pos x="wd2" y="hd2"/>
                </a:cxn>
                <a:cxn ang="16200000">
                  <a:pos x="wd2" y="hd2"/>
                </a:cxn>
              </a:cxnLst>
              <a:rect l="0" t="0" r="r" b="b"/>
              <a:pathLst>
                <a:path w="21600" h="21600" extrusionOk="0">
                  <a:moveTo>
                    <a:pt x="19636" y="18000"/>
                  </a:moveTo>
                  <a:lnTo>
                    <a:pt x="1964" y="18000"/>
                  </a:lnTo>
                  <a:lnTo>
                    <a:pt x="1964" y="3600"/>
                  </a:lnTo>
                  <a:lnTo>
                    <a:pt x="19636" y="3600"/>
                  </a:lnTo>
                  <a:cubicBezTo>
                    <a:pt x="19636" y="3600"/>
                    <a:pt x="19636" y="18000"/>
                    <a:pt x="19636" y="18000"/>
                  </a:cubicBezTo>
                  <a:close/>
                  <a:moveTo>
                    <a:pt x="21600" y="0"/>
                  </a:moveTo>
                  <a:lnTo>
                    <a:pt x="0" y="0"/>
                  </a:lnTo>
                  <a:lnTo>
                    <a:pt x="0" y="21600"/>
                  </a:lnTo>
                  <a:lnTo>
                    <a:pt x="21600" y="21600"/>
                  </a:lnTo>
                  <a:cubicBezTo>
                    <a:pt x="21600" y="21600"/>
                    <a:pt x="21600" y="0"/>
                    <a:pt x="216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grpSp>
      <p:grpSp>
        <p:nvGrpSpPr>
          <p:cNvPr id="1910" name="Group"/>
          <p:cNvGrpSpPr/>
          <p:nvPr/>
        </p:nvGrpSpPr>
        <p:grpSpPr>
          <a:xfrm>
            <a:off x="7000247" y="2188842"/>
            <a:ext cx="215103" cy="322953"/>
            <a:chOff x="-1" y="-1"/>
            <a:chExt cx="573606" cy="860408"/>
          </a:xfrm>
        </p:grpSpPr>
        <p:sp>
          <p:nvSpPr>
            <p:cNvPr id="1901" name="Shape"/>
            <p:cNvSpPr/>
            <p:nvPr/>
          </p:nvSpPr>
          <p:spPr>
            <a:xfrm>
              <a:off x="114719" y="172081"/>
              <a:ext cx="143403" cy="60228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sp>
          <p:nvSpPr>
            <p:cNvPr id="1902" name="Shape"/>
            <p:cNvSpPr/>
            <p:nvPr/>
          </p:nvSpPr>
          <p:spPr>
            <a:xfrm>
              <a:off x="315481" y="458882"/>
              <a:ext cx="143403" cy="2868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sp>
          <p:nvSpPr>
            <p:cNvPr id="1903" name="Shape"/>
            <p:cNvSpPr/>
            <p:nvPr/>
          </p:nvSpPr>
          <p:spPr>
            <a:xfrm>
              <a:off x="315481" y="401521"/>
              <a:ext cx="143403" cy="2868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sp>
          <p:nvSpPr>
            <p:cNvPr id="1904" name="Shape"/>
            <p:cNvSpPr/>
            <p:nvPr/>
          </p:nvSpPr>
          <p:spPr>
            <a:xfrm>
              <a:off x="315481" y="516242"/>
              <a:ext cx="143403" cy="2868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sp>
          <p:nvSpPr>
            <p:cNvPr id="1905" name="Shape"/>
            <p:cNvSpPr/>
            <p:nvPr/>
          </p:nvSpPr>
          <p:spPr>
            <a:xfrm>
              <a:off x="315481" y="573602"/>
              <a:ext cx="143403" cy="2868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sp>
          <p:nvSpPr>
            <p:cNvPr id="1906" name="Shape"/>
            <p:cNvSpPr/>
            <p:nvPr/>
          </p:nvSpPr>
          <p:spPr>
            <a:xfrm>
              <a:off x="315481" y="630962"/>
              <a:ext cx="143403" cy="2868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sp>
          <p:nvSpPr>
            <p:cNvPr id="1907" name="Shape"/>
            <p:cNvSpPr/>
            <p:nvPr/>
          </p:nvSpPr>
          <p:spPr>
            <a:xfrm>
              <a:off x="315481" y="688323"/>
              <a:ext cx="143403" cy="2868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sp>
          <p:nvSpPr>
            <p:cNvPr id="1908" name="Shape"/>
            <p:cNvSpPr/>
            <p:nvPr/>
          </p:nvSpPr>
          <p:spPr>
            <a:xfrm>
              <a:off x="315481" y="745683"/>
              <a:ext cx="143403" cy="2868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sp>
          <p:nvSpPr>
            <p:cNvPr id="1909" name="Shape"/>
            <p:cNvSpPr/>
            <p:nvPr/>
          </p:nvSpPr>
          <p:spPr>
            <a:xfrm>
              <a:off x="-2" y="-2"/>
              <a:ext cx="573608" cy="860410"/>
            </a:xfrm>
            <a:custGeom>
              <a:avLst/>
              <a:gdLst/>
              <a:ahLst/>
              <a:cxnLst>
                <a:cxn ang="0">
                  <a:pos x="wd2" y="hd2"/>
                </a:cxn>
                <a:cxn ang="5400000">
                  <a:pos x="wd2" y="hd2"/>
                </a:cxn>
                <a:cxn ang="10800000">
                  <a:pos x="wd2" y="hd2"/>
                </a:cxn>
                <a:cxn ang="16200000">
                  <a:pos x="wd2" y="hd2"/>
                </a:cxn>
              </a:cxnLst>
              <a:rect l="0" t="0" r="r" b="b"/>
              <a:pathLst>
                <a:path w="21600" h="21600" extrusionOk="0">
                  <a:moveTo>
                    <a:pt x="20520" y="20880"/>
                  </a:moveTo>
                  <a:lnTo>
                    <a:pt x="1080" y="20880"/>
                  </a:lnTo>
                  <a:lnTo>
                    <a:pt x="1080" y="2160"/>
                  </a:lnTo>
                  <a:lnTo>
                    <a:pt x="20520" y="2160"/>
                  </a:lnTo>
                  <a:cubicBezTo>
                    <a:pt x="20520" y="2160"/>
                    <a:pt x="20520" y="20880"/>
                    <a:pt x="20520" y="20880"/>
                  </a:cubicBezTo>
                  <a:close/>
                  <a:moveTo>
                    <a:pt x="0" y="0"/>
                  </a:moveTo>
                  <a:lnTo>
                    <a:pt x="0" y="21600"/>
                  </a:lnTo>
                  <a:lnTo>
                    <a:pt x="21600" y="21600"/>
                  </a:lnTo>
                  <a:lnTo>
                    <a:pt x="21600" y="0"/>
                  </a:lnTo>
                  <a:cubicBezTo>
                    <a:pt x="21600" y="0"/>
                    <a:pt x="0" y="0"/>
                    <a:pt x="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grpSp>
      <p:grpSp>
        <p:nvGrpSpPr>
          <p:cNvPr id="1913" name="Group"/>
          <p:cNvGrpSpPr/>
          <p:nvPr/>
        </p:nvGrpSpPr>
        <p:grpSpPr>
          <a:xfrm>
            <a:off x="5913989" y="2242667"/>
            <a:ext cx="322653" cy="215302"/>
            <a:chOff x="0" y="-1"/>
            <a:chExt cx="860406" cy="573606"/>
          </a:xfrm>
        </p:grpSpPr>
        <p:sp>
          <p:nvSpPr>
            <p:cNvPr id="1911" name="Shape"/>
            <p:cNvSpPr/>
            <p:nvPr/>
          </p:nvSpPr>
          <p:spPr>
            <a:xfrm>
              <a:off x="-1" y="-2"/>
              <a:ext cx="860407" cy="573608"/>
            </a:xfrm>
            <a:custGeom>
              <a:avLst/>
              <a:gdLst/>
              <a:ahLst/>
              <a:cxnLst>
                <a:cxn ang="0">
                  <a:pos x="wd2" y="hd2"/>
                </a:cxn>
                <a:cxn ang="5400000">
                  <a:pos x="wd2" y="hd2"/>
                </a:cxn>
                <a:cxn ang="10800000">
                  <a:pos x="wd2" y="hd2"/>
                </a:cxn>
                <a:cxn ang="16200000">
                  <a:pos x="wd2" y="hd2"/>
                </a:cxn>
              </a:cxnLst>
              <a:rect l="0" t="0" r="r" b="b"/>
              <a:pathLst>
                <a:path w="21600" h="21600" extrusionOk="0">
                  <a:moveTo>
                    <a:pt x="20880" y="20520"/>
                  </a:moveTo>
                  <a:lnTo>
                    <a:pt x="720" y="20520"/>
                  </a:lnTo>
                  <a:lnTo>
                    <a:pt x="720" y="5400"/>
                  </a:lnTo>
                  <a:lnTo>
                    <a:pt x="20880" y="5400"/>
                  </a:lnTo>
                  <a:cubicBezTo>
                    <a:pt x="20880" y="5400"/>
                    <a:pt x="20880" y="20520"/>
                    <a:pt x="20880" y="20520"/>
                  </a:cubicBezTo>
                  <a:close/>
                  <a:moveTo>
                    <a:pt x="3600" y="1080"/>
                  </a:moveTo>
                  <a:lnTo>
                    <a:pt x="18000" y="1080"/>
                  </a:lnTo>
                  <a:lnTo>
                    <a:pt x="18000" y="2160"/>
                  </a:lnTo>
                  <a:lnTo>
                    <a:pt x="3600" y="2160"/>
                  </a:lnTo>
                  <a:cubicBezTo>
                    <a:pt x="3600" y="2160"/>
                    <a:pt x="3600" y="1080"/>
                    <a:pt x="3600" y="1080"/>
                  </a:cubicBezTo>
                  <a:close/>
                  <a:moveTo>
                    <a:pt x="20160" y="4320"/>
                  </a:moveTo>
                  <a:lnTo>
                    <a:pt x="20160" y="2160"/>
                  </a:lnTo>
                  <a:lnTo>
                    <a:pt x="18720" y="2160"/>
                  </a:lnTo>
                  <a:lnTo>
                    <a:pt x="18720" y="0"/>
                  </a:lnTo>
                  <a:lnTo>
                    <a:pt x="2880" y="0"/>
                  </a:lnTo>
                  <a:lnTo>
                    <a:pt x="2880" y="2160"/>
                  </a:lnTo>
                  <a:lnTo>
                    <a:pt x="1440" y="2160"/>
                  </a:lnTo>
                  <a:lnTo>
                    <a:pt x="1440" y="4320"/>
                  </a:lnTo>
                  <a:lnTo>
                    <a:pt x="0" y="4320"/>
                  </a:lnTo>
                  <a:lnTo>
                    <a:pt x="0" y="21600"/>
                  </a:lnTo>
                  <a:lnTo>
                    <a:pt x="21600" y="21600"/>
                  </a:lnTo>
                  <a:lnTo>
                    <a:pt x="21600" y="4320"/>
                  </a:lnTo>
                  <a:cubicBezTo>
                    <a:pt x="21600" y="4320"/>
                    <a:pt x="20160" y="4320"/>
                    <a:pt x="20160" y="432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sp>
          <p:nvSpPr>
            <p:cNvPr id="1912" name="Shape"/>
            <p:cNvSpPr/>
            <p:nvPr/>
          </p:nvSpPr>
          <p:spPr>
            <a:xfrm>
              <a:off x="315481" y="315483"/>
              <a:ext cx="229444" cy="57363"/>
            </a:xfrm>
            <a:custGeom>
              <a:avLst/>
              <a:gdLst/>
              <a:ahLst/>
              <a:cxnLst>
                <a:cxn ang="0">
                  <a:pos x="wd2" y="hd2"/>
                </a:cxn>
                <a:cxn ang="5400000">
                  <a:pos x="wd2" y="hd2"/>
                </a:cxn>
                <a:cxn ang="10800000">
                  <a:pos x="wd2" y="hd2"/>
                </a:cxn>
                <a:cxn ang="16200000">
                  <a:pos x="wd2" y="hd2"/>
                </a:cxn>
              </a:cxnLst>
              <a:rect l="0" t="0" r="r" b="b"/>
              <a:pathLst>
                <a:path w="21600" h="21600" extrusionOk="0">
                  <a:moveTo>
                    <a:pt x="18900" y="10800"/>
                  </a:moveTo>
                  <a:lnTo>
                    <a:pt x="2700" y="10800"/>
                  </a:lnTo>
                  <a:lnTo>
                    <a:pt x="2700" y="0"/>
                  </a:lnTo>
                  <a:lnTo>
                    <a:pt x="0" y="0"/>
                  </a:lnTo>
                  <a:lnTo>
                    <a:pt x="0" y="21600"/>
                  </a:lnTo>
                  <a:lnTo>
                    <a:pt x="21600" y="21600"/>
                  </a:lnTo>
                  <a:lnTo>
                    <a:pt x="21600" y="0"/>
                  </a:lnTo>
                  <a:lnTo>
                    <a:pt x="18900" y="0"/>
                  </a:lnTo>
                  <a:cubicBezTo>
                    <a:pt x="18900" y="0"/>
                    <a:pt x="18900" y="10800"/>
                    <a:pt x="18900" y="1080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grpSp>
      <p:grpSp>
        <p:nvGrpSpPr>
          <p:cNvPr id="1917" name="Group"/>
          <p:cNvGrpSpPr/>
          <p:nvPr/>
        </p:nvGrpSpPr>
        <p:grpSpPr>
          <a:xfrm>
            <a:off x="805358" y="2188842"/>
            <a:ext cx="215103" cy="322953"/>
            <a:chOff x="-1" y="-1"/>
            <a:chExt cx="573606" cy="860408"/>
          </a:xfrm>
        </p:grpSpPr>
        <p:sp>
          <p:nvSpPr>
            <p:cNvPr id="1914" name="Shape"/>
            <p:cNvSpPr/>
            <p:nvPr/>
          </p:nvSpPr>
          <p:spPr>
            <a:xfrm>
              <a:off x="-2" y="-2"/>
              <a:ext cx="573608" cy="860410"/>
            </a:xfrm>
            <a:custGeom>
              <a:avLst/>
              <a:gdLst/>
              <a:ahLst/>
              <a:cxnLst>
                <a:cxn ang="0">
                  <a:pos x="wd2" y="hd2"/>
                </a:cxn>
                <a:cxn ang="5400000">
                  <a:pos x="wd2" y="hd2"/>
                </a:cxn>
                <a:cxn ang="10800000">
                  <a:pos x="wd2" y="hd2"/>
                </a:cxn>
                <a:cxn ang="16200000">
                  <a:pos x="wd2" y="hd2"/>
                </a:cxn>
              </a:cxnLst>
              <a:rect l="0" t="0" r="r" b="b"/>
              <a:pathLst>
                <a:path w="21600" h="21600" extrusionOk="0">
                  <a:moveTo>
                    <a:pt x="20520" y="20880"/>
                  </a:moveTo>
                  <a:lnTo>
                    <a:pt x="1080" y="20880"/>
                  </a:lnTo>
                  <a:lnTo>
                    <a:pt x="1080" y="3600"/>
                  </a:lnTo>
                  <a:lnTo>
                    <a:pt x="8640" y="3600"/>
                  </a:lnTo>
                  <a:lnTo>
                    <a:pt x="8640" y="5760"/>
                  </a:lnTo>
                  <a:lnTo>
                    <a:pt x="12960" y="5760"/>
                  </a:lnTo>
                  <a:lnTo>
                    <a:pt x="12960" y="3600"/>
                  </a:lnTo>
                  <a:lnTo>
                    <a:pt x="20520" y="3600"/>
                  </a:lnTo>
                  <a:cubicBezTo>
                    <a:pt x="20520" y="3600"/>
                    <a:pt x="20520" y="20880"/>
                    <a:pt x="20520" y="20880"/>
                  </a:cubicBezTo>
                  <a:close/>
                  <a:moveTo>
                    <a:pt x="10800" y="720"/>
                  </a:moveTo>
                  <a:cubicBezTo>
                    <a:pt x="11396" y="720"/>
                    <a:pt x="11880" y="1042"/>
                    <a:pt x="11880" y="1440"/>
                  </a:cubicBezTo>
                  <a:cubicBezTo>
                    <a:pt x="11880" y="1838"/>
                    <a:pt x="11396" y="2160"/>
                    <a:pt x="10800" y="2160"/>
                  </a:cubicBezTo>
                  <a:cubicBezTo>
                    <a:pt x="10204" y="2160"/>
                    <a:pt x="9720" y="1838"/>
                    <a:pt x="9720" y="1440"/>
                  </a:cubicBezTo>
                  <a:cubicBezTo>
                    <a:pt x="9720" y="1042"/>
                    <a:pt x="10204" y="720"/>
                    <a:pt x="10800" y="720"/>
                  </a:cubicBezTo>
                  <a:close/>
                  <a:moveTo>
                    <a:pt x="12960" y="2880"/>
                  </a:moveTo>
                  <a:lnTo>
                    <a:pt x="12960" y="0"/>
                  </a:lnTo>
                  <a:lnTo>
                    <a:pt x="8640" y="0"/>
                  </a:lnTo>
                  <a:lnTo>
                    <a:pt x="8640" y="2880"/>
                  </a:lnTo>
                  <a:lnTo>
                    <a:pt x="0" y="2880"/>
                  </a:lnTo>
                  <a:lnTo>
                    <a:pt x="0" y="21600"/>
                  </a:lnTo>
                  <a:lnTo>
                    <a:pt x="21600" y="21600"/>
                  </a:lnTo>
                  <a:lnTo>
                    <a:pt x="21600" y="2880"/>
                  </a:lnTo>
                  <a:cubicBezTo>
                    <a:pt x="21600" y="2880"/>
                    <a:pt x="12960" y="2880"/>
                    <a:pt x="12960" y="288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sp>
          <p:nvSpPr>
            <p:cNvPr id="1915" name="Shape"/>
            <p:cNvSpPr/>
            <p:nvPr/>
          </p:nvSpPr>
          <p:spPr>
            <a:xfrm>
              <a:off x="143401" y="286801"/>
              <a:ext cx="286805" cy="286804"/>
            </a:xfrm>
            <a:custGeom>
              <a:avLst/>
              <a:gdLst/>
              <a:ahLst/>
              <a:cxnLst>
                <a:cxn ang="0">
                  <a:pos x="wd2" y="hd2"/>
                </a:cxn>
                <a:cxn ang="5400000">
                  <a:pos x="wd2" y="hd2"/>
                </a:cxn>
                <a:cxn ang="10800000">
                  <a:pos x="wd2" y="hd2"/>
                </a:cxn>
                <a:cxn ang="16200000">
                  <a:pos x="wd2" y="hd2"/>
                </a:cxn>
              </a:cxnLst>
              <a:rect l="0" t="0" r="r" b="b"/>
              <a:pathLst>
                <a:path w="21600" h="21600" extrusionOk="0">
                  <a:moveTo>
                    <a:pt x="10800" y="19440"/>
                  </a:moveTo>
                  <a:cubicBezTo>
                    <a:pt x="6036" y="19440"/>
                    <a:pt x="2160" y="15564"/>
                    <a:pt x="2160" y="10800"/>
                  </a:cubicBezTo>
                  <a:cubicBezTo>
                    <a:pt x="2160" y="6036"/>
                    <a:pt x="6036" y="2160"/>
                    <a:pt x="10800" y="2160"/>
                  </a:cubicBezTo>
                  <a:cubicBezTo>
                    <a:pt x="15564" y="2160"/>
                    <a:pt x="19440" y="6036"/>
                    <a:pt x="19440" y="10800"/>
                  </a:cubicBezTo>
                  <a:cubicBezTo>
                    <a:pt x="19440" y="15564"/>
                    <a:pt x="15564" y="19440"/>
                    <a:pt x="10800" y="19440"/>
                  </a:cubicBezTo>
                  <a:close/>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sp>
          <p:nvSpPr>
            <p:cNvPr id="1916" name="Shape"/>
            <p:cNvSpPr/>
            <p:nvPr/>
          </p:nvSpPr>
          <p:spPr>
            <a:xfrm>
              <a:off x="114721" y="630962"/>
              <a:ext cx="344165" cy="114723"/>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cubicBezTo>
                    <a:pt x="1612" y="0"/>
                    <a:pt x="0" y="4836"/>
                    <a:pt x="0" y="10800"/>
                  </a:cubicBezTo>
                  <a:lnTo>
                    <a:pt x="0" y="21600"/>
                  </a:lnTo>
                  <a:lnTo>
                    <a:pt x="21600" y="21600"/>
                  </a:lnTo>
                  <a:lnTo>
                    <a:pt x="21600" y="10800"/>
                  </a:lnTo>
                  <a:cubicBezTo>
                    <a:pt x="21600" y="4836"/>
                    <a:pt x="19988" y="0"/>
                    <a:pt x="18000" y="0"/>
                  </a:cubicBezTo>
                  <a:cubicBezTo>
                    <a:pt x="18000" y="0"/>
                    <a:pt x="3600" y="0"/>
                    <a:pt x="36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grpSp>
      <p:grpSp>
        <p:nvGrpSpPr>
          <p:cNvPr id="1920" name="Group"/>
          <p:cNvGrpSpPr/>
          <p:nvPr/>
        </p:nvGrpSpPr>
        <p:grpSpPr>
          <a:xfrm>
            <a:off x="4924530" y="2188842"/>
            <a:ext cx="236612" cy="322953"/>
            <a:chOff x="-1" y="-1"/>
            <a:chExt cx="630965" cy="860408"/>
          </a:xfrm>
        </p:grpSpPr>
        <p:sp>
          <p:nvSpPr>
            <p:cNvPr id="1918" name="Shape"/>
            <p:cNvSpPr/>
            <p:nvPr/>
          </p:nvSpPr>
          <p:spPr>
            <a:xfrm>
              <a:off x="164909" y="207931"/>
              <a:ext cx="298685" cy="232924"/>
            </a:xfrm>
            <a:custGeom>
              <a:avLst/>
              <a:gdLst/>
              <a:ahLst/>
              <a:cxnLst>
                <a:cxn ang="0">
                  <a:pos x="wd2" y="hd2"/>
                </a:cxn>
                <a:cxn ang="5400000">
                  <a:pos x="wd2" y="hd2"/>
                </a:cxn>
                <a:cxn ang="10800000">
                  <a:pos x="wd2" y="hd2"/>
                </a:cxn>
                <a:cxn ang="16200000">
                  <a:pos x="wd2" y="hd2"/>
                </a:cxn>
              </a:cxnLst>
              <a:rect l="0" t="0" r="r" b="b"/>
              <a:pathLst>
                <a:path w="21600" h="21600" extrusionOk="0">
                  <a:moveTo>
                    <a:pt x="7689" y="14077"/>
                  </a:moveTo>
                  <a:lnTo>
                    <a:pt x="2933" y="7979"/>
                  </a:lnTo>
                  <a:lnTo>
                    <a:pt x="0" y="11741"/>
                  </a:lnTo>
                  <a:lnTo>
                    <a:pt x="7689" y="21600"/>
                  </a:lnTo>
                  <a:lnTo>
                    <a:pt x="21600" y="3762"/>
                  </a:lnTo>
                  <a:lnTo>
                    <a:pt x="18667" y="0"/>
                  </a:lnTo>
                  <a:cubicBezTo>
                    <a:pt x="18667" y="0"/>
                    <a:pt x="7689" y="14077"/>
                    <a:pt x="7689" y="14077"/>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sp>
          <p:nvSpPr>
            <p:cNvPr id="1919" name="Shape"/>
            <p:cNvSpPr/>
            <p:nvPr/>
          </p:nvSpPr>
          <p:spPr>
            <a:xfrm>
              <a:off x="-2" y="-2"/>
              <a:ext cx="630967" cy="860410"/>
            </a:xfrm>
            <a:custGeom>
              <a:avLst/>
              <a:gdLst/>
              <a:ahLst/>
              <a:cxnLst>
                <a:cxn ang="0">
                  <a:pos x="wd2" y="hd2"/>
                </a:cxn>
                <a:cxn ang="5400000">
                  <a:pos x="wd2" y="hd2"/>
                </a:cxn>
                <a:cxn ang="10800000">
                  <a:pos x="wd2" y="hd2"/>
                </a:cxn>
                <a:cxn ang="16200000">
                  <a:pos x="wd2" y="hd2"/>
                </a:cxn>
              </a:cxnLst>
              <a:rect l="0" t="0" r="r" b="b"/>
              <a:pathLst>
                <a:path w="21600" h="21600" extrusionOk="0">
                  <a:moveTo>
                    <a:pt x="10800" y="15120"/>
                  </a:moveTo>
                  <a:cubicBezTo>
                    <a:pt x="5378" y="15120"/>
                    <a:pt x="982" y="11896"/>
                    <a:pt x="982" y="7920"/>
                  </a:cubicBezTo>
                  <a:cubicBezTo>
                    <a:pt x="982" y="3944"/>
                    <a:pt x="5378" y="720"/>
                    <a:pt x="10800" y="720"/>
                  </a:cubicBezTo>
                  <a:cubicBezTo>
                    <a:pt x="16222" y="720"/>
                    <a:pt x="20618" y="3944"/>
                    <a:pt x="20618" y="7920"/>
                  </a:cubicBezTo>
                  <a:cubicBezTo>
                    <a:pt x="20618" y="11896"/>
                    <a:pt x="16222" y="15120"/>
                    <a:pt x="10800" y="15120"/>
                  </a:cubicBezTo>
                  <a:close/>
                  <a:moveTo>
                    <a:pt x="21600" y="7920"/>
                  </a:moveTo>
                  <a:cubicBezTo>
                    <a:pt x="21600" y="3547"/>
                    <a:pt x="16765" y="0"/>
                    <a:pt x="10800" y="0"/>
                  </a:cubicBezTo>
                  <a:cubicBezTo>
                    <a:pt x="4837" y="0"/>
                    <a:pt x="0" y="3547"/>
                    <a:pt x="0" y="7920"/>
                  </a:cubicBezTo>
                  <a:cubicBezTo>
                    <a:pt x="0" y="10951"/>
                    <a:pt x="2325" y="13585"/>
                    <a:pt x="5738" y="14916"/>
                  </a:cubicBezTo>
                  <a:lnTo>
                    <a:pt x="4909" y="21600"/>
                  </a:lnTo>
                  <a:lnTo>
                    <a:pt x="10800" y="18720"/>
                  </a:lnTo>
                  <a:lnTo>
                    <a:pt x="16691" y="21600"/>
                  </a:lnTo>
                  <a:lnTo>
                    <a:pt x="15862" y="14916"/>
                  </a:lnTo>
                  <a:cubicBezTo>
                    <a:pt x="19275" y="13585"/>
                    <a:pt x="21600" y="10952"/>
                    <a:pt x="21600" y="792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grpSp>
      <p:grpSp>
        <p:nvGrpSpPr>
          <p:cNvPr id="1923" name="Group"/>
          <p:cNvGrpSpPr/>
          <p:nvPr/>
        </p:nvGrpSpPr>
        <p:grpSpPr>
          <a:xfrm>
            <a:off x="2832679" y="3115947"/>
            <a:ext cx="279632" cy="279892"/>
            <a:chOff x="0" y="0"/>
            <a:chExt cx="745685" cy="745685"/>
          </a:xfrm>
        </p:grpSpPr>
        <p:sp>
          <p:nvSpPr>
            <p:cNvPr id="1921" name="Shape"/>
            <p:cNvSpPr/>
            <p:nvPr/>
          </p:nvSpPr>
          <p:spPr>
            <a:xfrm>
              <a:off x="-1" y="-1"/>
              <a:ext cx="745686" cy="745686"/>
            </a:xfrm>
            <a:custGeom>
              <a:avLst/>
              <a:gdLst/>
              <a:ahLst/>
              <a:cxnLst>
                <a:cxn ang="0">
                  <a:pos x="wd2" y="hd2"/>
                </a:cxn>
                <a:cxn ang="5400000">
                  <a:pos x="wd2" y="hd2"/>
                </a:cxn>
                <a:cxn ang="10800000">
                  <a:pos x="wd2" y="hd2"/>
                </a:cxn>
                <a:cxn ang="16200000">
                  <a:pos x="wd2" y="hd2"/>
                </a:cxn>
              </a:cxnLst>
              <a:rect l="0" t="0" r="r" b="b"/>
              <a:pathLst>
                <a:path w="21600" h="21600" extrusionOk="0">
                  <a:moveTo>
                    <a:pt x="20769" y="20769"/>
                  </a:moveTo>
                  <a:lnTo>
                    <a:pt x="5815" y="20769"/>
                  </a:lnTo>
                  <a:lnTo>
                    <a:pt x="5815" y="15785"/>
                  </a:lnTo>
                  <a:lnTo>
                    <a:pt x="831" y="15785"/>
                  </a:lnTo>
                  <a:lnTo>
                    <a:pt x="831" y="831"/>
                  </a:lnTo>
                  <a:lnTo>
                    <a:pt x="20769" y="831"/>
                  </a:lnTo>
                  <a:cubicBezTo>
                    <a:pt x="20769" y="831"/>
                    <a:pt x="20769" y="20769"/>
                    <a:pt x="20769" y="20769"/>
                  </a:cubicBezTo>
                  <a:close/>
                  <a:moveTo>
                    <a:pt x="0" y="0"/>
                  </a:moveTo>
                  <a:lnTo>
                    <a:pt x="0" y="16615"/>
                  </a:lnTo>
                  <a:lnTo>
                    <a:pt x="4985" y="21600"/>
                  </a:lnTo>
                  <a:lnTo>
                    <a:pt x="21600" y="21600"/>
                  </a:lnTo>
                  <a:lnTo>
                    <a:pt x="21600" y="0"/>
                  </a:lnTo>
                  <a:cubicBezTo>
                    <a:pt x="21600" y="0"/>
                    <a:pt x="0" y="0"/>
                    <a:pt x="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sp>
          <p:nvSpPr>
            <p:cNvPr id="1922" name="Shape"/>
            <p:cNvSpPr/>
            <p:nvPr/>
          </p:nvSpPr>
          <p:spPr>
            <a:xfrm>
              <a:off x="179249" y="250950"/>
              <a:ext cx="384727" cy="290278"/>
            </a:xfrm>
            <a:custGeom>
              <a:avLst/>
              <a:gdLst/>
              <a:ahLst/>
              <a:cxnLst>
                <a:cxn ang="0">
                  <a:pos x="wd2" y="hd2"/>
                </a:cxn>
                <a:cxn ang="5400000">
                  <a:pos x="wd2" y="hd2"/>
                </a:cxn>
                <a:cxn ang="10800000">
                  <a:pos x="wd2" y="hd2"/>
                </a:cxn>
                <a:cxn ang="16200000">
                  <a:pos x="wd2" y="hd2"/>
                </a:cxn>
              </a:cxnLst>
              <a:rect l="0" t="0" r="r" b="b"/>
              <a:pathLst>
                <a:path w="21600" h="21600" extrusionOk="0">
                  <a:moveTo>
                    <a:pt x="21600" y="3018"/>
                  </a:moveTo>
                  <a:lnTo>
                    <a:pt x="19323" y="0"/>
                  </a:lnTo>
                  <a:lnTo>
                    <a:pt x="7580" y="15564"/>
                  </a:lnTo>
                  <a:lnTo>
                    <a:pt x="2277" y="8537"/>
                  </a:lnTo>
                  <a:lnTo>
                    <a:pt x="0" y="11554"/>
                  </a:lnTo>
                  <a:lnTo>
                    <a:pt x="7580" y="21600"/>
                  </a:lnTo>
                  <a:cubicBezTo>
                    <a:pt x="7580" y="21600"/>
                    <a:pt x="21600" y="3018"/>
                    <a:pt x="21600" y="3018"/>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grpSp>
      <p:grpSp>
        <p:nvGrpSpPr>
          <p:cNvPr id="1926" name="Group"/>
          <p:cNvGrpSpPr/>
          <p:nvPr/>
        </p:nvGrpSpPr>
        <p:grpSpPr>
          <a:xfrm>
            <a:off x="4876130" y="3094417"/>
            <a:ext cx="322653" cy="322952"/>
            <a:chOff x="0" y="-1"/>
            <a:chExt cx="860406" cy="860407"/>
          </a:xfrm>
        </p:grpSpPr>
        <p:sp>
          <p:nvSpPr>
            <p:cNvPr id="1924" name="Shape"/>
            <p:cNvSpPr/>
            <p:nvPr/>
          </p:nvSpPr>
          <p:spPr>
            <a:xfrm>
              <a:off x="-1" y="-2"/>
              <a:ext cx="860407" cy="860409"/>
            </a:xfrm>
            <a:custGeom>
              <a:avLst/>
              <a:gdLst/>
              <a:ahLst/>
              <a:cxnLst>
                <a:cxn ang="0">
                  <a:pos x="wd2" y="hd2"/>
                </a:cxn>
                <a:cxn ang="5400000">
                  <a:pos x="wd2" y="hd2"/>
                </a:cxn>
                <a:cxn ang="10800000">
                  <a:pos x="wd2" y="hd2"/>
                </a:cxn>
                <a:cxn ang="16200000">
                  <a:pos x="wd2" y="hd2"/>
                </a:cxn>
              </a:cxnLst>
              <a:rect l="0" t="0" r="r" b="b"/>
              <a:pathLst>
                <a:path w="21600" h="21600" extrusionOk="0">
                  <a:moveTo>
                    <a:pt x="20880" y="9062"/>
                  </a:moveTo>
                  <a:lnTo>
                    <a:pt x="11011" y="18931"/>
                  </a:lnTo>
                  <a:lnTo>
                    <a:pt x="2669" y="10589"/>
                  </a:lnTo>
                  <a:lnTo>
                    <a:pt x="12538" y="720"/>
                  </a:lnTo>
                  <a:lnTo>
                    <a:pt x="20880" y="720"/>
                  </a:lnTo>
                  <a:cubicBezTo>
                    <a:pt x="20880" y="720"/>
                    <a:pt x="20880" y="9062"/>
                    <a:pt x="20880" y="9062"/>
                  </a:cubicBezTo>
                  <a:close/>
                  <a:moveTo>
                    <a:pt x="12240" y="0"/>
                  </a:moveTo>
                  <a:lnTo>
                    <a:pt x="0" y="12240"/>
                  </a:lnTo>
                  <a:lnTo>
                    <a:pt x="9360" y="21600"/>
                  </a:lnTo>
                  <a:lnTo>
                    <a:pt x="21600" y="9360"/>
                  </a:lnTo>
                  <a:lnTo>
                    <a:pt x="21600" y="0"/>
                  </a:lnTo>
                  <a:cubicBezTo>
                    <a:pt x="21600" y="0"/>
                    <a:pt x="12240" y="0"/>
                    <a:pt x="1224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sp>
          <p:nvSpPr>
            <p:cNvPr id="1925" name="Circle"/>
            <p:cNvSpPr/>
            <p:nvPr/>
          </p:nvSpPr>
          <p:spPr>
            <a:xfrm>
              <a:off x="602281" y="143401"/>
              <a:ext cx="114725" cy="114725"/>
            </a:xfrm>
            <a:prstGeom prst="ellipse">
              <a:avLst/>
            </a:pr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grpSp>
      <p:grpSp>
        <p:nvGrpSpPr>
          <p:cNvPr id="1929" name="Group"/>
          <p:cNvGrpSpPr/>
          <p:nvPr/>
        </p:nvGrpSpPr>
        <p:grpSpPr>
          <a:xfrm>
            <a:off x="6941094" y="3105182"/>
            <a:ext cx="322653" cy="301422"/>
            <a:chOff x="0" y="-1"/>
            <a:chExt cx="860406" cy="803046"/>
          </a:xfrm>
        </p:grpSpPr>
        <p:sp>
          <p:nvSpPr>
            <p:cNvPr id="1927" name="Shape"/>
            <p:cNvSpPr/>
            <p:nvPr/>
          </p:nvSpPr>
          <p:spPr>
            <a:xfrm>
              <a:off x="0" y="200759"/>
              <a:ext cx="602283" cy="602287"/>
            </a:xfrm>
            <a:custGeom>
              <a:avLst/>
              <a:gdLst/>
              <a:ahLst/>
              <a:cxnLst>
                <a:cxn ang="0">
                  <a:pos x="wd2" y="hd2"/>
                </a:cxn>
                <a:cxn ang="5400000">
                  <a:pos x="wd2" y="hd2"/>
                </a:cxn>
                <a:cxn ang="10800000">
                  <a:pos x="wd2" y="hd2"/>
                </a:cxn>
                <a:cxn ang="16200000">
                  <a:pos x="wd2" y="hd2"/>
                </a:cxn>
              </a:cxnLst>
              <a:rect l="0" t="0" r="r" b="b"/>
              <a:pathLst>
                <a:path w="21600" h="21600" extrusionOk="0">
                  <a:moveTo>
                    <a:pt x="4114" y="20146"/>
                  </a:moveTo>
                  <a:lnTo>
                    <a:pt x="1455" y="17486"/>
                  </a:lnTo>
                  <a:lnTo>
                    <a:pt x="17486" y="1454"/>
                  </a:lnTo>
                  <a:lnTo>
                    <a:pt x="20145" y="4114"/>
                  </a:lnTo>
                  <a:cubicBezTo>
                    <a:pt x="20145" y="4114"/>
                    <a:pt x="4114" y="20146"/>
                    <a:pt x="4114" y="20146"/>
                  </a:cubicBezTo>
                  <a:close/>
                  <a:moveTo>
                    <a:pt x="0" y="17486"/>
                  </a:moveTo>
                  <a:lnTo>
                    <a:pt x="4114" y="21600"/>
                  </a:lnTo>
                  <a:lnTo>
                    <a:pt x="21600" y="4114"/>
                  </a:lnTo>
                  <a:lnTo>
                    <a:pt x="17486" y="0"/>
                  </a:lnTo>
                  <a:cubicBezTo>
                    <a:pt x="17486" y="0"/>
                    <a:pt x="0" y="17486"/>
                    <a:pt x="0" y="17486"/>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sp>
          <p:nvSpPr>
            <p:cNvPr id="1928" name="Shape"/>
            <p:cNvSpPr/>
            <p:nvPr/>
          </p:nvSpPr>
          <p:spPr>
            <a:xfrm>
              <a:off x="344161" y="-2"/>
              <a:ext cx="516246" cy="401526"/>
            </a:xfrm>
            <a:custGeom>
              <a:avLst/>
              <a:gdLst/>
              <a:ahLst/>
              <a:cxnLst>
                <a:cxn ang="0">
                  <a:pos x="wd2" y="hd2"/>
                </a:cxn>
                <a:cxn ang="5400000">
                  <a:pos x="wd2" y="hd2"/>
                </a:cxn>
                <a:cxn ang="10800000">
                  <a:pos x="wd2" y="hd2"/>
                </a:cxn>
                <a:cxn ang="16200000">
                  <a:pos x="wd2" y="hd2"/>
                </a:cxn>
              </a:cxnLst>
              <a:rect l="0" t="0" r="r" b="b"/>
              <a:pathLst>
                <a:path w="21600" h="21600" extrusionOk="0">
                  <a:moveTo>
                    <a:pt x="20400" y="13886"/>
                  </a:moveTo>
                  <a:lnTo>
                    <a:pt x="18000" y="13886"/>
                  </a:lnTo>
                  <a:lnTo>
                    <a:pt x="18000" y="10800"/>
                  </a:lnTo>
                  <a:lnTo>
                    <a:pt x="9600" y="0"/>
                  </a:lnTo>
                  <a:lnTo>
                    <a:pt x="0" y="0"/>
                  </a:lnTo>
                  <a:lnTo>
                    <a:pt x="13200" y="16971"/>
                  </a:lnTo>
                  <a:lnTo>
                    <a:pt x="15600" y="16971"/>
                  </a:lnTo>
                  <a:lnTo>
                    <a:pt x="15600" y="20057"/>
                  </a:lnTo>
                  <a:lnTo>
                    <a:pt x="16800" y="21600"/>
                  </a:lnTo>
                  <a:lnTo>
                    <a:pt x="21600" y="15429"/>
                  </a:lnTo>
                  <a:cubicBezTo>
                    <a:pt x="21600" y="15429"/>
                    <a:pt x="20400" y="13886"/>
                    <a:pt x="20400" y="13886"/>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grpSp>
      <p:grpSp>
        <p:nvGrpSpPr>
          <p:cNvPr id="1933" name="Group"/>
          <p:cNvGrpSpPr/>
          <p:nvPr/>
        </p:nvGrpSpPr>
        <p:grpSpPr>
          <a:xfrm>
            <a:off x="3843650" y="3126713"/>
            <a:ext cx="322653" cy="258361"/>
            <a:chOff x="0" y="0"/>
            <a:chExt cx="860406" cy="688324"/>
          </a:xfrm>
        </p:grpSpPr>
        <p:sp>
          <p:nvSpPr>
            <p:cNvPr id="1930" name="Shape"/>
            <p:cNvSpPr/>
            <p:nvPr/>
          </p:nvSpPr>
          <p:spPr>
            <a:xfrm>
              <a:off x="86039" y="200759"/>
              <a:ext cx="401525" cy="401525"/>
            </a:xfrm>
            <a:custGeom>
              <a:avLst/>
              <a:gdLst/>
              <a:ahLst/>
              <a:cxnLst>
                <a:cxn ang="0">
                  <a:pos x="wd2" y="hd2"/>
                </a:cxn>
                <a:cxn ang="5400000">
                  <a:pos x="wd2" y="hd2"/>
                </a:cxn>
                <a:cxn ang="10800000">
                  <a:pos x="wd2" y="hd2"/>
                </a:cxn>
                <a:cxn ang="16200000">
                  <a:pos x="wd2" y="hd2"/>
                </a:cxn>
              </a:cxnLst>
              <a:rect l="0" t="0" r="r" b="b"/>
              <a:pathLst>
                <a:path w="21600" h="21600" extrusionOk="0">
                  <a:moveTo>
                    <a:pt x="10800" y="11891"/>
                  </a:moveTo>
                  <a:lnTo>
                    <a:pt x="18966" y="20057"/>
                  </a:lnTo>
                  <a:lnTo>
                    <a:pt x="2634" y="20057"/>
                  </a:lnTo>
                  <a:cubicBezTo>
                    <a:pt x="2634" y="20057"/>
                    <a:pt x="10800" y="11891"/>
                    <a:pt x="10800" y="11891"/>
                  </a:cubicBezTo>
                  <a:close/>
                  <a:moveTo>
                    <a:pt x="9709" y="10800"/>
                  </a:moveTo>
                  <a:lnTo>
                    <a:pt x="1543" y="18966"/>
                  </a:lnTo>
                  <a:lnTo>
                    <a:pt x="1543" y="2634"/>
                  </a:lnTo>
                  <a:cubicBezTo>
                    <a:pt x="1543" y="2634"/>
                    <a:pt x="9709" y="10800"/>
                    <a:pt x="9709" y="10800"/>
                  </a:cubicBezTo>
                  <a:close/>
                  <a:moveTo>
                    <a:pt x="10800" y="9709"/>
                  </a:moveTo>
                  <a:lnTo>
                    <a:pt x="2634" y="1543"/>
                  </a:lnTo>
                  <a:lnTo>
                    <a:pt x="18966" y="1543"/>
                  </a:lnTo>
                  <a:cubicBezTo>
                    <a:pt x="18966" y="1543"/>
                    <a:pt x="10800" y="9709"/>
                    <a:pt x="10800" y="9709"/>
                  </a:cubicBezTo>
                  <a:close/>
                  <a:moveTo>
                    <a:pt x="20057" y="2634"/>
                  </a:moveTo>
                  <a:lnTo>
                    <a:pt x="20057" y="18966"/>
                  </a:lnTo>
                  <a:lnTo>
                    <a:pt x="11891" y="10800"/>
                  </a:lnTo>
                  <a:cubicBezTo>
                    <a:pt x="11891" y="10800"/>
                    <a:pt x="20057" y="2634"/>
                    <a:pt x="20057" y="2634"/>
                  </a:cubicBezTo>
                  <a:close/>
                  <a:moveTo>
                    <a:pt x="21600" y="0"/>
                  </a:moveTo>
                  <a:lnTo>
                    <a:pt x="0" y="0"/>
                  </a:lnTo>
                  <a:lnTo>
                    <a:pt x="0" y="21600"/>
                  </a:lnTo>
                  <a:lnTo>
                    <a:pt x="21600" y="21600"/>
                  </a:lnTo>
                  <a:cubicBezTo>
                    <a:pt x="21600" y="21600"/>
                    <a:pt x="21600" y="0"/>
                    <a:pt x="216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sp>
          <p:nvSpPr>
            <p:cNvPr id="1931" name="Shape"/>
            <p:cNvSpPr/>
            <p:nvPr/>
          </p:nvSpPr>
          <p:spPr>
            <a:xfrm>
              <a:off x="544921" y="200759"/>
              <a:ext cx="229443" cy="40152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sp>
          <p:nvSpPr>
            <p:cNvPr id="1932" name="Shape"/>
            <p:cNvSpPr/>
            <p:nvPr/>
          </p:nvSpPr>
          <p:spPr>
            <a:xfrm>
              <a:off x="-1" y="-1"/>
              <a:ext cx="860407" cy="688326"/>
            </a:xfrm>
            <a:custGeom>
              <a:avLst/>
              <a:gdLst/>
              <a:ahLst/>
              <a:cxnLst>
                <a:cxn ang="0">
                  <a:pos x="wd2" y="hd2"/>
                </a:cxn>
                <a:cxn ang="5400000">
                  <a:pos x="wd2" y="hd2"/>
                </a:cxn>
                <a:cxn ang="10800000">
                  <a:pos x="wd2" y="hd2"/>
                </a:cxn>
                <a:cxn ang="16200000">
                  <a:pos x="wd2" y="hd2"/>
                </a:cxn>
              </a:cxnLst>
              <a:rect l="0" t="0" r="r" b="b"/>
              <a:pathLst>
                <a:path w="21600" h="21600" extrusionOk="0">
                  <a:moveTo>
                    <a:pt x="20880" y="20700"/>
                  </a:moveTo>
                  <a:lnTo>
                    <a:pt x="720" y="20700"/>
                  </a:lnTo>
                  <a:lnTo>
                    <a:pt x="720" y="4500"/>
                  </a:lnTo>
                  <a:lnTo>
                    <a:pt x="20880" y="4500"/>
                  </a:lnTo>
                  <a:cubicBezTo>
                    <a:pt x="20880" y="4500"/>
                    <a:pt x="20880" y="20700"/>
                    <a:pt x="20880" y="20700"/>
                  </a:cubicBezTo>
                  <a:close/>
                  <a:moveTo>
                    <a:pt x="0" y="0"/>
                  </a:moveTo>
                  <a:lnTo>
                    <a:pt x="0" y="21600"/>
                  </a:lnTo>
                  <a:lnTo>
                    <a:pt x="21600" y="21600"/>
                  </a:lnTo>
                  <a:lnTo>
                    <a:pt x="21600" y="0"/>
                  </a:lnTo>
                  <a:cubicBezTo>
                    <a:pt x="21600" y="0"/>
                    <a:pt x="0" y="0"/>
                    <a:pt x="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grpSp>
      <p:grpSp>
        <p:nvGrpSpPr>
          <p:cNvPr id="1936" name="Group"/>
          <p:cNvGrpSpPr/>
          <p:nvPr/>
        </p:nvGrpSpPr>
        <p:grpSpPr>
          <a:xfrm>
            <a:off x="5930123" y="3115947"/>
            <a:ext cx="279633" cy="279892"/>
            <a:chOff x="0" y="0"/>
            <a:chExt cx="745685" cy="745685"/>
          </a:xfrm>
        </p:grpSpPr>
        <p:sp>
          <p:nvSpPr>
            <p:cNvPr id="1934" name="Shape"/>
            <p:cNvSpPr/>
            <p:nvPr/>
          </p:nvSpPr>
          <p:spPr>
            <a:xfrm>
              <a:off x="-1" y="-1"/>
              <a:ext cx="745686" cy="745686"/>
            </a:xfrm>
            <a:custGeom>
              <a:avLst/>
              <a:gdLst/>
              <a:ahLst/>
              <a:cxnLst>
                <a:cxn ang="0">
                  <a:pos x="wd2" y="hd2"/>
                </a:cxn>
                <a:cxn ang="5400000">
                  <a:pos x="wd2" y="hd2"/>
                </a:cxn>
                <a:cxn ang="10800000">
                  <a:pos x="wd2" y="hd2"/>
                </a:cxn>
                <a:cxn ang="16200000">
                  <a:pos x="wd2" y="hd2"/>
                </a:cxn>
              </a:cxnLst>
              <a:rect l="0" t="0" r="r" b="b"/>
              <a:pathLst>
                <a:path w="21600" h="21600" extrusionOk="0">
                  <a:moveTo>
                    <a:pt x="20769" y="11215"/>
                  </a:moveTo>
                  <a:lnTo>
                    <a:pt x="20769" y="20769"/>
                  </a:lnTo>
                  <a:lnTo>
                    <a:pt x="11215" y="20769"/>
                  </a:lnTo>
                  <a:lnTo>
                    <a:pt x="11215" y="11215"/>
                  </a:lnTo>
                  <a:cubicBezTo>
                    <a:pt x="11215" y="11215"/>
                    <a:pt x="20769" y="11215"/>
                    <a:pt x="20769" y="11215"/>
                  </a:cubicBezTo>
                  <a:close/>
                  <a:moveTo>
                    <a:pt x="831" y="20769"/>
                  </a:moveTo>
                  <a:lnTo>
                    <a:pt x="831" y="11215"/>
                  </a:lnTo>
                  <a:lnTo>
                    <a:pt x="10385" y="11215"/>
                  </a:lnTo>
                  <a:lnTo>
                    <a:pt x="10385" y="20769"/>
                  </a:lnTo>
                  <a:cubicBezTo>
                    <a:pt x="10385" y="20769"/>
                    <a:pt x="831" y="20769"/>
                    <a:pt x="831" y="20769"/>
                  </a:cubicBezTo>
                  <a:close/>
                  <a:moveTo>
                    <a:pt x="831" y="831"/>
                  </a:moveTo>
                  <a:lnTo>
                    <a:pt x="10385" y="831"/>
                  </a:lnTo>
                  <a:lnTo>
                    <a:pt x="10385" y="10385"/>
                  </a:lnTo>
                  <a:lnTo>
                    <a:pt x="831" y="10385"/>
                  </a:lnTo>
                  <a:cubicBezTo>
                    <a:pt x="831" y="10385"/>
                    <a:pt x="831" y="831"/>
                    <a:pt x="831" y="831"/>
                  </a:cubicBezTo>
                  <a:close/>
                  <a:moveTo>
                    <a:pt x="11215" y="0"/>
                  </a:moveTo>
                  <a:lnTo>
                    <a:pt x="0" y="0"/>
                  </a:lnTo>
                  <a:lnTo>
                    <a:pt x="0" y="21600"/>
                  </a:lnTo>
                  <a:lnTo>
                    <a:pt x="21600" y="21600"/>
                  </a:lnTo>
                  <a:lnTo>
                    <a:pt x="21600" y="10385"/>
                  </a:lnTo>
                  <a:lnTo>
                    <a:pt x="11215" y="10385"/>
                  </a:lnTo>
                  <a:cubicBezTo>
                    <a:pt x="11215" y="10385"/>
                    <a:pt x="11215" y="0"/>
                    <a:pt x="11215"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sp>
          <p:nvSpPr>
            <p:cNvPr id="1935" name="Shape"/>
            <p:cNvSpPr/>
            <p:nvPr/>
          </p:nvSpPr>
          <p:spPr>
            <a:xfrm>
              <a:off x="444541" y="-1"/>
              <a:ext cx="301144" cy="30114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grpSp>
      <p:grpSp>
        <p:nvGrpSpPr>
          <p:cNvPr id="1939" name="Group"/>
          <p:cNvGrpSpPr/>
          <p:nvPr/>
        </p:nvGrpSpPr>
        <p:grpSpPr>
          <a:xfrm>
            <a:off x="7973574" y="3126713"/>
            <a:ext cx="322653" cy="258361"/>
            <a:chOff x="0" y="0"/>
            <a:chExt cx="860406" cy="688324"/>
          </a:xfrm>
        </p:grpSpPr>
        <p:sp>
          <p:nvSpPr>
            <p:cNvPr id="1937" name="Shape"/>
            <p:cNvSpPr/>
            <p:nvPr/>
          </p:nvSpPr>
          <p:spPr>
            <a:xfrm>
              <a:off x="286801" y="258119"/>
              <a:ext cx="286804" cy="28680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10800"/>
                  </a:lnTo>
                  <a:cubicBezTo>
                    <a:pt x="21600" y="10800"/>
                    <a:pt x="0" y="0"/>
                    <a:pt x="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sp>
          <p:nvSpPr>
            <p:cNvPr id="1938" name="Shape"/>
            <p:cNvSpPr/>
            <p:nvPr/>
          </p:nvSpPr>
          <p:spPr>
            <a:xfrm>
              <a:off x="-1" y="-1"/>
              <a:ext cx="860407" cy="688326"/>
            </a:xfrm>
            <a:custGeom>
              <a:avLst/>
              <a:gdLst/>
              <a:ahLst/>
              <a:cxnLst>
                <a:cxn ang="0">
                  <a:pos x="wd2" y="hd2"/>
                </a:cxn>
                <a:cxn ang="5400000">
                  <a:pos x="wd2" y="hd2"/>
                </a:cxn>
                <a:cxn ang="10800000">
                  <a:pos x="wd2" y="hd2"/>
                </a:cxn>
                <a:cxn ang="16200000">
                  <a:pos x="wd2" y="hd2"/>
                </a:cxn>
              </a:cxnLst>
              <a:rect l="0" t="0" r="r" b="b"/>
              <a:pathLst>
                <a:path w="21600" h="21600" extrusionOk="0">
                  <a:moveTo>
                    <a:pt x="20880" y="20700"/>
                  </a:moveTo>
                  <a:lnTo>
                    <a:pt x="720" y="20700"/>
                  </a:lnTo>
                  <a:lnTo>
                    <a:pt x="720" y="4500"/>
                  </a:lnTo>
                  <a:lnTo>
                    <a:pt x="20880" y="4500"/>
                  </a:lnTo>
                  <a:cubicBezTo>
                    <a:pt x="20880" y="4500"/>
                    <a:pt x="20880" y="20700"/>
                    <a:pt x="20880" y="20700"/>
                  </a:cubicBezTo>
                  <a:close/>
                  <a:moveTo>
                    <a:pt x="0" y="0"/>
                  </a:moveTo>
                  <a:lnTo>
                    <a:pt x="0" y="21600"/>
                  </a:lnTo>
                  <a:lnTo>
                    <a:pt x="21600" y="21600"/>
                  </a:lnTo>
                  <a:lnTo>
                    <a:pt x="21600" y="0"/>
                  </a:lnTo>
                  <a:cubicBezTo>
                    <a:pt x="21600" y="0"/>
                    <a:pt x="0" y="0"/>
                    <a:pt x="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grpSp>
      <p:sp>
        <p:nvSpPr>
          <p:cNvPr id="1940" name="Shape"/>
          <p:cNvSpPr/>
          <p:nvPr/>
        </p:nvSpPr>
        <p:spPr>
          <a:xfrm>
            <a:off x="773094" y="4001426"/>
            <a:ext cx="279632" cy="322950"/>
          </a:xfrm>
          <a:custGeom>
            <a:avLst/>
            <a:gdLst/>
            <a:ahLst/>
            <a:cxnLst>
              <a:cxn ang="0">
                <a:pos x="wd2" y="hd2"/>
              </a:cxn>
              <a:cxn ang="5400000">
                <a:pos x="wd2" y="hd2"/>
              </a:cxn>
              <a:cxn ang="10800000">
                <a:pos x="wd2" y="hd2"/>
              </a:cxn>
              <a:cxn ang="16200000">
                <a:pos x="wd2" y="hd2"/>
              </a:cxn>
            </a:cxnLst>
            <a:rect l="0" t="0" r="r" b="b"/>
            <a:pathLst>
              <a:path w="21600" h="21600" extrusionOk="0">
                <a:moveTo>
                  <a:pt x="17446" y="18000"/>
                </a:moveTo>
                <a:cubicBezTo>
                  <a:pt x="15614" y="18000"/>
                  <a:pt x="14123" y="16708"/>
                  <a:pt x="14123" y="15120"/>
                </a:cubicBezTo>
                <a:cubicBezTo>
                  <a:pt x="14123" y="13532"/>
                  <a:pt x="15614" y="12240"/>
                  <a:pt x="17446" y="12240"/>
                </a:cubicBezTo>
                <a:cubicBezTo>
                  <a:pt x="19278" y="12240"/>
                  <a:pt x="20769" y="13532"/>
                  <a:pt x="20769" y="15120"/>
                </a:cubicBezTo>
                <a:cubicBezTo>
                  <a:pt x="20769" y="16708"/>
                  <a:pt x="19278" y="18000"/>
                  <a:pt x="17446" y="18000"/>
                </a:cubicBezTo>
                <a:close/>
                <a:moveTo>
                  <a:pt x="4154" y="20880"/>
                </a:moveTo>
                <a:cubicBezTo>
                  <a:pt x="2322" y="20880"/>
                  <a:pt x="831" y="19588"/>
                  <a:pt x="831" y="18000"/>
                </a:cubicBezTo>
                <a:cubicBezTo>
                  <a:pt x="831" y="16412"/>
                  <a:pt x="2322" y="15120"/>
                  <a:pt x="4154" y="15120"/>
                </a:cubicBezTo>
                <a:cubicBezTo>
                  <a:pt x="5986" y="15120"/>
                  <a:pt x="7477" y="16412"/>
                  <a:pt x="7477" y="18000"/>
                </a:cubicBezTo>
                <a:cubicBezTo>
                  <a:pt x="7477" y="19588"/>
                  <a:pt x="5986" y="20880"/>
                  <a:pt x="4154" y="20880"/>
                </a:cubicBezTo>
                <a:close/>
                <a:moveTo>
                  <a:pt x="7477" y="2880"/>
                </a:moveTo>
                <a:lnTo>
                  <a:pt x="7477" y="15847"/>
                </a:lnTo>
                <a:cubicBezTo>
                  <a:pt x="6719" y="14970"/>
                  <a:pt x="5515" y="14400"/>
                  <a:pt x="4154" y="14400"/>
                </a:cubicBezTo>
                <a:cubicBezTo>
                  <a:pt x="1860" y="14400"/>
                  <a:pt x="0" y="16012"/>
                  <a:pt x="0" y="18000"/>
                </a:cubicBezTo>
                <a:cubicBezTo>
                  <a:pt x="0" y="19988"/>
                  <a:pt x="1860" y="21600"/>
                  <a:pt x="4154" y="21600"/>
                </a:cubicBezTo>
                <a:cubicBezTo>
                  <a:pt x="6447" y="21600"/>
                  <a:pt x="8308" y="19988"/>
                  <a:pt x="8308" y="18000"/>
                </a:cubicBezTo>
                <a:lnTo>
                  <a:pt x="8308" y="6311"/>
                </a:lnTo>
                <a:lnTo>
                  <a:pt x="20769" y="3769"/>
                </a:lnTo>
                <a:lnTo>
                  <a:pt x="20769" y="12967"/>
                </a:lnTo>
                <a:cubicBezTo>
                  <a:pt x="20011" y="12090"/>
                  <a:pt x="18807" y="11520"/>
                  <a:pt x="17446" y="11520"/>
                </a:cubicBezTo>
                <a:cubicBezTo>
                  <a:pt x="15153" y="11520"/>
                  <a:pt x="13292" y="13132"/>
                  <a:pt x="13292" y="15120"/>
                </a:cubicBezTo>
                <a:cubicBezTo>
                  <a:pt x="13292" y="17108"/>
                  <a:pt x="15153" y="18720"/>
                  <a:pt x="17446" y="18720"/>
                </a:cubicBezTo>
                <a:cubicBezTo>
                  <a:pt x="19740" y="18720"/>
                  <a:pt x="21600" y="17108"/>
                  <a:pt x="21600" y="15120"/>
                </a:cubicBezTo>
                <a:lnTo>
                  <a:pt x="21600" y="0"/>
                </a:lnTo>
                <a:cubicBezTo>
                  <a:pt x="21600" y="0"/>
                  <a:pt x="7477" y="2880"/>
                  <a:pt x="7477" y="2880"/>
                </a:cubicBezTo>
                <a:close/>
              </a:path>
            </a:pathLst>
          </a:custGeom>
          <a:solidFill>
            <a:srgbClr val="FFFFFF"/>
          </a:solidFill>
          <a:ln w="12700">
            <a:miter lim="400000"/>
          </a:ln>
        </p:spPr>
        <p:txBody>
          <a:bodyPr lIns="20091" tIns="20091" rIns="20091" bIns="20091" anchor="ct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grpSp>
        <p:nvGrpSpPr>
          <p:cNvPr id="1943" name="Group"/>
          <p:cNvGrpSpPr/>
          <p:nvPr/>
        </p:nvGrpSpPr>
        <p:grpSpPr>
          <a:xfrm>
            <a:off x="2816546" y="4055250"/>
            <a:ext cx="322653" cy="215302"/>
            <a:chOff x="0" y="-1"/>
            <a:chExt cx="860406" cy="573606"/>
          </a:xfrm>
        </p:grpSpPr>
        <p:sp>
          <p:nvSpPr>
            <p:cNvPr id="1941" name="Shape"/>
            <p:cNvSpPr/>
            <p:nvPr/>
          </p:nvSpPr>
          <p:spPr>
            <a:xfrm>
              <a:off x="-1" y="-2"/>
              <a:ext cx="860407" cy="573608"/>
            </a:xfrm>
            <a:custGeom>
              <a:avLst/>
              <a:gdLst/>
              <a:ahLst/>
              <a:cxnLst>
                <a:cxn ang="0">
                  <a:pos x="wd2" y="hd2"/>
                </a:cxn>
                <a:cxn ang="5400000">
                  <a:pos x="wd2" y="hd2"/>
                </a:cxn>
                <a:cxn ang="10800000">
                  <a:pos x="wd2" y="hd2"/>
                </a:cxn>
                <a:cxn ang="16200000">
                  <a:pos x="wd2" y="hd2"/>
                </a:cxn>
              </a:cxnLst>
              <a:rect l="0" t="0" r="r" b="b"/>
              <a:pathLst>
                <a:path w="21600" h="21600" extrusionOk="0">
                  <a:moveTo>
                    <a:pt x="9360" y="9180"/>
                  </a:moveTo>
                  <a:lnTo>
                    <a:pt x="2160" y="9180"/>
                  </a:lnTo>
                  <a:lnTo>
                    <a:pt x="2160" y="3239"/>
                  </a:lnTo>
                  <a:lnTo>
                    <a:pt x="9360" y="3239"/>
                  </a:lnTo>
                  <a:cubicBezTo>
                    <a:pt x="9360" y="3239"/>
                    <a:pt x="9360" y="9180"/>
                    <a:pt x="9360" y="9180"/>
                  </a:cubicBezTo>
                  <a:close/>
                  <a:moveTo>
                    <a:pt x="9360" y="20520"/>
                  </a:moveTo>
                  <a:lnTo>
                    <a:pt x="2160" y="20520"/>
                  </a:lnTo>
                  <a:lnTo>
                    <a:pt x="2160" y="10260"/>
                  </a:lnTo>
                  <a:lnTo>
                    <a:pt x="9360" y="10260"/>
                  </a:lnTo>
                  <a:cubicBezTo>
                    <a:pt x="9360" y="10260"/>
                    <a:pt x="9360" y="20520"/>
                    <a:pt x="9360" y="20520"/>
                  </a:cubicBezTo>
                  <a:close/>
                  <a:moveTo>
                    <a:pt x="0" y="0"/>
                  </a:moveTo>
                  <a:lnTo>
                    <a:pt x="0" y="2160"/>
                  </a:lnTo>
                  <a:lnTo>
                    <a:pt x="1440" y="2160"/>
                  </a:lnTo>
                  <a:lnTo>
                    <a:pt x="1440" y="21600"/>
                  </a:lnTo>
                  <a:lnTo>
                    <a:pt x="10080" y="21600"/>
                  </a:lnTo>
                  <a:lnTo>
                    <a:pt x="10080" y="2160"/>
                  </a:lnTo>
                  <a:lnTo>
                    <a:pt x="18720" y="2160"/>
                  </a:lnTo>
                  <a:lnTo>
                    <a:pt x="18720" y="21600"/>
                  </a:lnTo>
                  <a:lnTo>
                    <a:pt x="20160" y="21600"/>
                  </a:lnTo>
                  <a:lnTo>
                    <a:pt x="20160" y="2160"/>
                  </a:lnTo>
                  <a:lnTo>
                    <a:pt x="21600" y="2160"/>
                  </a:lnTo>
                  <a:lnTo>
                    <a:pt x="21600" y="0"/>
                  </a:lnTo>
                  <a:cubicBezTo>
                    <a:pt x="21600" y="0"/>
                    <a:pt x="0" y="0"/>
                    <a:pt x="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sp>
          <p:nvSpPr>
            <p:cNvPr id="1942" name="Circle"/>
            <p:cNvSpPr/>
            <p:nvPr/>
          </p:nvSpPr>
          <p:spPr>
            <a:xfrm>
              <a:off x="200759" y="143401"/>
              <a:ext cx="57365" cy="57365"/>
            </a:xfrm>
            <a:prstGeom prst="ellipse">
              <a:avLst/>
            </a:pr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grpSp>
      <p:grpSp>
        <p:nvGrpSpPr>
          <p:cNvPr id="1948" name="Group"/>
          <p:cNvGrpSpPr/>
          <p:nvPr/>
        </p:nvGrpSpPr>
        <p:grpSpPr>
          <a:xfrm>
            <a:off x="3870538" y="4022955"/>
            <a:ext cx="279633" cy="279892"/>
            <a:chOff x="0" y="0"/>
            <a:chExt cx="745685" cy="745685"/>
          </a:xfrm>
        </p:grpSpPr>
        <p:sp>
          <p:nvSpPr>
            <p:cNvPr id="1944" name="Shape"/>
            <p:cNvSpPr/>
            <p:nvPr/>
          </p:nvSpPr>
          <p:spPr>
            <a:xfrm>
              <a:off x="-1" y="-1"/>
              <a:ext cx="745686" cy="745686"/>
            </a:xfrm>
            <a:custGeom>
              <a:avLst/>
              <a:gdLst/>
              <a:ahLst/>
              <a:cxnLst>
                <a:cxn ang="0">
                  <a:pos x="wd2" y="hd2"/>
                </a:cxn>
                <a:cxn ang="5400000">
                  <a:pos x="wd2" y="hd2"/>
                </a:cxn>
                <a:cxn ang="10800000">
                  <a:pos x="wd2" y="hd2"/>
                </a:cxn>
                <a:cxn ang="16200000">
                  <a:pos x="wd2" y="hd2"/>
                </a:cxn>
              </a:cxnLst>
              <a:rect l="0" t="0" r="r" b="b"/>
              <a:pathLst>
                <a:path w="21600" h="21600" extrusionOk="0">
                  <a:moveTo>
                    <a:pt x="20769" y="20769"/>
                  </a:moveTo>
                  <a:lnTo>
                    <a:pt x="831" y="20769"/>
                  </a:lnTo>
                  <a:lnTo>
                    <a:pt x="831" y="10800"/>
                  </a:lnTo>
                  <a:lnTo>
                    <a:pt x="20769" y="10800"/>
                  </a:lnTo>
                  <a:cubicBezTo>
                    <a:pt x="20769" y="10800"/>
                    <a:pt x="20769" y="20769"/>
                    <a:pt x="20769" y="20769"/>
                  </a:cubicBezTo>
                  <a:close/>
                  <a:moveTo>
                    <a:pt x="4985" y="831"/>
                  </a:moveTo>
                  <a:lnTo>
                    <a:pt x="16615" y="831"/>
                  </a:lnTo>
                  <a:lnTo>
                    <a:pt x="16615" y="9969"/>
                  </a:lnTo>
                  <a:lnTo>
                    <a:pt x="4985" y="9969"/>
                  </a:lnTo>
                  <a:cubicBezTo>
                    <a:pt x="4985" y="9969"/>
                    <a:pt x="4985" y="831"/>
                    <a:pt x="4985" y="831"/>
                  </a:cubicBezTo>
                  <a:close/>
                  <a:moveTo>
                    <a:pt x="17446" y="9969"/>
                  </a:moveTo>
                  <a:lnTo>
                    <a:pt x="17446" y="0"/>
                  </a:lnTo>
                  <a:lnTo>
                    <a:pt x="4154" y="0"/>
                  </a:lnTo>
                  <a:lnTo>
                    <a:pt x="4154" y="9969"/>
                  </a:lnTo>
                  <a:lnTo>
                    <a:pt x="0" y="9969"/>
                  </a:lnTo>
                  <a:lnTo>
                    <a:pt x="0" y="21600"/>
                  </a:lnTo>
                  <a:lnTo>
                    <a:pt x="21600" y="21600"/>
                  </a:lnTo>
                  <a:lnTo>
                    <a:pt x="21600" y="9969"/>
                  </a:lnTo>
                  <a:cubicBezTo>
                    <a:pt x="21600" y="9969"/>
                    <a:pt x="17446" y="9969"/>
                    <a:pt x="17446" y="9969"/>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sp>
          <p:nvSpPr>
            <p:cNvPr id="1945" name="Shape"/>
            <p:cNvSpPr/>
            <p:nvPr/>
          </p:nvSpPr>
          <p:spPr>
            <a:xfrm>
              <a:off x="258120" y="172080"/>
              <a:ext cx="229444" cy="2868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sp>
          <p:nvSpPr>
            <p:cNvPr id="1946" name="Shape"/>
            <p:cNvSpPr/>
            <p:nvPr/>
          </p:nvSpPr>
          <p:spPr>
            <a:xfrm>
              <a:off x="258120" y="229440"/>
              <a:ext cx="229444" cy="2868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sp>
          <p:nvSpPr>
            <p:cNvPr id="1947" name="Shape"/>
            <p:cNvSpPr/>
            <p:nvPr/>
          </p:nvSpPr>
          <p:spPr>
            <a:xfrm>
              <a:off x="258120" y="516241"/>
              <a:ext cx="229444" cy="57363"/>
            </a:xfrm>
            <a:custGeom>
              <a:avLst/>
              <a:gdLst/>
              <a:ahLst/>
              <a:cxnLst>
                <a:cxn ang="0">
                  <a:pos x="wd2" y="hd2"/>
                </a:cxn>
                <a:cxn ang="5400000">
                  <a:pos x="wd2" y="hd2"/>
                </a:cxn>
                <a:cxn ang="10800000">
                  <a:pos x="wd2" y="hd2"/>
                </a:cxn>
                <a:cxn ang="16200000">
                  <a:pos x="wd2" y="hd2"/>
                </a:cxn>
              </a:cxnLst>
              <a:rect l="0" t="0" r="r" b="b"/>
              <a:pathLst>
                <a:path w="21600" h="21600" extrusionOk="0">
                  <a:moveTo>
                    <a:pt x="18900" y="10800"/>
                  </a:moveTo>
                  <a:lnTo>
                    <a:pt x="2700" y="10800"/>
                  </a:lnTo>
                  <a:lnTo>
                    <a:pt x="2700" y="0"/>
                  </a:lnTo>
                  <a:lnTo>
                    <a:pt x="0" y="0"/>
                  </a:lnTo>
                  <a:lnTo>
                    <a:pt x="0" y="21600"/>
                  </a:lnTo>
                  <a:lnTo>
                    <a:pt x="21600" y="21600"/>
                  </a:lnTo>
                  <a:lnTo>
                    <a:pt x="21600" y="0"/>
                  </a:lnTo>
                  <a:lnTo>
                    <a:pt x="18900" y="0"/>
                  </a:lnTo>
                  <a:cubicBezTo>
                    <a:pt x="18900" y="0"/>
                    <a:pt x="18900" y="10800"/>
                    <a:pt x="18900" y="1080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grpSp>
      <p:sp>
        <p:nvSpPr>
          <p:cNvPr id="1949" name="Shape"/>
          <p:cNvSpPr/>
          <p:nvPr/>
        </p:nvSpPr>
        <p:spPr>
          <a:xfrm>
            <a:off x="1794820" y="4012191"/>
            <a:ext cx="301142" cy="301420"/>
          </a:xfrm>
          <a:custGeom>
            <a:avLst/>
            <a:gdLst/>
            <a:ahLst/>
            <a:cxnLst>
              <a:cxn ang="0">
                <a:pos x="wd2" y="hd2"/>
              </a:cxn>
              <a:cxn ang="5400000">
                <a:pos x="wd2" y="hd2"/>
              </a:cxn>
              <a:cxn ang="10800000">
                <a:pos x="wd2" y="hd2"/>
              </a:cxn>
              <a:cxn ang="16200000">
                <a:pos x="wd2" y="hd2"/>
              </a:cxn>
            </a:cxnLst>
            <a:rect l="0" t="0" r="r" b="b"/>
            <a:pathLst>
              <a:path w="21600" h="21600" extrusionOk="0">
                <a:moveTo>
                  <a:pt x="18154" y="17609"/>
                </a:moveTo>
                <a:lnTo>
                  <a:pt x="15159" y="14613"/>
                </a:lnTo>
                <a:cubicBezTo>
                  <a:pt x="17700" y="11900"/>
                  <a:pt x="18873" y="8079"/>
                  <a:pt x="18360" y="4221"/>
                </a:cubicBezTo>
                <a:cubicBezTo>
                  <a:pt x="19895" y="5984"/>
                  <a:pt x="20829" y="8284"/>
                  <a:pt x="20829" y="10800"/>
                </a:cubicBezTo>
                <a:cubicBezTo>
                  <a:pt x="20829" y="13426"/>
                  <a:pt x="19812" y="15819"/>
                  <a:pt x="18154" y="17609"/>
                </a:cubicBezTo>
                <a:close/>
                <a:moveTo>
                  <a:pt x="4223" y="18361"/>
                </a:moveTo>
                <a:cubicBezTo>
                  <a:pt x="4825" y="18442"/>
                  <a:pt x="5431" y="18483"/>
                  <a:pt x="6032" y="18483"/>
                </a:cubicBezTo>
                <a:cubicBezTo>
                  <a:pt x="6032" y="18483"/>
                  <a:pt x="6032" y="18483"/>
                  <a:pt x="6032" y="18483"/>
                </a:cubicBezTo>
                <a:cubicBezTo>
                  <a:pt x="9294" y="18483"/>
                  <a:pt x="12324" y="17303"/>
                  <a:pt x="14611" y="15157"/>
                </a:cubicBezTo>
                <a:lnTo>
                  <a:pt x="17609" y="18154"/>
                </a:lnTo>
                <a:cubicBezTo>
                  <a:pt x="15819" y="19812"/>
                  <a:pt x="13427" y="20829"/>
                  <a:pt x="10800" y="20829"/>
                </a:cubicBezTo>
                <a:cubicBezTo>
                  <a:pt x="8285" y="20829"/>
                  <a:pt x="5986" y="19896"/>
                  <a:pt x="4223" y="18361"/>
                </a:cubicBezTo>
                <a:close/>
                <a:moveTo>
                  <a:pt x="771" y="10800"/>
                </a:moveTo>
                <a:cubicBezTo>
                  <a:pt x="771" y="8174"/>
                  <a:pt x="1788" y="5781"/>
                  <a:pt x="3446" y="3991"/>
                </a:cubicBezTo>
                <a:lnTo>
                  <a:pt x="6441" y="6987"/>
                </a:lnTo>
                <a:cubicBezTo>
                  <a:pt x="3900" y="9700"/>
                  <a:pt x="2727" y="13521"/>
                  <a:pt x="3240" y="17379"/>
                </a:cubicBezTo>
                <a:cubicBezTo>
                  <a:pt x="1705" y="15616"/>
                  <a:pt x="771" y="13316"/>
                  <a:pt x="771" y="10800"/>
                </a:cubicBezTo>
                <a:close/>
                <a:moveTo>
                  <a:pt x="17377" y="3239"/>
                </a:moveTo>
                <a:cubicBezTo>
                  <a:pt x="16775" y="3158"/>
                  <a:pt x="16169" y="3118"/>
                  <a:pt x="15569" y="3118"/>
                </a:cubicBezTo>
                <a:cubicBezTo>
                  <a:pt x="12306" y="3118"/>
                  <a:pt x="9276" y="4297"/>
                  <a:pt x="6989" y="6443"/>
                </a:cubicBezTo>
                <a:lnTo>
                  <a:pt x="3991" y="3446"/>
                </a:lnTo>
                <a:cubicBezTo>
                  <a:pt x="5781" y="1788"/>
                  <a:pt x="8173" y="771"/>
                  <a:pt x="10800" y="771"/>
                </a:cubicBezTo>
                <a:cubicBezTo>
                  <a:pt x="13315" y="771"/>
                  <a:pt x="15615" y="1704"/>
                  <a:pt x="17377" y="3239"/>
                </a:cubicBezTo>
                <a:close/>
                <a:moveTo>
                  <a:pt x="10800" y="11345"/>
                </a:moveTo>
                <a:lnTo>
                  <a:pt x="14066" y="14611"/>
                </a:lnTo>
                <a:cubicBezTo>
                  <a:pt x="11924" y="16612"/>
                  <a:pt x="9088" y="17711"/>
                  <a:pt x="6032" y="17711"/>
                </a:cubicBezTo>
                <a:cubicBezTo>
                  <a:pt x="5531" y="17711"/>
                  <a:pt x="5026" y="17681"/>
                  <a:pt x="4524" y="17622"/>
                </a:cubicBezTo>
                <a:cubicBezTo>
                  <a:pt x="4524" y="17622"/>
                  <a:pt x="10800" y="11345"/>
                  <a:pt x="10800" y="11345"/>
                </a:cubicBezTo>
                <a:close/>
                <a:moveTo>
                  <a:pt x="7534" y="6989"/>
                </a:moveTo>
                <a:cubicBezTo>
                  <a:pt x="9676" y="4989"/>
                  <a:pt x="12512" y="3889"/>
                  <a:pt x="15569" y="3889"/>
                </a:cubicBezTo>
                <a:cubicBezTo>
                  <a:pt x="16069" y="3889"/>
                  <a:pt x="16574" y="3919"/>
                  <a:pt x="17076" y="3978"/>
                </a:cubicBezTo>
                <a:lnTo>
                  <a:pt x="10800" y="10255"/>
                </a:lnTo>
                <a:cubicBezTo>
                  <a:pt x="10800" y="10255"/>
                  <a:pt x="7534" y="6989"/>
                  <a:pt x="7534" y="6989"/>
                </a:cubicBezTo>
                <a:close/>
                <a:moveTo>
                  <a:pt x="6990" y="7536"/>
                </a:moveTo>
                <a:lnTo>
                  <a:pt x="10255" y="10800"/>
                </a:lnTo>
                <a:lnTo>
                  <a:pt x="3982" y="17073"/>
                </a:lnTo>
                <a:cubicBezTo>
                  <a:pt x="3552" y="13482"/>
                  <a:pt x="4627" y="10062"/>
                  <a:pt x="6990" y="7536"/>
                </a:cubicBezTo>
                <a:close/>
                <a:moveTo>
                  <a:pt x="14610" y="14064"/>
                </a:moveTo>
                <a:lnTo>
                  <a:pt x="11345" y="10800"/>
                </a:lnTo>
                <a:lnTo>
                  <a:pt x="17618" y="4527"/>
                </a:lnTo>
                <a:cubicBezTo>
                  <a:pt x="18048" y="8118"/>
                  <a:pt x="16973" y="11538"/>
                  <a:pt x="14610" y="14064"/>
                </a:cubicBezTo>
                <a:close/>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solidFill>
            <a:srgbClr val="FFFFFF"/>
          </a:solidFill>
          <a:ln w="12700">
            <a:miter lim="400000"/>
          </a:ln>
        </p:spPr>
        <p:txBody>
          <a:bodyPr lIns="20091" tIns="20091" rIns="20091" bIns="20091" anchor="ct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grpSp>
        <p:nvGrpSpPr>
          <p:cNvPr id="1958" name="Group"/>
          <p:cNvGrpSpPr/>
          <p:nvPr/>
        </p:nvGrpSpPr>
        <p:grpSpPr>
          <a:xfrm>
            <a:off x="4854621" y="4012191"/>
            <a:ext cx="322653" cy="204537"/>
            <a:chOff x="-1" y="-1"/>
            <a:chExt cx="860406" cy="544926"/>
          </a:xfrm>
        </p:grpSpPr>
        <p:sp>
          <p:nvSpPr>
            <p:cNvPr id="1950" name="Shape"/>
            <p:cNvSpPr/>
            <p:nvPr/>
          </p:nvSpPr>
          <p:spPr>
            <a:xfrm>
              <a:off x="308311" y="143400"/>
              <a:ext cx="238434" cy="5736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cubicBezTo>
                    <a:pt x="19271" y="8580"/>
                    <a:pt x="15305" y="0"/>
                    <a:pt x="10800" y="0"/>
                  </a:cubicBezTo>
                  <a:cubicBezTo>
                    <a:pt x="6295" y="0"/>
                    <a:pt x="2329" y="8580"/>
                    <a:pt x="0" y="2160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sp>
          <p:nvSpPr>
            <p:cNvPr id="1951" name="Shape"/>
            <p:cNvSpPr/>
            <p:nvPr/>
          </p:nvSpPr>
          <p:spPr>
            <a:xfrm>
              <a:off x="286799" y="258120"/>
              <a:ext cx="286803" cy="57364"/>
            </a:xfrm>
            <a:custGeom>
              <a:avLst/>
              <a:gdLst/>
              <a:ahLst/>
              <a:cxnLst>
                <a:cxn ang="0">
                  <a:pos x="wd2" y="hd2"/>
                </a:cxn>
                <a:cxn ang="5400000">
                  <a:pos x="wd2" y="hd2"/>
                </a:cxn>
                <a:cxn ang="10800000">
                  <a:pos x="wd2" y="hd2"/>
                </a:cxn>
                <a:cxn ang="16200000">
                  <a:pos x="wd2" y="hd2"/>
                </a:cxn>
              </a:cxnLst>
              <a:rect l="0" t="0" r="r" b="b"/>
              <a:pathLst>
                <a:path w="21600" h="21600" extrusionOk="0">
                  <a:moveTo>
                    <a:pt x="71" y="0"/>
                  </a:moveTo>
                  <a:cubicBezTo>
                    <a:pt x="25" y="1772"/>
                    <a:pt x="0" y="3575"/>
                    <a:pt x="0" y="5400"/>
                  </a:cubicBezTo>
                  <a:lnTo>
                    <a:pt x="0" y="21600"/>
                  </a:lnTo>
                  <a:lnTo>
                    <a:pt x="21600" y="21600"/>
                  </a:lnTo>
                  <a:lnTo>
                    <a:pt x="21600" y="5400"/>
                  </a:lnTo>
                  <a:cubicBezTo>
                    <a:pt x="21600" y="3575"/>
                    <a:pt x="21575" y="1772"/>
                    <a:pt x="21529" y="0"/>
                  </a:cubicBezTo>
                  <a:cubicBezTo>
                    <a:pt x="21529" y="0"/>
                    <a:pt x="71" y="0"/>
                    <a:pt x="71"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sp>
          <p:nvSpPr>
            <p:cNvPr id="1952" name="Shape"/>
            <p:cNvSpPr/>
            <p:nvPr/>
          </p:nvSpPr>
          <p:spPr>
            <a:xfrm>
              <a:off x="286799" y="372841"/>
              <a:ext cx="286803" cy="57363"/>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cubicBezTo>
                    <a:pt x="0" y="18025"/>
                    <a:pt x="25" y="19828"/>
                    <a:pt x="71" y="21600"/>
                  </a:cubicBezTo>
                  <a:lnTo>
                    <a:pt x="21529" y="21600"/>
                  </a:lnTo>
                  <a:cubicBezTo>
                    <a:pt x="21575" y="19828"/>
                    <a:pt x="21600" y="18025"/>
                    <a:pt x="21600" y="16200"/>
                  </a:cubicBezTo>
                  <a:lnTo>
                    <a:pt x="21600" y="0"/>
                  </a:lnTo>
                  <a:lnTo>
                    <a:pt x="0" y="0"/>
                  </a:lnTo>
                  <a:cubicBezTo>
                    <a:pt x="0" y="0"/>
                    <a:pt x="0" y="16200"/>
                    <a:pt x="0" y="1620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sp>
          <p:nvSpPr>
            <p:cNvPr id="1953" name="Shape"/>
            <p:cNvSpPr/>
            <p:nvPr/>
          </p:nvSpPr>
          <p:spPr>
            <a:xfrm>
              <a:off x="308311" y="487561"/>
              <a:ext cx="238434" cy="57365"/>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5305" y="21600"/>
                    <a:pt x="19271" y="13020"/>
                    <a:pt x="21600" y="0"/>
                  </a:cubicBezTo>
                  <a:lnTo>
                    <a:pt x="0" y="0"/>
                  </a:lnTo>
                  <a:cubicBezTo>
                    <a:pt x="2329" y="13020"/>
                    <a:pt x="6295" y="21600"/>
                    <a:pt x="10800" y="2160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sp>
          <p:nvSpPr>
            <p:cNvPr id="1954" name="Shape"/>
            <p:cNvSpPr/>
            <p:nvPr/>
          </p:nvSpPr>
          <p:spPr>
            <a:xfrm>
              <a:off x="-2" y="143400"/>
              <a:ext cx="286805" cy="286804"/>
            </a:xfrm>
            <a:custGeom>
              <a:avLst/>
              <a:gdLst/>
              <a:ahLst/>
              <a:cxnLst>
                <a:cxn ang="0">
                  <a:pos x="wd2" y="hd2"/>
                </a:cxn>
                <a:cxn ang="5400000">
                  <a:pos x="wd2" y="hd2"/>
                </a:cxn>
                <a:cxn ang="10800000">
                  <a:pos x="wd2" y="hd2"/>
                </a:cxn>
                <a:cxn ang="16200000">
                  <a:pos x="wd2" y="hd2"/>
                </a:cxn>
              </a:cxnLst>
              <a:rect l="0" t="0" r="r" b="b"/>
              <a:pathLst>
                <a:path w="21599" h="21600" extrusionOk="0">
                  <a:moveTo>
                    <a:pt x="13011" y="15974"/>
                  </a:moveTo>
                  <a:cubicBezTo>
                    <a:pt x="12726" y="16656"/>
                    <a:pt x="12317" y="17266"/>
                    <a:pt x="11795" y="17788"/>
                  </a:cubicBezTo>
                  <a:cubicBezTo>
                    <a:pt x="11269" y="18314"/>
                    <a:pt x="10654" y="18725"/>
                    <a:pt x="9963" y="19010"/>
                  </a:cubicBezTo>
                  <a:cubicBezTo>
                    <a:pt x="9276" y="19296"/>
                    <a:pt x="8555" y="19440"/>
                    <a:pt x="7820" y="19440"/>
                  </a:cubicBezTo>
                  <a:lnTo>
                    <a:pt x="7789" y="19440"/>
                  </a:lnTo>
                  <a:cubicBezTo>
                    <a:pt x="7053" y="19440"/>
                    <a:pt x="6330" y="19296"/>
                    <a:pt x="5647" y="19013"/>
                  </a:cubicBezTo>
                  <a:cubicBezTo>
                    <a:pt x="4953" y="18724"/>
                    <a:pt x="4336" y="18312"/>
                    <a:pt x="3812" y="17787"/>
                  </a:cubicBezTo>
                  <a:cubicBezTo>
                    <a:pt x="3287" y="17263"/>
                    <a:pt x="2876" y="16648"/>
                    <a:pt x="2590" y="15956"/>
                  </a:cubicBezTo>
                  <a:cubicBezTo>
                    <a:pt x="2304" y="15266"/>
                    <a:pt x="2159" y="14539"/>
                    <a:pt x="2160" y="13793"/>
                  </a:cubicBezTo>
                  <a:cubicBezTo>
                    <a:pt x="2159" y="13053"/>
                    <a:pt x="2304" y="12327"/>
                    <a:pt x="2590" y="11636"/>
                  </a:cubicBezTo>
                  <a:cubicBezTo>
                    <a:pt x="2877" y="10946"/>
                    <a:pt x="3288" y="10330"/>
                    <a:pt x="3813" y="9804"/>
                  </a:cubicBezTo>
                  <a:cubicBezTo>
                    <a:pt x="4332" y="9285"/>
                    <a:pt x="4943" y="8876"/>
                    <a:pt x="5628" y="8589"/>
                  </a:cubicBezTo>
                  <a:lnTo>
                    <a:pt x="17780" y="3819"/>
                  </a:lnTo>
                  <a:cubicBezTo>
                    <a:pt x="17780" y="3819"/>
                    <a:pt x="13011" y="15974"/>
                    <a:pt x="13011" y="15974"/>
                  </a:cubicBezTo>
                  <a:close/>
                  <a:moveTo>
                    <a:pt x="4818" y="6587"/>
                  </a:moveTo>
                  <a:cubicBezTo>
                    <a:pt x="3898" y="6968"/>
                    <a:pt x="3033" y="7529"/>
                    <a:pt x="2285" y="8277"/>
                  </a:cubicBezTo>
                  <a:cubicBezTo>
                    <a:pt x="1537" y="9026"/>
                    <a:pt x="977" y="9889"/>
                    <a:pt x="595" y="10808"/>
                  </a:cubicBezTo>
                  <a:cubicBezTo>
                    <a:pt x="199" y="11764"/>
                    <a:pt x="-1" y="12780"/>
                    <a:pt x="0" y="13795"/>
                  </a:cubicBezTo>
                  <a:cubicBezTo>
                    <a:pt x="-1" y="14814"/>
                    <a:pt x="199" y="15829"/>
                    <a:pt x="595" y="16783"/>
                  </a:cubicBezTo>
                  <a:cubicBezTo>
                    <a:pt x="977" y="17706"/>
                    <a:pt x="1537" y="18568"/>
                    <a:pt x="2285" y="19316"/>
                  </a:cubicBezTo>
                  <a:cubicBezTo>
                    <a:pt x="3033" y="20064"/>
                    <a:pt x="3898" y="20624"/>
                    <a:pt x="4817" y="21007"/>
                  </a:cubicBezTo>
                  <a:cubicBezTo>
                    <a:pt x="5766" y="21400"/>
                    <a:pt x="6777" y="21600"/>
                    <a:pt x="7789" y="21600"/>
                  </a:cubicBezTo>
                  <a:cubicBezTo>
                    <a:pt x="7794" y="21600"/>
                    <a:pt x="7799" y="21600"/>
                    <a:pt x="7804" y="21600"/>
                  </a:cubicBezTo>
                  <a:cubicBezTo>
                    <a:pt x="7810" y="21600"/>
                    <a:pt x="7815" y="21600"/>
                    <a:pt x="7820" y="21600"/>
                  </a:cubicBezTo>
                  <a:cubicBezTo>
                    <a:pt x="8831" y="21600"/>
                    <a:pt x="9841" y="21400"/>
                    <a:pt x="10791" y="21005"/>
                  </a:cubicBezTo>
                  <a:cubicBezTo>
                    <a:pt x="11713" y="20624"/>
                    <a:pt x="12574" y="20063"/>
                    <a:pt x="13322" y="19316"/>
                  </a:cubicBezTo>
                  <a:cubicBezTo>
                    <a:pt x="14070" y="18568"/>
                    <a:pt x="14632" y="17705"/>
                    <a:pt x="15014" y="16783"/>
                  </a:cubicBezTo>
                  <a:lnTo>
                    <a:pt x="21599" y="0"/>
                  </a:lnTo>
                  <a:cubicBezTo>
                    <a:pt x="21599" y="0"/>
                    <a:pt x="4818" y="6587"/>
                    <a:pt x="4818" y="6587"/>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sp>
          <p:nvSpPr>
            <p:cNvPr id="1955" name="Shape"/>
            <p:cNvSpPr/>
            <p:nvPr/>
          </p:nvSpPr>
          <p:spPr>
            <a:xfrm>
              <a:off x="573600" y="143400"/>
              <a:ext cx="286806" cy="286804"/>
            </a:xfrm>
            <a:custGeom>
              <a:avLst/>
              <a:gdLst/>
              <a:ahLst/>
              <a:cxnLst>
                <a:cxn ang="0">
                  <a:pos x="wd2" y="hd2"/>
                </a:cxn>
                <a:cxn ang="5400000">
                  <a:pos x="wd2" y="hd2"/>
                </a:cxn>
                <a:cxn ang="10800000">
                  <a:pos x="wd2" y="hd2"/>
                </a:cxn>
                <a:cxn ang="16200000">
                  <a:pos x="wd2" y="hd2"/>
                </a:cxn>
              </a:cxnLst>
              <a:rect l="0" t="0" r="r" b="b"/>
              <a:pathLst>
                <a:path w="21599" h="21600" extrusionOk="0">
                  <a:moveTo>
                    <a:pt x="19008" y="15957"/>
                  </a:moveTo>
                  <a:cubicBezTo>
                    <a:pt x="18723" y="16648"/>
                    <a:pt x="18312" y="17263"/>
                    <a:pt x="17785" y="17789"/>
                  </a:cubicBezTo>
                  <a:cubicBezTo>
                    <a:pt x="17263" y="18312"/>
                    <a:pt x="16646" y="18724"/>
                    <a:pt x="15957" y="19011"/>
                  </a:cubicBezTo>
                  <a:cubicBezTo>
                    <a:pt x="15269" y="19296"/>
                    <a:pt x="14546" y="19440"/>
                    <a:pt x="13810" y="19440"/>
                  </a:cubicBezTo>
                  <a:lnTo>
                    <a:pt x="13779" y="19440"/>
                  </a:lnTo>
                  <a:cubicBezTo>
                    <a:pt x="13044" y="19440"/>
                    <a:pt x="12323" y="19296"/>
                    <a:pt x="11632" y="19009"/>
                  </a:cubicBezTo>
                  <a:cubicBezTo>
                    <a:pt x="10945" y="18725"/>
                    <a:pt x="10330" y="18314"/>
                    <a:pt x="9804" y="17788"/>
                  </a:cubicBezTo>
                  <a:cubicBezTo>
                    <a:pt x="9282" y="17266"/>
                    <a:pt x="8873" y="16656"/>
                    <a:pt x="8588" y="15974"/>
                  </a:cubicBezTo>
                  <a:lnTo>
                    <a:pt x="3819" y="3819"/>
                  </a:lnTo>
                  <a:lnTo>
                    <a:pt x="15971" y="8589"/>
                  </a:lnTo>
                  <a:cubicBezTo>
                    <a:pt x="16656" y="8876"/>
                    <a:pt x="17266" y="9285"/>
                    <a:pt x="17786" y="9804"/>
                  </a:cubicBezTo>
                  <a:cubicBezTo>
                    <a:pt x="18311" y="10330"/>
                    <a:pt x="18722" y="10946"/>
                    <a:pt x="19008" y="11634"/>
                  </a:cubicBezTo>
                  <a:cubicBezTo>
                    <a:pt x="19295" y="12327"/>
                    <a:pt x="19440" y="13053"/>
                    <a:pt x="19439" y="13797"/>
                  </a:cubicBezTo>
                  <a:cubicBezTo>
                    <a:pt x="19440" y="14539"/>
                    <a:pt x="19295" y="15266"/>
                    <a:pt x="19008" y="15957"/>
                  </a:cubicBezTo>
                  <a:close/>
                  <a:moveTo>
                    <a:pt x="21004" y="10808"/>
                  </a:moveTo>
                  <a:cubicBezTo>
                    <a:pt x="20622" y="9889"/>
                    <a:pt x="20062" y="9026"/>
                    <a:pt x="19314" y="8277"/>
                  </a:cubicBezTo>
                  <a:cubicBezTo>
                    <a:pt x="18566" y="7529"/>
                    <a:pt x="17701" y="6968"/>
                    <a:pt x="16781" y="6587"/>
                  </a:cubicBezTo>
                  <a:lnTo>
                    <a:pt x="0" y="0"/>
                  </a:lnTo>
                  <a:lnTo>
                    <a:pt x="6585" y="16783"/>
                  </a:lnTo>
                  <a:cubicBezTo>
                    <a:pt x="6967" y="17705"/>
                    <a:pt x="7529" y="18568"/>
                    <a:pt x="8277" y="19316"/>
                  </a:cubicBezTo>
                  <a:cubicBezTo>
                    <a:pt x="9025" y="20063"/>
                    <a:pt x="9886" y="20624"/>
                    <a:pt x="10808" y="21005"/>
                  </a:cubicBezTo>
                  <a:cubicBezTo>
                    <a:pt x="11758" y="21400"/>
                    <a:pt x="12768" y="21600"/>
                    <a:pt x="13779" y="21600"/>
                  </a:cubicBezTo>
                  <a:cubicBezTo>
                    <a:pt x="13784" y="21600"/>
                    <a:pt x="13789" y="21600"/>
                    <a:pt x="13795" y="21600"/>
                  </a:cubicBezTo>
                  <a:cubicBezTo>
                    <a:pt x="13800" y="21600"/>
                    <a:pt x="13805" y="21600"/>
                    <a:pt x="13810" y="21600"/>
                  </a:cubicBezTo>
                  <a:cubicBezTo>
                    <a:pt x="14822" y="21600"/>
                    <a:pt x="15833" y="21400"/>
                    <a:pt x="16782" y="21007"/>
                  </a:cubicBezTo>
                  <a:cubicBezTo>
                    <a:pt x="17701" y="20624"/>
                    <a:pt x="18566" y="20064"/>
                    <a:pt x="19314" y="19316"/>
                  </a:cubicBezTo>
                  <a:cubicBezTo>
                    <a:pt x="20062" y="18568"/>
                    <a:pt x="20622" y="17706"/>
                    <a:pt x="21004" y="16783"/>
                  </a:cubicBezTo>
                  <a:cubicBezTo>
                    <a:pt x="21400" y="15829"/>
                    <a:pt x="21600" y="14814"/>
                    <a:pt x="21599" y="13795"/>
                  </a:cubicBezTo>
                  <a:cubicBezTo>
                    <a:pt x="21600" y="12780"/>
                    <a:pt x="21400" y="11764"/>
                    <a:pt x="21004" y="10808"/>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sp>
          <p:nvSpPr>
            <p:cNvPr id="1956" name="Shape"/>
            <p:cNvSpPr/>
            <p:nvPr/>
          </p:nvSpPr>
          <p:spPr>
            <a:xfrm>
              <a:off x="301139" y="-2"/>
              <a:ext cx="114723" cy="114725"/>
            </a:xfrm>
            <a:custGeom>
              <a:avLst/>
              <a:gdLst/>
              <a:ahLst/>
              <a:cxnLst>
                <a:cxn ang="0">
                  <a:pos x="wd2" y="hd2"/>
                </a:cxn>
                <a:cxn ang="5400000">
                  <a:pos x="wd2" y="hd2"/>
                </a:cxn>
                <a:cxn ang="10800000">
                  <a:pos x="wd2" y="hd2"/>
                </a:cxn>
                <a:cxn ang="16200000">
                  <a:pos x="wd2" y="hd2"/>
                </a:cxn>
              </a:cxnLst>
              <a:rect l="0" t="0" r="r" b="b"/>
              <a:pathLst>
                <a:path w="21600" h="21600" extrusionOk="0">
                  <a:moveTo>
                    <a:pt x="10800" y="5400"/>
                  </a:moveTo>
                  <a:cubicBezTo>
                    <a:pt x="13778" y="5400"/>
                    <a:pt x="16200" y="7823"/>
                    <a:pt x="16200" y="10800"/>
                  </a:cubicBezTo>
                  <a:cubicBezTo>
                    <a:pt x="16200" y="13777"/>
                    <a:pt x="13778" y="16200"/>
                    <a:pt x="10800" y="16200"/>
                  </a:cubicBezTo>
                  <a:cubicBezTo>
                    <a:pt x="7822" y="16200"/>
                    <a:pt x="5400" y="13777"/>
                    <a:pt x="5400" y="10800"/>
                  </a:cubicBezTo>
                  <a:cubicBezTo>
                    <a:pt x="5400" y="7823"/>
                    <a:pt x="7822" y="5400"/>
                    <a:pt x="10800" y="5400"/>
                  </a:cubicBezTo>
                  <a:close/>
                  <a:moveTo>
                    <a:pt x="10800" y="21600"/>
                  </a:moveTo>
                  <a:cubicBezTo>
                    <a:pt x="16764" y="21600"/>
                    <a:pt x="21600" y="16767"/>
                    <a:pt x="21600" y="10800"/>
                  </a:cubicBezTo>
                  <a:cubicBezTo>
                    <a:pt x="21600" y="4833"/>
                    <a:pt x="16764" y="0"/>
                    <a:pt x="10800" y="0"/>
                  </a:cubicBezTo>
                  <a:cubicBezTo>
                    <a:pt x="4836" y="0"/>
                    <a:pt x="0" y="4833"/>
                    <a:pt x="0" y="10800"/>
                  </a:cubicBezTo>
                  <a:cubicBezTo>
                    <a:pt x="0" y="16767"/>
                    <a:pt x="4836" y="21600"/>
                    <a:pt x="10800" y="2160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sp>
          <p:nvSpPr>
            <p:cNvPr id="1957" name="Shape"/>
            <p:cNvSpPr/>
            <p:nvPr/>
          </p:nvSpPr>
          <p:spPr>
            <a:xfrm>
              <a:off x="444540" y="-2"/>
              <a:ext cx="114723" cy="114725"/>
            </a:xfrm>
            <a:custGeom>
              <a:avLst/>
              <a:gdLst/>
              <a:ahLst/>
              <a:cxnLst>
                <a:cxn ang="0">
                  <a:pos x="wd2" y="hd2"/>
                </a:cxn>
                <a:cxn ang="5400000">
                  <a:pos x="wd2" y="hd2"/>
                </a:cxn>
                <a:cxn ang="10800000">
                  <a:pos x="wd2" y="hd2"/>
                </a:cxn>
                <a:cxn ang="16200000">
                  <a:pos x="wd2" y="hd2"/>
                </a:cxn>
              </a:cxnLst>
              <a:rect l="0" t="0" r="r" b="b"/>
              <a:pathLst>
                <a:path w="21600" h="21600" extrusionOk="0">
                  <a:moveTo>
                    <a:pt x="10800" y="5400"/>
                  </a:moveTo>
                  <a:cubicBezTo>
                    <a:pt x="13778" y="5400"/>
                    <a:pt x="16200" y="7823"/>
                    <a:pt x="16200" y="10800"/>
                  </a:cubicBezTo>
                  <a:cubicBezTo>
                    <a:pt x="16200" y="13777"/>
                    <a:pt x="13778" y="16200"/>
                    <a:pt x="10800" y="16200"/>
                  </a:cubicBezTo>
                  <a:cubicBezTo>
                    <a:pt x="7822" y="16200"/>
                    <a:pt x="5400" y="13777"/>
                    <a:pt x="5400" y="10800"/>
                  </a:cubicBezTo>
                  <a:cubicBezTo>
                    <a:pt x="5400" y="7823"/>
                    <a:pt x="7822" y="5400"/>
                    <a:pt x="10800" y="5400"/>
                  </a:cubicBezTo>
                  <a:close/>
                  <a:moveTo>
                    <a:pt x="10800" y="21600"/>
                  </a:moveTo>
                  <a:cubicBezTo>
                    <a:pt x="16764" y="21600"/>
                    <a:pt x="21600" y="16767"/>
                    <a:pt x="21600" y="10800"/>
                  </a:cubicBezTo>
                  <a:cubicBezTo>
                    <a:pt x="21600" y="4833"/>
                    <a:pt x="16764" y="0"/>
                    <a:pt x="10800" y="0"/>
                  </a:cubicBezTo>
                  <a:cubicBezTo>
                    <a:pt x="4836" y="0"/>
                    <a:pt x="0" y="4833"/>
                    <a:pt x="0" y="10800"/>
                  </a:cubicBezTo>
                  <a:cubicBezTo>
                    <a:pt x="0" y="16767"/>
                    <a:pt x="4836" y="21600"/>
                    <a:pt x="10800" y="2160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grpSp>
      <p:grpSp>
        <p:nvGrpSpPr>
          <p:cNvPr id="1962" name="Group"/>
          <p:cNvGrpSpPr/>
          <p:nvPr/>
        </p:nvGrpSpPr>
        <p:grpSpPr>
          <a:xfrm>
            <a:off x="7962820" y="3963747"/>
            <a:ext cx="301142" cy="301422"/>
            <a:chOff x="0" y="-1"/>
            <a:chExt cx="803045" cy="803047"/>
          </a:xfrm>
        </p:grpSpPr>
        <p:sp>
          <p:nvSpPr>
            <p:cNvPr id="1959" name="Shape"/>
            <p:cNvSpPr/>
            <p:nvPr/>
          </p:nvSpPr>
          <p:spPr>
            <a:xfrm>
              <a:off x="114718" y="114721"/>
              <a:ext cx="573604" cy="573603"/>
            </a:xfrm>
            <a:custGeom>
              <a:avLst/>
              <a:gdLst/>
              <a:ahLst/>
              <a:cxnLst>
                <a:cxn ang="0">
                  <a:pos x="wd2" y="hd2"/>
                </a:cxn>
                <a:cxn ang="5400000">
                  <a:pos x="wd2" y="hd2"/>
                </a:cxn>
                <a:cxn ang="10800000">
                  <a:pos x="wd2" y="hd2"/>
                </a:cxn>
                <a:cxn ang="16200000">
                  <a:pos x="wd2" y="hd2"/>
                </a:cxn>
              </a:cxnLst>
              <a:rect l="0" t="0" r="r" b="b"/>
              <a:pathLst>
                <a:path w="21600" h="21600" extrusionOk="0">
                  <a:moveTo>
                    <a:pt x="12960" y="12960"/>
                  </a:moveTo>
                  <a:lnTo>
                    <a:pt x="4320" y="17280"/>
                  </a:lnTo>
                  <a:lnTo>
                    <a:pt x="8640" y="8640"/>
                  </a:lnTo>
                  <a:lnTo>
                    <a:pt x="17280" y="4320"/>
                  </a:lnTo>
                  <a:cubicBezTo>
                    <a:pt x="17280" y="4320"/>
                    <a:pt x="12960" y="12960"/>
                    <a:pt x="12960" y="12960"/>
                  </a:cubicBezTo>
                  <a:close/>
                  <a:moveTo>
                    <a:pt x="10800" y="0"/>
                  </a:moveTo>
                  <a:cubicBezTo>
                    <a:pt x="4836" y="0"/>
                    <a:pt x="0" y="4836"/>
                    <a:pt x="0" y="10800"/>
                  </a:cubicBezTo>
                  <a:cubicBezTo>
                    <a:pt x="0" y="16765"/>
                    <a:pt x="4836" y="21600"/>
                    <a:pt x="10800" y="21600"/>
                  </a:cubicBezTo>
                  <a:cubicBezTo>
                    <a:pt x="16765" y="21600"/>
                    <a:pt x="21600" y="16765"/>
                    <a:pt x="21600" y="10800"/>
                  </a:cubicBezTo>
                  <a:cubicBezTo>
                    <a:pt x="21600" y="4836"/>
                    <a:pt x="16765" y="0"/>
                    <a:pt x="108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sp>
          <p:nvSpPr>
            <p:cNvPr id="1960" name="Shape"/>
            <p:cNvSpPr/>
            <p:nvPr/>
          </p:nvSpPr>
          <p:spPr>
            <a:xfrm>
              <a:off x="-1" y="-2"/>
              <a:ext cx="803046" cy="803049"/>
            </a:xfrm>
            <a:custGeom>
              <a:avLst/>
              <a:gdLst/>
              <a:ahLst/>
              <a:cxnLst>
                <a:cxn ang="0">
                  <a:pos x="wd2" y="hd2"/>
                </a:cxn>
                <a:cxn ang="5400000">
                  <a:pos x="wd2" y="hd2"/>
                </a:cxn>
                <a:cxn ang="10800000">
                  <a:pos x="wd2" y="hd2"/>
                </a:cxn>
                <a:cxn ang="16200000">
                  <a:pos x="wd2" y="hd2"/>
                </a:cxn>
              </a:cxnLst>
              <a:rect l="0" t="0" r="r" b="b"/>
              <a:pathLst>
                <a:path w="21600" h="21600" extrusionOk="0">
                  <a:moveTo>
                    <a:pt x="10800" y="20829"/>
                  </a:moveTo>
                  <a:cubicBezTo>
                    <a:pt x="5270" y="20829"/>
                    <a:pt x="771" y="16330"/>
                    <a:pt x="771" y="10800"/>
                  </a:cubicBezTo>
                  <a:cubicBezTo>
                    <a:pt x="771" y="5270"/>
                    <a:pt x="5270" y="771"/>
                    <a:pt x="10800" y="771"/>
                  </a:cubicBezTo>
                  <a:cubicBezTo>
                    <a:pt x="16330" y="771"/>
                    <a:pt x="20829" y="5270"/>
                    <a:pt x="20829" y="10800"/>
                  </a:cubicBezTo>
                  <a:cubicBezTo>
                    <a:pt x="20829" y="16330"/>
                    <a:pt x="16330" y="20829"/>
                    <a:pt x="10800" y="20829"/>
                  </a:cubicBezTo>
                  <a:close/>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sp>
          <p:nvSpPr>
            <p:cNvPr id="1961" name="Shape"/>
            <p:cNvSpPr/>
            <p:nvPr/>
          </p:nvSpPr>
          <p:spPr>
            <a:xfrm>
              <a:off x="372839" y="372841"/>
              <a:ext cx="57363" cy="5736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759" y="21600"/>
                    <a:pt x="21600" y="16759"/>
                    <a:pt x="21600" y="10800"/>
                  </a:cubicBezTo>
                  <a:cubicBezTo>
                    <a:pt x="21600" y="4841"/>
                    <a:pt x="16759" y="0"/>
                    <a:pt x="10800" y="0"/>
                  </a:cubicBezTo>
                  <a:cubicBezTo>
                    <a:pt x="4841" y="0"/>
                    <a:pt x="0" y="4841"/>
                    <a:pt x="0" y="10800"/>
                  </a:cubicBezTo>
                  <a:cubicBezTo>
                    <a:pt x="0" y="16759"/>
                    <a:pt x="4841" y="21600"/>
                    <a:pt x="10800" y="2160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grpSp>
      <p:grpSp>
        <p:nvGrpSpPr>
          <p:cNvPr id="1965" name="Group"/>
          <p:cNvGrpSpPr/>
          <p:nvPr/>
        </p:nvGrpSpPr>
        <p:grpSpPr>
          <a:xfrm>
            <a:off x="6919584" y="3996044"/>
            <a:ext cx="322653" cy="236831"/>
            <a:chOff x="0" y="-1"/>
            <a:chExt cx="860406" cy="630965"/>
          </a:xfrm>
        </p:grpSpPr>
        <p:sp>
          <p:nvSpPr>
            <p:cNvPr id="1963" name="Shape"/>
            <p:cNvSpPr/>
            <p:nvPr/>
          </p:nvSpPr>
          <p:spPr>
            <a:xfrm>
              <a:off x="344158" y="258119"/>
              <a:ext cx="172085" cy="5736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sp>
          <p:nvSpPr>
            <p:cNvPr id="1964" name="Shape"/>
            <p:cNvSpPr/>
            <p:nvPr/>
          </p:nvSpPr>
          <p:spPr>
            <a:xfrm>
              <a:off x="-1" y="-2"/>
              <a:ext cx="860407" cy="630967"/>
            </a:xfrm>
            <a:custGeom>
              <a:avLst/>
              <a:gdLst/>
              <a:ahLst/>
              <a:cxnLst>
                <a:cxn ang="0">
                  <a:pos x="wd2" y="hd2"/>
                </a:cxn>
                <a:cxn ang="5400000">
                  <a:pos x="wd2" y="hd2"/>
                </a:cxn>
                <a:cxn ang="10800000">
                  <a:pos x="wd2" y="hd2"/>
                </a:cxn>
                <a:cxn ang="16200000">
                  <a:pos x="wd2" y="hd2"/>
                </a:cxn>
              </a:cxnLst>
              <a:rect l="0" t="0" r="r" b="b"/>
              <a:pathLst>
                <a:path w="21600" h="21600" extrusionOk="0">
                  <a:moveTo>
                    <a:pt x="2160" y="19636"/>
                  </a:moveTo>
                  <a:lnTo>
                    <a:pt x="2160" y="5891"/>
                  </a:lnTo>
                  <a:lnTo>
                    <a:pt x="19440" y="5891"/>
                  </a:lnTo>
                  <a:lnTo>
                    <a:pt x="19440" y="19636"/>
                  </a:lnTo>
                  <a:cubicBezTo>
                    <a:pt x="19440" y="19636"/>
                    <a:pt x="2160" y="19636"/>
                    <a:pt x="2160" y="19636"/>
                  </a:cubicBezTo>
                  <a:close/>
                  <a:moveTo>
                    <a:pt x="0" y="0"/>
                  </a:moveTo>
                  <a:lnTo>
                    <a:pt x="0" y="4909"/>
                  </a:lnTo>
                  <a:lnTo>
                    <a:pt x="1440" y="4909"/>
                  </a:lnTo>
                  <a:lnTo>
                    <a:pt x="1440" y="21600"/>
                  </a:lnTo>
                  <a:lnTo>
                    <a:pt x="5760" y="21600"/>
                  </a:lnTo>
                  <a:lnTo>
                    <a:pt x="5760" y="20618"/>
                  </a:lnTo>
                  <a:lnTo>
                    <a:pt x="15840" y="20618"/>
                  </a:lnTo>
                  <a:lnTo>
                    <a:pt x="15840" y="21600"/>
                  </a:lnTo>
                  <a:lnTo>
                    <a:pt x="20160" y="21600"/>
                  </a:lnTo>
                  <a:lnTo>
                    <a:pt x="20160" y="4909"/>
                  </a:lnTo>
                  <a:lnTo>
                    <a:pt x="21600" y="4909"/>
                  </a:lnTo>
                  <a:lnTo>
                    <a:pt x="21600" y="0"/>
                  </a:lnTo>
                  <a:cubicBezTo>
                    <a:pt x="21600" y="0"/>
                    <a:pt x="0" y="0"/>
                    <a:pt x="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grpSp>
      <p:grpSp>
        <p:nvGrpSpPr>
          <p:cNvPr id="1969" name="Group"/>
          <p:cNvGrpSpPr/>
          <p:nvPr/>
        </p:nvGrpSpPr>
        <p:grpSpPr>
          <a:xfrm>
            <a:off x="5887103" y="3996044"/>
            <a:ext cx="322653" cy="236831"/>
            <a:chOff x="0" y="-1"/>
            <a:chExt cx="860406" cy="630965"/>
          </a:xfrm>
        </p:grpSpPr>
        <p:sp>
          <p:nvSpPr>
            <p:cNvPr id="1966" name="Shape"/>
            <p:cNvSpPr/>
            <p:nvPr/>
          </p:nvSpPr>
          <p:spPr>
            <a:xfrm>
              <a:off x="-1" y="-2"/>
              <a:ext cx="860407" cy="630967"/>
            </a:xfrm>
            <a:custGeom>
              <a:avLst/>
              <a:gdLst/>
              <a:ahLst/>
              <a:cxnLst>
                <a:cxn ang="0">
                  <a:pos x="wd2" y="hd2"/>
                </a:cxn>
                <a:cxn ang="5400000">
                  <a:pos x="wd2" y="hd2"/>
                </a:cxn>
                <a:cxn ang="10800000">
                  <a:pos x="wd2" y="hd2"/>
                </a:cxn>
                <a:cxn ang="16200000">
                  <a:pos x="wd2" y="hd2"/>
                </a:cxn>
              </a:cxnLst>
              <a:rect l="0" t="0" r="r" b="b"/>
              <a:pathLst>
                <a:path w="21600" h="21600" extrusionOk="0">
                  <a:moveTo>
                    <a:pt x="20880" y="20618"/>
                  </a:moveTo>
                  <a:lnTo>
                    <a:pt x="720" y="20618"/>
                  </a:lnTo>
                  <a:lnTo>
                    <a:pt x="720" y="2945"/>
                  </a:lnTo>
                  <a:lnTo>
                    <a:pt x="20880" y="2945"/>
                  </a:lnTo>
                  <a:cubicBezTo>
                    <a:pt x="20880" y="2945"/>
                    <a:pt x="20880" y="20618"/>
                    <a:pt x="20880" y="20618"/>
                  </a:cubicBezTo>
                  <a:close/>
                  <a:moveTo>
                    <a:pt x="7200" y="1964"/>
                  </a:moveTo>
                  <a:lnTo>
                    <a:pt x="7200" y="0"/>
                  </a:lnTo>
                  <a:lnTo>
                    <a:pt x="2880" y="0"/>
                  </a:lnTo>
                  <a:lnTo>
                    <a:pt x="2880" y="1964"/>
                  </a:lnTo>
                  <a:lnTo>
                    <a:pt x="0" y="1964"/>
                  </a:lnTo>
                  <a:lnTo>
                    <a:pt x="0" y="21600"/>
                  </a:lnTo>
                  <a:lnTo>
                    <a:pt x="21600" y="21600"/>
                  </a:lnTo>
                  <a:lnTo>
                    <a:pt x="21600" y="1964"/>
                  </a:lnTo>
                  <a:cubicBezTo>
                    <a:pt x="21600" y="1964"/>
                    <a:pt x="7200" y="1964"/>
                    <a:pt x="7200" y="1964"/>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sp>
          <p:nvSpPr>
            <p:cNvPr id="1967" name="Shape"/>
            <p:cNvSpPr/>
            <p:nvPr/>
          </p:nvSpPr>
          <p:spPr>
            <a:xfrm>
              <a:off x="387179" y="157739"/>
              <a:ext cx="372844" cy="372844"/>
            </a:xfrm>
            <a:custGeom>
              <a:avLst/>
              <a:gdLst/>
              <a:ahLst/>
              <a:cxnLst>
                <a:cxn ang="0">
                  <a:pos x="wd2" y="hd2"/>
                </a:cxn>
                <a:cxn ang="5400000">
                  <a:pos x="wd2" y="hd2"/>
                </a:cxn>
                <a:cxn ang="10800000">
                  <a:pos x="wd2" y="hd2"/>
                </a:cxn>
                <a:cxn ang="16200000">
                  <a:pos x="wd2" y="hd2"/>
                </a:cxn>
              </a:cxnLst>
              <a:rect l="0" t="0" r="r" b="b"/>
              <a:pathLst>
                <a:path w="21600" h="21600" extrusionOk="0">
                  <a:moveTo>
                    <a:pt x="10800" y="1662"/>
                  </a:moveTo>
                  <a:cubicBezTo>
                    <a:pt x="15839" y="1662"/>
                    <a:pt x="19938" y="5761"/>
                    <a:pt x="19938" y="10800"/>
                  </a:cubicBezTo>
                  <a:cubicBezTo>
                    <a:pt x="19938" y="15839"/>
                    <a:pt x="15839" y="19938"/>
                    <a:pt x="10800" y="19938"/>
                  </a:cubicBezTo>
                  <a:cubicBezTo>
                    <a:pt x="5761" y="19938"/>
                    <a:pt x="1662" y="15839"/>
                    <a:pt x="1662" y="10800"/>
                  </a:cubicBezTo>
                  <a:cubicBezTo>
                    <a:pt x="1662" y="5761"/>
                    <a:pt x="5761" y="1662"/>
                    <a:pt x="10800" y="1662"/>
                  </a:cubicBezTo>
                  <a:close/>
                  <a:moveTo>
                    <a:pt x="10800" y="21600"/>
                  </a:moveTo>
                  <a:cubicBezTo>
                    <a:pt x="16768" y="21600"/>
                    <a:pt x="21600" y="16768"/>
                    <a:pt x="21600" y="10800"/>
                  </a:cubicBezTo>
                  <a:cubicBezTo>
                    <a:pt x="21600" y="4832"/>
                    <a:pt x="16768" y="0"/>
                    <a:pt x="10800" y="0"/>
                  </a:cubicBezTo>
                  <a:cubicBezTo>
                    <a:pt x="4840" y="0"/>
                    <a:pt x="0" y="4832"/>
                    <a:pt x="0" y="10800"/>
                  </a:cubicBezTo>
                  <a:cubicBezTo>
                    <a:pt x="0" y="16768"/>
                    <a:pt x="4840" y="21600"/>
                    <a:pt x="10800" y="2160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sp>
          <p:nvSpPr>
            <p:cNvPr id="1968" name="Shape"/>
            <p:cNvSpPr/>
            <p:nvPr/>
          </p:nvSpPr>
          <p:spPr>
            <a:xfrm>
              <a:off x="473218" y="243780"/>
              <a:ext cx="200763" cy="200763"/>
            </a:xfrm>
            <a:custGeom>
              <a:avLst/>
              <a:gdLst/>
              <a:ahLst/>
              <a:cxnLst>
                <a:cxn ang="0">
                  <a:pos x="wd2" y="hd2"/>
                </a:cxn>
                <a:cxn ang="5400000">
                  <a:pos x="wd2" y="hd2"/>
                </a:cxn>
                <a:cxn ang="10800000">
                  <a:pos x="wd2" y="hd2"/>
                </a:cxn>
                <a:cxn ang="16200000">
                  <a:pos x="wd2" y="hd2"/>
                </a:cxn>
              </a:cxnLst>
              <a:rect l="0" t="0" r="r" b="b"/>
              <a:pathLst>
                <a:path w="21600" h="21600" extrusionOk="0">
                  <a:moveTo>
                    <a:pt x="10800" y="7714"/>
                  </a:moveTo>
                  <a:cubicBezTo>
                    <a:pt x="12504" y="7714"/>
                    <a:pt x="13886" y="9096"/>
                    <a:pt x="13886" y="10800"/>
                  </a:cubicBezTo>
                  <a:cubicBezTo>
                    <a:pt x="13886" y="12504"/>
                    <a:pt x="12504" y="13886"/>
                    <a:pt x="10800" y="13886"/>
                  </a:cubicBezTo>
                  <a:cubicBezTo>
                    <a:pt x="9096" y="13886"/>
                    <a:pt x="7714" y="12504"/>
                    <a:pt x="7714" y="10800"/>
                  </a:cubicBezTo>
                  <a:cubicBezTo>
                    <a:pt x="7714" y="9096"/>
                    <a:pt x="9096" y="7714"/>
                    <a:pt x="10800" y="7714"/>
                  </a:cubicBezTo>
                  <a:close/>
                  <a:moveTo>
                    <a:pt x="10800" y="21600"/>
                  </a:moveTo>
                  <a:cubicBezTo>
                    <a:pt x="16767" y="21600"/>
                    <a:pt x="21600" y="16767"/>
                    <a:pt x="21600" y="10800"/>
                  </a:cubicBezTo>
                  <a:cubicBezTo>
                    <a:pt x="21600" y="4833"/>
                    <a:pt x="16767" y="0"/>
                    <a:pt x="10800" y="0"/>
                  </a:cubicBezTo>
                  <a:cubicBezTo>
                    <a:pt x="4840" y="0"/>
                    <a:pt x="0" y="4833"/>
                    <a:pt x="0" y="10800"/>
                  </a:cubicBezTo>
                  <a:cubicBezTo>
                    <a:pt x="0" y="16767"/>
                    <a:pt x="4840" y="21600"/>
                    <a:pt x="10800" y="2160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2400" b="1" spc="120">
                  <a:solidFill>
                    <a:srgbClr val="FFFFFF"/>
                  </a:solidFill>
                  <a:effectLst>
                    <a:outerShdw blurRad="38100" dist="12700" dir="5400000" rotWithShape="0">
                      <a:srgbClr val="000000">
                        <a:alpha val="50000"/>
                      </a:srgbClr>
                    </a:outerShdw>
                  </a:effectLst>
                </a:defRPr>
              </a:pPr>
              <a:endParaRPr sz="900"/>
            </a:p>
          </p:txBody>
        </p:sp>
      </p:grpSp>
      <p:sp>
        <p:nvSpPr>
          <p:cNvPr id="1970" name="location, map"/>
          <p:cNvSpPr txBox="1"/>
          <p:nvPr/>
        </p:nvSpPr>
        <p:spPr>
          <a:xfrm>
            <a:off x="540016" y="1705044"/>
            <a:ext cx="756544"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location, map</a:t>
            </a:r>
          </a:p>
        </p:txBody>
      </p:sp>
      <p:sp>
        <p:nvSpPr>
          <p:cNvPr id="1971" name="mobile"/>
          <p:cNvSpPr txBox="1"/>
          <p:nvPr/>
        </p:nvSpPr>
        <p:spPr>
          <a:xfrm>
            <a:off x="1739274" y="1705044"/>
            <a:ext cx="401482"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mobile</a:t>
            </a:r>
          </a:p>
        </p:txBody>
      </p:sp>
      <p:sp>
        <p:nvSpPr>
          <p:cNvPr id="1972" name="menu overflow"/>
          <p:cNvSpPr txBox="1"/>
          <p:nvPr/>
        </p:nvSpPr>
        <p:spPr>
          <a:xfrm>
            <a:off x="2639696" y="1705044"/>
            <a:ext cx="756544"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menu overflow</a:t>
            </a:r>
          </a:p>
        </p:txBody>
      </p:sp>
      <p:sp>
        <p:nvSpPr>
          <p:cNvPr id="1973" name="help"/>
          <p:cNvSpPr txBox="1"/>
          <p:nvPr/>
        </p:nvSpPr>
        <p:spPr>
          <a:xfrm>
            <a:off x="3851543" y="1705044"/>
            <a:ext cx="285267"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help</a:t>
            </a:r>
          </a:p>
        </p:txBody>
      </p:sp>
      <p:sp>
        <p:nvSpPr>
          <p:cNvPr id="1974" name="phone, call"/>
          <p:cNvSpPr txBox="1"/>
          <p:nvPr/>
        </p:nvSpPr>
        <p:spPr>
          <a:xfrm>
            <a:off x="4629436" y="1705044"/>
            <a:ext cx="719248"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phone, call</a:t>
            </a:r>
          </a:p>
        </p:txBody>
      </p:sp>
      <p:sp>
        <p:nvSpPr>
          <p:cNvPr id="1975" name="access, password, key"/>
          <p:cNvSpPr txBox="1"/>
          <p:nvPr/>
        </p:nvSpPr>
        <p:spPr>
          <a:xfrm>
            <a:off x="5647270" y="1722691"/>
            <a:ext cx="802318" cy="2596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access, password, key</a:t>
            </a:r>
          </a:p>
        </p:txBody>
      </p:sp>
      <p:sp>
        <p:nvSpPr>
          <p:cNvPr id="1976" name="project, planning"/>
          <p:cNvSpPr txBox="1"/>
          <p:nvPr/>
        </p:nvSpPr>
        <p:spPr>
          <a:xfrm>
            <a:off x="6867982" y="1711926"/>
            <a:ext cx="479632" cy="2596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project, planning</a:t>
            </a:r>
          </a:p>
        </p:txBody>
      </p:sp>
      <p:sp>
        <p:nvSpPr>
          <p:cNvPr id="1977" name="data"/>
          <p:cNvSpPr txBox="1"/>
          <p:nvPr/>
        </p:nvSpPr>
        <p:spPr>
          <a:xfrm>
            <a:off x="7954735" y="1705044"/>
            <a:ext cx="317312"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data</a:t>
            </a:r>
          </a:p>
        </p:txBody>
      </p:sp>
      <p:sp>
        <p:nvSpPr>
          <p:cNvPr id="1978" name="role"/>
          <p:cNvSpPr txBox="1"/>
          <p:nvPr/>
        </p:nvSpPr>
        <p:spPr>
          <a:xfrm>
            <a:off x="710091" y="2634611"/>
            <a:ext cx="391032"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role</a:t>
            </a:r>
          </a:p>
        </p:txBody>
      </p:sp>
      <p:sp>
        <p:nvSpPr>
          <p:cNvPr id="1979" name="rrs, feed"/>
          <p:cNvSpPr txBox="1"/>
          <p:nvPr/>
        </p:nvSpPr>
        <p:spPr>
          <a:xfrm>
            <a:off x="1693198" y="2644419"/>
            <a:ext cx="493631"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rrs, feed</a:t>
            </a:r>
          </a:p>
        </p:txBody>
      </p:sp>
      <p:sp>
        <p:nvSpPr>
          <p:cNvPr id="1980" name="rating, star"/>
          <p:cNvSpPr txBox="1"/>
          <p:nvPr/>
        </p:nvSpPr>
        <p:spPr>
          <a:xfrm>
            <a:off x="2711430" y="2665478"/>
            <a:ext cx="532883"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rating, star</a:t>
            </a:r>
          </a:p>
        </p:txBody>
      </p:sp>
      <p:sp>
        <p:nvSpPr>
          <p:cNvPr id="1981" name="like, heart"/>
          <p:cNvSpPr txBox="1"/>
          <p:nvPr/>
        </p:nvSpPr>
        <p:spPr>
          <a:xfrm>
            <a:off x="3730446" y="2639994"/>
            <a:ext cx="559815"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like, heart</a:t>
            </a:r>
          </a:p>
        </p:txBody>
      </p:sp>
      <p:sp>
        <p:nvSpPr>
          <p:cNvPr id="1982" name="recommended"/>
          <p:cNvSpPr txBox="1"/>
          <p:nvPr/>
        </p:nvSpPr>
        <p:spPr>
          <a:xfrm>
            <a:off x="4680445" y="2639994"/>
            <a:ext cx="786403"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recommended</a:t>
            </a:r>
          </a:p>
        </p:txBody>
      </p:sp>
      <p:sp>
        <p:nvSpPr>
          <p:cNvPr id="1983" name="repository, archive"/>
          <p:cNvSpPr txBox="1"/>
          <p:nvPr/>
        </p:nvSpPr>
        <p:spPr>
          <a:xfrm>
            <a:off x="5673724" y="2609198"/>
            <a:ext cx="803184" cy="2596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repository, archive</a:t>
            </a:r>
          </a:p>
        </p:txBody>
      </p:sp>
      <p:sp>
        <p:nvSpPr>
          <p:cNvPr id="1984" name="report"/>
          <p:cNvSpPr txBox="1"/>
          <p:nvPr/>
        </p:nvSpPr>
        <p:spPr>
          <a:xfrm>
            <a:off x="6921144" y="2639994"/>
            <a:ext cx="373308"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report</a:t>
            </a:r>
          </a:p>
        </p:txBody>
      </p:sp>
      <p:sp>
        <p:nvSpPr>
          <p:cNvPr id="1985" name="spaces"/>
          <p:cNvSpPr txBox="1"/>
          <p:nvPr/>
        </p:nvSpPr>
        <p:spPr>
          <a:xfrm>
            <a:off x="7922039" y="2633538"/>
            <a:ext cx="436479"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spaces</a:t>
            </a:r>
          </a:p>
        </p:txBody>
      </p:sp>
      <p:sp>
        <p:nvSpPr>
          <p:cNvPr id="1986" name="idea"/>
          <p:cNvSpPr txBox="1"/>
          <p:nvPr/>
        </p:nvSpPr>
        <p:spPr>
          <a:xfrm>
            <a:off x="1744650" y="3572933"/>
            <a:ext cx="401482"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idea</a:t>
            </a:r>
          </a:p>
        </p:txBody>
      </p:sp>
      <p:sp>
        <p:nvSpPr>
          <p:cNvPr id="1987" name="settings"/>
          <p:cNvSpPr txBox="1"/>
          <p:nvPr/>
        </p:nvSpPr>
        <p:spPr>
          <a:xfrm>
            <a:off x="696247" y="3580586"/>
            <a:ext cx="457562"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settings</a:t>
            </a:r>
          </a:p>
        </p:txBody>
      </p:sp>
      <p:sp>
        <p:nvSpPr>
          <p:cNvPr id="1988" name="task, tasks"/>
          <p:cNvSpPr txBox="1"/>
          <p:nvPr/>
        </p:nvSpPr>
        <p:spPr>
          <a:xfrm>
            <a:off x="2676239" y="3572933"/>
            <a:ext cx="603267"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task, tasks</a:t>
            </a:r>
          </a:p>
        </p:txBody>
      </p:sp>
      <p:sp>
        <p:nvSpPr>
          <p:cNvPr id="1989" name="template"/>
          <p:cNvSpPr txBox="1"/>
          <p:nvPr/>
        </p:nvSpPr>
        <p:spPr>
          <a:xfrm>
            <a:off x="3759775" y="3588153"/>
            <a:ext cx="501158"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template</a:t>
            </a:r>
          </a:p>
        </p:txBody>
      </p:sp>
      <p:sp>
        <p:nvSpPr>
          <p:cNvPr id="1990" name="tag"/>
          <p:cNvSpPr txBox="1"/>
          <p:nvPr/>
        </p:nvSpPr>
        <p:spPr>
          <a:xfrm>
            <a:off x="4886006" y="3571249"/>
            <a:ext cx="302903"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tag</a:t>
            </a:r>
          </a:p>
        </p:txBody>
      </p:sp>
      <p:sp>
        <p:nvSpPr>
          <p:cNvPr id="1991" name="tile, tiles, tile view"/>
          <p:cNvSpPr txBox="1"/>
          <p:nvPr/>
        </p:nvSpPr>
        <p:spPr>
          <a:xfrm>
            <a:off x="5831920" y="3530445"/>
            <a:ext cx="486794" cy="2596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tile, tiles, tile view</a:t>
            </a:r>
          </a:p>
        </p:txBody>
      </p:sp>
      <p:sp>
        <p:nvSpPr>
          <p:cNvPr id="1992" name="tools, toolbox"/>
          <p:cNvSpPr txBox="1"/>
          <p:nvPr/>
        </p:nvSpPr>
        <p:spPr>
          <a:xfrm>
            <a:off x="6769714" y="3615572"/>
            <a:ext cx="719248"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tools, toolbox</a:t>
            </a:r>
          </a:p>
        </p:txBody>
      </p:sp>
      <p:sp>
        <p:nvSpPr>
          <p:cNvPr id="1993" name="video"/>
          <p:cNvSpPr txBox="1"/>
          <p:nvPr/>
        </p:nvSpPr>
        <p:spPr>
          <a:xfrm>
            <a:off x="7909775" y="3607919"/>
            <a:ext cx="391032"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video</a:t>
            </a:r>
          </a:p>
        </p:txBody>
      </p:sp>
      <p:sp>
        <p:nvSpPr>
          <p:cNvPr id="1994" name="workspace"/>
          <p:cNvSpPr txBox="1"/>
          <p:nvPr/>
        </p:nvSpPr>
        <p:spPr>
          <a:xfrm>
            <a:off x="2667463" y="4432119"/>
            <a:ext cx="631572"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workspace</a:t>
            </a:r>
          </a:p>
        </p:txBody>
      </p:sp>
      <p:sp>
        <p:nvSpPr>
          <p:cNvPr id="1995" name="inventory"/>
          <p:cNvSpPr txBox="1"/>
          <p:nvPr/>
        </p:nvSpPr>
        <p:spPr>
          <a:xfrm>
            <a:off x="3776618" y="4432119"/>
            <a:ext cx="501158"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inventory</a:t>
            </a:r>
          </a:p>
        </p:txBody>
      </p:sp>
      <p:sp>
        <p:nvSpPr>
          <p:cNvPr id="1996" name="music"/>
          <p:cNvSpPr txBox="1"/>
          <p:nvPr/>
        </p:nvSpPr>
        <p:spPr>
          <a:xfrm>
            <a:off x="724288" y="4455333"/>
            <a:ext cx="401482"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music</a:t>
            </a:r>
          </a:p>
        </p:txBody>
      </p:sp>
      <p:sp>
        <p:nvSpPr>
          <p:cNvPr id="1997" name="wikis"/>
          <p:cNvSpPr txBox="1"/>
          <p:nvPr/>
        </p:nvSpPr>
        <p:spPr>
          <a:xfrm>
            <a:off x="1792704" y="4449529"/>
            <a:ext cx="302903"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wikis</a:t>
            </a:r>
          </a:p>
        </p:txBody>
      </p:sp>
      <p:sp>
        <p:nvSpPr>
          <p:cNvPr id="1998" name="bee"/>
          <p:cNvSpPr txBox="1"/>
          <p:nvPr/>
        </p:nvSpPr>
        <p:spPr>
          <a:xfrm>
            <a:off x="4872311" y="4455333"/>
            <a:ext cx="285267"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bee</a:t>
            </a:r>
          </a:p>
        </p:txBody>
      </p:sp>
      <p:sp>
        <p:nvSpPr>
          <p:cNvPr id="1999" name="camera"/>
          <p:cNvSpPr txBox="1"/>
          <p:nvPr/>
        </p:nvSpPr>
        <p:spPr>
          <a:xfrm>
            <a:off x="5838985" y="4455333"/>
            <a:ext cx="435019"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camera</a:t>
            </a:r>
          </a:p>
        </p:txBody>
      </p:sp>
      <p:sp>
        <p:nvSpPr>
          <p:cNvPr id="2000" name="compass"/>
          <p:cNvSpPr txBox="1"/>
          <p:nvPr/>
        </p:nvSpPr>
        <p:spPr>
          <a:xfrm>
            <a:off x="7839743" y="4443042"/>
            <a:ext cx="547296"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compass</a:t>
            </a:r>
          </a:p>
        </p:txBody>
      </p:sp>
      <p:sp>
        <p:nvSpPr>
          <p:cNvPr id="2001" name="archive, storage"/>
          <p:cNvSpPr txBox="1"/>
          <p:nvPr/>
        </p:nvSpPr>
        <p:spPr>
          <a:xfrm>
            <a:off x="6715952" y="4497971"/>
            <a:ext cx="729915"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archive, storage</a:t>
            </a:r>
          </a:p>
        </p:txBody>
      </p:sp>
      <p:sp>
        <p:nvSpPr>
          <p:cNvPr id="2002" name="IBM Icons - Object Based cont."/>
          <p:cNvSpPr txBox="1"/>
          <p:nvPr/>
        </p:nvSpPr>
        <p:spPr>
          <a:xfrm>
            <a:off x="689260" y="497102"/>
            <a:ext cx="6972941"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80000"/>
              </a:lnSpc>
              <a:defRPr sz="8000">
                <a:solidFill>
                  <a:srgbClr val="FFFFFF"/>
                </a:solidFill>
              </a:defRPr>
            </a:lvl1pPr>
          </a:lstStyle>
          <a:p>
            <a:r>
              <a:rPr sz="3000"/>
              <a:t>IBM Icons - Object Based cont.</a:t>
            </a:r>
          </a:p>
        </p:txBody>
      </p:sp>
      <p:sp>
        <p:nvSpPr>
          <p:cNvPr id="2003" name="Rectangle"/>
          <p:cNvSpPr/>
          <p:nvPr/>
        </p:nvSpPr>
        <p:spPr>
          <a:xfrm>
            <a:off x="706514" y="379990"/>
            <a:ext cx="714376" cy="61745"/>
          </a:xfrm>
          <a:prstGeom prst="rect">
            <a:avLst/>
          </a:prstGeom>
          <a:solidFill>
            <a:srgbClr val="02B6CB"/>
          </a:solidFill>
          <a:ln w="12700">
            <a:miter lim="400000"/>
          </a:ln>
        </p:spPr>
        <p:txBody>
          <a:bodyPr lIns="20091" tIns="20091" rIns="20091" bIns="20091" anchor="ctr"/>
          <a:lstStyle/>
          <a:p>
            <a:pPr indent="0" defTabSz="309563">
              <a:lnSpc>
                <a:spcPct val="90000"/>
              </a:lnSpc>
              <a:defRPr sz="3600" b="1" spc="792">
                <a:solidFill>
                  <a:srgbClr val="26465B"/>
                </a:solidFill>
              </a:defRPr>
            </a:pPr>
            <a:endParaRPr sz="1350"/>
          </a:p>
        </p:txBody>
      </p:sp>
      <p:sp>
        <p:nvSpPr>
          <p:cNvPr id="2004"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134892370"/>
      </p:ext>
    </p:extLst>
  </p:cSld>
  <p:clrMapOvr>
    <a:masterClrMapping/>
  </p:clrMapOvr>
  <p:transition spd="med"/>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tx">
  <p:cSld name="IBM Icons - Object Based cont..">
    <p:bg>
      <p:bgPr>
        <a:solidFill>
          <a:srgbClr val="000000"/>
        </a:solidFill>
        <a:effectLst/>
      </p:bgPr>
    </p:bg>
    <p:spTree>
      <p:nvGrpSpPr>
        <p:cNvPr id="1" name=""/>
        <p:cNvGrpSpPr/>
        <p:nvPr/>
      </p:nvGrpSpPr>
      <p:grpSpPr>
        <a:xfrm>
          <a:off x="0" y="0"/>
          <a:ext cx="0" cy="0"/>
          <a:chOff x="0" y="0"/>
          <a:chExt cx="0" cy="0"/>
        </a:xfrm>
      </p:grpSpPr>
      <p:sp>
        <p:nvSpPr>
          <p:cNvPr id="2011" name="IBM Icons - Object Based cont.."/>
          <p:cNvSpPr txBox="1"/>
          <p:nvPr/>
        </p:nvSpPr>
        <p:spPr>
          <a:xfrm>
            <a:off x="689260" y="490495"/>
            <a:ext cx="7553966"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80000"/>
              </a:lnSpc>
              <a:defRPr sz="8000">
                <a:solidFill>
                  <a:srgbClr val="FFFFFF"/>
                </a:solidFill>
              </a:defRPr>
            </a:lvl1pPr>
          </a:lstStyle>
          <a:p>
            <a:r>
              <a:rPr sz="3000"/>
              <a:t>IBM Icons - Object Based cont..</a:t>
            </a:r>
          </a:p>
        </p:txBody>
      </p:sp>
      <p:sp>
        <p:nvSpPr>
          <p:cNvPr id="2012" name="Shape"/>
          <p:cNvSpPr/>
          <p:nvPr/>
        </p:nvSpPr>
        <p:spPr>
          <a:xfrm>
            <a:off x="8030202" y="1227681"/>
            <a:ext cx="171338" cy="321554"/>
          </a:xfrm>
          <a:custGeom>
            <a:avLst/>
            <a:gdLst/>
            <a:ahLst/>
            <a:cxnLst>
              <a:cxn ang="0">
                <a:pos x="wd2" y="hd2"/>
              </a:cxn>
              <a:cxn ang="5400000">
                <a:pos x="wd2" y="hd2"/>
              </a:cxn>
              <a:cxn ang="10800000">
                <a:pos x="wd2" y="hd2"/>
              </a:cxn>
              <a:cxn ang="16200000">
                <a:pos x="wd2" y="hd2"/>
              </a:cxn>
            </a:cxnLst>
            <a:rect l="0" t="0" r="r" b="b"/>
            <a:pathLst>
              <a:path w="21600" h="21600" extrusionOk="0">
                <a:moveTo>
                  <a:pt x="8100" y="14400"/>
                </a:moveTo>
                <a:lnTo>
                  <a:pt x="1350" y="14400"/>
                </a:lnTo>
                <a:lnTo>
                  <a:pt x="1350" y="7200"/>
                </a:lnTo>
                <a:lnTo>
                  <a:pt x="8100" y="7200"/>
                </a:lnTo>
                <a:cubicBezTo>
                  <a:pt x="8100" y="7200"/>
                  <a:pt x="8100" y="14400"/>
                  <a:pt x="8100" y="14400"/>
                </a:cubicBezTo>
                <a:close/>
                <a:moveTo>
                  <a:pt x="0" y="6480"/>
                </a:moveTo>
                <a:lnTo>
                  <a:pt x="0" y="15120"/>
                </a:lnTo>
                <a:lnTo>
                  <a:pt x="9450" y="15120"/>
                </a:lnTo>
                <a:lnTo>
                  <a:pt x="21600" y="21600"/>
                </a:lnTo>
                <a:lnTo>
                  <a:pt x="21600" y="0"/>
                </a:lnTo>
                <a:lnTo>
                  <a:pt x="9450" y="6480"/>
                </a:lnTo>
                <a:cubicBezTo>
                  <a:pt x="9450" y="6480"/>
                  <a:pt x="0" y="6480"/>
                  <a:pt x="0" y="6480"/>
                </a:cubicBezTo>
                <a:close/>
              </a:path>
            </a:pathLst>
          </a:custGeom>
          <a:solidFill>
            <a:srgbClr val="FFFFFF"/>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2013" name="Shape"/>
          <p:cNvSpPr/>
          <p:nvPr/>
        </p:nvSpPr>
        <p:spPr>
          <a:xfrm>
            <a:off x="8099807" y="1356302"/>
            <a:ext cx="32127" cy="643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cubicBezTo>
                  <a:pt x="11911" y="21600"/>
                  <a:pt x="21600" y="16755"/>
                  <a:pt x="21600" y="10800"/>
                </a:cubicBezTo>
                <a:cubicBezTo>
                  <a:pt x="21600" y="4845"/>
                  <a:pt x="11911" y="0"/>
                  <a:pt x="0" y="0"/>
                </a:cubicBezTo>
                <a:close/>
              </a:path>
            </a:pathLst>
          </a:custGeom>
          <a:solidFill>
            <a:srgbClr val="FFFFFF"/>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2014" name="Shape"/>
          <p:cNvSpPr/>
          <p:nvPr/>
        </p:nvSpPr>
        <p:spPr>
          <a:xfrm>
            <a:off x="8004022" y="2211492"/>
            <a:ext cx="214172" cy="321554"/>
          </a:xfrm>
          <a:custGeom>
            <a:avLst/>
            <a:gdLst/>
            <a:ahLst/>
            <a:cxnLst>
              <a:cxn ang="0">
                <a:pos x="wd2" y="hd2"/>
              </a:cxn>
              <a:cxn ang="5400000">
                <a:pos x="wd2" y="hd2"/>
              </a:cxn>
              <a:cxn ang="10800000">
                <a:pos x="wd2" y="hd2"/>
              </a:cxn>
              <a:cxn ang="16200000">
                <a:pos x="wd2" y="hd2"/>
              </a:cxn>
            </a:cxnLst>
            <a:rect l="0" t="0" r="r" b="b"/>
            <a:pathLst>
              <a:path w="21600" h="21600" extrusionOk="0">
                <a:moveTo>
                  <a:pt x="20520" y="20880"/>
                </a:moveTo>
                <a:lnTo>
                  <a:pt x="1080" y="20880"/>
                </a:lnTo>
                <a:lnTo>
                  <a:pt x="1080" y="720"/>
                </a:lnTo>
                <a:lnTo>
                  <a:pt x="11880" y="720"/>
                </a:lnTo>
                <a:lnTo>
                  <a:pt x="11880" y="6480"/>
                </a:lnTo>
                <a:lnTo>
                  <a:pt x="20520" y="6480"/>
                </a:lnTo>
                <a:cubicBezTo>
                  <a:pt x="20520" y="6480"/>
                  <a:pt x="20520" y="20880"/>
                  <a:pt x="20520" y="20880"/>
                </a:cubicBezTo>
                <a:close/>
                <a:moveTo>
                  <a:pt x="12960" y="0"/>
                </a:moveTo>
                <a:lnTo>
                  <a:pt x="0" y="0"/>
                </a:lnTo>
                <a:lnTo>
                  <a:pt x="0" y="21600"/>
                </a:lnTo>
                <a:lnTo>
                  <a:pt x="21600" y="21600"/>
                </a:lnTo>
                <a:lnTo>
                  <a:pt x="21600" y="5760"/>
                </a:lnTo>
                <a:cubicBezTo>
                  <a:pt x="21600" y="5760"/>
                  <a:pt x="12960" y="0"/>
                  <a:pt x="12960" y="0"/>
                </a:cubicBezTo>
                <a:close/>
              </a:path>
            </a:pathLst>
          </a:custGeom>
          <a:solidFill>
            <a:srgbClr val="FFFFFF"/>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nvGrpSpPr>
          <p:cNvPr id="2017" name="Group"/>
          <p:cNvGrpSpPr/>
          <p:nvPr/>
        </p:nvGrpSpPr>
        <p:grpSpPr>
          <a:xfrm>
            <a:off x="742824" y="1231544"/>
            <a:ext cx="267715" cy="321555"/>
            <a:chOff x="-1" y="-1"/>
            <a:chExt cx="713903" cy="856686"/>
          </a:xfrm>
        </p:grpSpPr>
        <p:sp>
          <p:nvSpPr>
            <p:cNvPr id="2015" name="Shape"/>
            <p:cNvSpPr/>
            <p:nvPr/>
          </p:nvSpPr>
          <p:spPr>
            <a:xfrm>
              <a:off x="235587" y="249866"/>
              <a:ext cx="287292" cy="258736"/>
            </a:xfrm>
            <a:custGeom>
              <a:avLst/>
              <a:gdLst/>
              <a:ahLst/>
              <a:cxnLst>
                <a:cxn ang="0">
                  <a:pos x="wd2" y="hd2"/>
                </a:cxn>
                <a:cxn ang="5400000">
                  <a:pos x="wd2" y="hd2"/>
                </a:cxn>
                <a:cxn ang="10800000">
                  <a:pos x="wd2" y="hd2"/>
                </a:cxn>
                <a:cxn ang="16200000">
                  <a:pos x="wd2" y="hd2"/>
                </a:cxn>
              </a:cxnLst>
              <a:rect l="0" t="0" r="r" b="b"/>
              <a:pathLst>
                <a:path w="21600" h="21600" extrusionOk="0">
                  <a:moveTo>
                    <a:pt x="20082" y="0"/>
                  </a:moveTo>
                  <a:lnTo>
                    <a:pt x="8718" y="12618"/>
                  </a:lnTo>
                  <a:lnTo>
                    <a:pt x="3036" y="6309"/>
                  </a:lnTo>
                  <a:lnTo>
                    <a:pt x="0" y="9680"/>
                  </a:lnTo>
                  <a:lnTo>
                    <a:pt x="5682" y="15989"/>
                  </a:lnTo>
                  <a:lnTo>
                    <a:pt x="2906" y="19072"/>
                  </a:lnTo>
                  <a:lnTo>
                    <a:pt x="4424" y="20757"/>
                  </a:lnTo>
                  <a:lnTo>
                    <a:pt x="7200" y="17675"/>
                  </a:lnTo>
                  <a:lnTo>
                    <a:pt x="10735" y="21600"/>
                  </a:lnTo>
                  <a:lnTo>
                    <a:pt x="13771" y="18229"/>
                  </a:lnTo>
                  <a:lnTo>
                    <a:pt x="10236" y="14304"/>
                  </a:lnTo>
                  <a:lnTo>
                    <a:pt x="21600" y="1686"/>
                  </a:lnTo>
                  <a:cubicBezTo>
                    <a:pt x="21600" y="1686"/>
                    <a:pt x="20082" y="0"/>
                    <a:pt x="20082"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2016" name="Shape"/>
            <p:cNvSpPr/>
            <p:nvPr/>
          </p:nvSpPr>
          <p:spPr>
            <a:xfrm>
              <a:off x="-2" y="-2"/>
              <a:ext cx="713905" cy="856688"/>
            </a:xfrm>
            <a:custGeom>
              <a:avLst/>
              <a:gdLst/>
              <a:ahLst/>
              <a:cxnLst>
                <a:cxn ang="0">
                  <a:pos x="wd2" y="hd2"/>
                </a:cxn>
                <a:cxn ang="5400000">
                  <a:pos x="wd2" y="hd2"/>
                </a:cxn>
                <a:cxn ang="10800000">
                  <a:pos x="wd2" y="hd2"/>
                </a:cxn>
                <a:cxn ang="16200000">
                  <a:pos x="wd2" y="hd2"/>
                </a:cxn>
              </a:cxnLst>
              <a:rect l="0" t="0" r="r" b="b"/>
              <a:pathLst>
                <a:path w="21600" h="21600" extrusionOk="0">
                  <a:moveTo>
                    <a:pt x="10368" y="18720"/>
                  </a:moveTo>
                  <a:cubicBezTo>
                    <a:pt x="5127" y="18720"/>
                    <a:pt x="864" y="15167"/>
                    <a:pt x="864" y="10800"/>
                  </a:cubicBezTo>
                  <a:cubicBezTo>
                    <a:pt x="864" y="6433"/>
                    <a:pt x="5127" y="2880"/>
                    <a:pt x="10368" y="2880"/>
                  </a:cubicBezTo>
                  <a:cubicBezTo>
                    <a:pt x="15609" y="2880"/>
                    <a:pt x="19872" y="6433"/>
                    <a:pt x="19872" y="10800"/>
                  </a:cubicBezTo>
                  <a:cubicBezTo>
                    <a:pt x="19872" y="15167"/>
                    <a:pt x="15609" y="18720"/>
                    <a:pt x="10368" y="18720"/>
                  </a:cubicBezTo>
                  <a:close/>
                  <a:moveTo>
                    <a:pt x="20696" y="10080"/>
                  </a:moveTo>
                  <a:cubicBezTo>
                    <a:pt x="20439" y="7488"/>
                    <a:pt x="18811" y="5221"/>
                    <a:pt x="16416" y="3785"/>
                  </a:cubicBezTo>
                  <a:lnTo>
                    <a:pt x="16416" y="0"/>
                  </a:lnTo>
                  <a:lnTo>
                    <a:pt x="4320" y="0"/>
                  </a:lnTo>
                  <a:lnTo>
                    <a:pt x="4320" y="3785"/>
                  </a:lnTo>
                  <a:cubicBezTo>
                    <a:pt x="1705" y="5353"/>
                    <a:pt x="0" y="7910"/>
                    <a:pt x="0" y="10800"/>
                  </a:cubicBezTo>
                  <a:cubicBezTo>
                    <a:pt x="0" y="13690"/>
                    <a:pt x="1705" y="16247"/>
                    <a:pt x="4320" y="17815"/>
                  </a:cubicBezTo>
                  <a:lnTo>
                    <a:pt x="4320" y="21600"/>
                  </a:lnTo>
                  <a:lnTo>
                    <a:pt x="16416" y="21600"/>
                  </a:lnTo>
                  <a:lnTo>
                    <a:pt x="16416" y="17815"/>
                  </a:lnTo>
                  <a:cubicBezTo>
                    <a:pt x="18811" y="16379"/>
                    <a:pt x="20439" y="14112"/>
                    <a:pt x="20696" y="11520"/>
                  </a:cubicBezTo>
                  <a:lnTo>
                    <a:pt x="21600" y="11520"/>
                  </a:lnTo>
                  <a:lnTo>
                    <a:pt x="21600" y="10080"/>
                  </a:lnTo>
                  <a:cubicBezTo>
                    <a:pt x="21600" y="10080"/>
                    <a:pt x="20696" y="10080"/>
                    <a:pt x="20696" y="1008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sp>
        <p:nvSpPr>
          <p:cNvPr id="2018" name="watch, clock, time"/>
          <p:cNvSpPr txBox="1"/>
          <p:nvPr/>
        </p:nvSpPr>
        <p:spPr>
          <a:xfrm>
            <a:off x="620266" y="1696231"/>
            <a:ext cx="589484" cy="2596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watch, clock, time</a:t>
            </a:r>
          </a:p>
        </p:txBody>
      </p:sp>
      <p:grpSp>
        <p:nvGrpSpPr>
          <p:cNvPr id="2023" name="Group"/>
          <p:cNvGrpSpPr/>
          <p:nvPr/>
        </p:nvGrpSpPr>
        <p:grpSpPr>
          <a:xfrm>
            <a:off x="1827517" y="1231544"/>
            <a:ext cx="235589" cy="321555"/>
            <a:chOff x="0" y="-1"/>
            <a:chExt cx="628237" cy="856686"/>
          </a:xfrm>
        </p:grpSpPr>
        <p:sp>
          <p:nvSpPr>
            <p:cNvPr id="2019" name="Circle"/>
            <p:cNvSpPr/>
            <p:nvPr/>
          </p:nvSpPr>
          <p:spPr>
            <a:xfrm>
              <a:off x="228448" y="114225"/>
              <a:ext cx="171341" cy="171341"/>
            </a:xfrm>
            <a:prstGeom prst="ellipse">
              <a:avLst/>
            </a:pr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2020" name="Shape"/>
            <p:cNvSpPr/>
            <p:nvPr/>
          </p:nvSpPr>
          <p:spPr>
            <a:xfrm>
              <a:off x="228448" y="342673"/>
              <a:ext cx="171340" cy="171339"/>
            </a:xfrm>
            <a:custGeom>
              <a:avLst/>
              <a:gdLst/>
              <a:ahLst/>
              <a:cxnLst>
                <a:cxn ang="0">
                  <a:pos x="wd2" y="hd2"/>
                </a:cxn>
                <a:cxn ang="5400000">
                  <a:pos x="wd2" y="hd2"/>
                </a:cxn>
                <a:cxn ang="10800000">
                  <a:pos x="wd2" y="hd2"/>
                </a:cxn>
                <a:cxn ang="16200000">
                  <a:pos x="wd2" y="hd2"/>
                </a:cxn>
              </a:cxnLst>
              <a:rect l="0" t="0" r="r" b="b"/>
              <a:pathLst>
                <a:path w="21600" h="21600" extrusionOk="0">
                  <a:moveTo>
                    <a:pt x="10800" y="3600"/>
                  </a:moveTo>
                  <a:cubicBezTo>
                    <a:pt x="14770" y="3600"/>
                    <a:pt x="18000" y="6830"/>
                    <a:pt x="18000" y="10800"/>
                  </a:cubicBezTo>
                  <a:cubicBezTo>
                    <a:pt x="18000" y="14770"/>
                    <a:pt x="14770" y="18000"/>
                    <a:pt x="10800" y="18000"/>
                  </a:cubicBezTo>
                  <a:cubicBezTo>
                    <a:pt x="6830" y="18000"/>
                    <a:pt x="3600" y="14770"/>
                    <a:pt x="3600" y="10800"/>
                  </a:cubicBezTo>
                  <a:cubicBezTo>
                    <a:pt x="3600" y="6830"/>
                    <a:pt x="6830" y="3600"/>
                    <a:pt x="10800" y="3600"/>
                  </a:cubicBezTo>
                  <a:close/>
                  <a:moveTo>
                    <a:pt x="10800" y="21600"/>
                  </a:moveTo>
                  <a:cubicBezTo>
                    <a:pt x="16763" y="21600"/>
                    <a:pt x="21600" y="16764"/>
                    <a:pt x="21600" y="10800"/>
                  </a:cubicBezTo>
                  <a:cubicBezTo>
                    <a:pt x="21600" y="4836"/>
                    <a:pt x="16763" y="0"/>
                    <a:pt x="10800" y="0"/>
                  </a:cubicBezTo>
                  <a:cubicBezTo>
                    <a:pt x="4838" y="0"/>
                    <a:pt x="0" y="4836"/>
                    <a:pt x="0" y="10800"/>
                  </a:cubicBezTo>
                  <a:cubicBezTo>
                    <a:pt x="0" y="16764"/>
                    <a:pt x="4838" y="21600"/>
                    <a:pt x="10800" y="2160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2021" name="Shape"/>
            <p:cNvSpPr/>
            <p:nvPr/>
          </p:nvSpPr>
          <p:spPr>
            <a:xfrm>
              <a:off x="228448" y="571121"/>
              <a:ext cx="171340" cy="171339"/>
            </a:xfrm>
            <a:custGeom>
              <a:avLst/>
              <a:gdLst/>
              <a:ahLst/>
              <a:cxnLst>
                <a:cxn ang="0">
                  <a:pos x="wd2" y="hd2"/>
                </a:cxn>
                <a:cxn ang="5400000">
                  <a:pos x="wd2" y="hd2"/>
                </a:cxn>
                <a:cxn ang="10800000">
                  <a:pos x="wd2" y="hd2"/>
                </a:cxn>
                <a:cxn ang="16200000">
                  <a:pos x="wd2" y="hd2"/>
                </a:cxn>
              </a:cxnLst>
              <a:rect l="0" t="0" r="r" b="b"/>
              <a:pathLst>
                <a:path w="21600" h="21600" extrusionOk="0">
                  <a:moveTo>
                    <a:pt x="10800" y="3600"/>
                  </a:moveTo>
                  <a:cubicBezTo>
                    <a:pt x="14770" y="3600"/>
                    <a:pt x="18000" y="6830"/>
                    <a:pt x="18000" y="10800"/>
                  </a:cubicBezTo>
                  <a:cubicBezTo>
                    <a:pt x="18000" y="14770"/>
                    <a:pt x="14770" y="18000"/>
                    <a:pt x="10800" y="18000"/>
                  </a:cubicBezTo>
                  <a:cubicBezTo>
                    <a:pt x="6830" y="18000"/>
                    <a:pt x="3600" y="14770"/>
                    <a:pt x="3600" y="10800"/>
                  </a:cubicBezTo>
                  <a:cubicBezTo>
                    <a:pt x="3600" y="6830"/>
                    <a:pt x="6830" y="3600"/>
                    <a:pt x="10800" y="3600"/>
                  </a:cubicBezTo>
                  <a:close/>
                  <a:moveTo>
                    <a:pt x="10800" y="21600"/>
                  </a:moveTo>
                  <a:cubicBezTo>
                    <a:pt x="16763" y="21600"/>
                    <a:pt x="21600" y="16764"/>
                    <a:pt x="21600" y="10800"/>
                  </a:cubicBezTo>
                  <a:cubicBezTo>
                    <a:pt x="21600" y="4836"/>
                    <a:pt x="16763" y="0"/>
                    <a:pt x="10800" y="0"/>
                  </a:cubicBezTo>
                  <a:cubicBezTo>
                    <a:pt x="4838" y="0"/>
                    <a:pt x="0" y="4836"/>
                    <a:pt x="0" y="10800"/>
                  </a:cubicBezTo>
                  <a:cubicBezTo>
                    <a:pt x="0" y="16764"/>
                    <a:pt x="4838" y="21600"/>
                    <a:pt x="10800" y="2160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2022" name="Shape"/>
            <p:cNvSpPr/>
            <p:nvPr/>
          </p:nvSpPr>
          <p:spPr>
            <a:xfrm>
              <a:off x="-1" y="-2"/>
              <a:ext cx="628238" cy="856688"/>
            </a:xfrm>
            <a:custGeom>
              <a:avLst/>
              <a:gdLst/>
              <a:ahLst/>
              <a:cxnLst>
                <a:cxn ang="0">
                  <a:pos x="wd2" y="hd2"/>
                </a:cxn>
                <a:cxn ang="5400000">
                  <a:pos x="wd2" y="hd2"/>
                </a:cxn>
                <a:cxn ang="10800000">
                  <a:pos x="wd2" y="hd2"/>
                </a:cxn>
                <a:cxn ang="16200000">
                  <a:pos x="wd2" y="hd2"/>
                </a:cxn>
              </a:cxnLst>
              <a:rect l="0" t="0" r="r" b="b"/>
              <a:pathLst>
                <a:path w="21600" h="21600" extrusionOk="0">
                  <a:moveTo>
                    <a:pt x="16691" y="20880"/>
                  </a:moveTo>
                  <a:lnTo>
                    <a:pt x="4909" y="20880"/>
                  </a:lnTo>
                  <a:lnTo>
                    <a:pt x="4909" y="720"/>
                  </a:lnTo>
                  <a:lnTo>
                    <a:pt x="16691" y="720"/>
                  </a:lnTo>
                  <a:cubicBezTo>
                    <a:pt x="16691" y="720"/>
                    <a:pt x="16691" y="20880"/>
                    <a:pt x="16691" y="20880"/>
                  </a:cubicBezTo>
                  <a:close/>
                  <a:moveTo>
                    <a:pt x="21600" y="8640"/>
                  </a:moveTo>
                  <a:lnTo>
                    <a:pt x="17673" y="8640"/>
                  </a:lnTo>
                  <a:lnTo>
                    <a:pt x="17673" y="7200"/>
                  </a:lnTo>
                  <a:lnTo>
                    <a:pt x="21600" y="2880"/>
                  </a:lnTo>
                  <a:lnTo>
                    <a:pt x="17673" y="2880"/>
                  </a:lnTo>
                  <a:lnTo>
                    <a:pt x="17673" y="0"/>
                  </a:lnTo>
                  <a:lnTo>
                    <a:pt x="3927" y="0"/>
                  </a:lnTo>
                  <a:lnTo>
                    <a:pt x="3927" y="2880"/>
                  </a:lnTo>
                  <a:lnTo>
                    <a:pt x="0" y="2880"/>
                  </a:lnTo>
                  <a:lnTo>
                    <a:pt x="3927" y="7200"/>
                  </a:lnTo>
                  <a:lnTo>
                    <a:pt x="3927" y="8640"/>
                  </a:lnTo>
                  <a:lnTo>
                    <a:pt x="0" y="8640"/>
                  </a:lnTo>
                  <a:lnTo>
                    <a:pt x="3927" y="12960"/>
                  </a:lnTo>
                  <a:lnTo>
                    <a:pt x="3927" y="14400"/>
                  </a:lnTo>
                  <a:lnTo>
                    <a:pt x="0" y="14400"/>
                  </a:lnTo>
                  <a:lnTo>
                    <a:pt x="3927" y="18720"/>
                  </a:lnTo>
                  <a:lnTo>
                    <a:pt x="3927" y="21600"/>
                  </a:lnTo>
                  <a:lnTo>
                    <a:pt x="17673" y="21600"/>
                  </a:lnTo>
                  <a:lnTo>
                    <a:pt x="17673" y="18720"/>
                  </a:lnTo>
                  <a:lnTo>
                    <a:pt x="21600" y="14400"/>
                  </a:lnTo>
                  <a:lnTo>
                    <a:pt x="17673" y="14400"/>
                  </a:lnTo>
                  <a:lnTo>
                    <a:pt x="17673" y="12960"/>
                  </a:lnTo>
                  <a:cubicBezTo>
                    <a:pt x="17673" y="12960"/>
                    <a:pt x="21600" y="8640"/>
                    <a:pt x="21600" y="864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sp>
        <p:nvSpPr>
          <p:cNvPr id="2024" name="traffic"/>
          <p:cNvSpPr txBox="1"/>
          <p:nvPr/>
        </p:nvSpPr>
        <p:spPr>
          <a:xfrm>
            <a:off x="1739558" y="1689629"/>
            <a:ext cx="411508"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traffic</a:t>
            </a:r>
          </a:p>
        </p:txBody>
      </p:sp>
      <p:grpSp>
        <p:nvGrpSpPr>
          <p:cNvPr id="2028" name="Group"/>
          <p:cNvGrpSpPr/>
          <p:nvPr/>
        </p:nvGrpSpPr>
        <p:grpSpPr>
          <a:xfrm>
            <a:off x="2841743" y="1231545"/>
            <a:ext cx="267747" cy="321555"/>
            <a:chOff x="3" y="0"/>
            <a:chExt cx="713990" cy="856683"/>
          </a:xfrm>
        </p:grpSpPr>
        <p:sp>
          <p:nvSpPr>
            <p:cNvPr id="2025" name="Shape"/>
            <p:cNvSpPr/>
            <p:nvPr/>
          </p:nvSpPr>
          <p:spPr>
            <a:xfrm>
              <a:off x="157055" y="771012"/>
              <a:ext cx="285565" cy="8567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2026" name="Shape"/>
            <p:cNvSpPr/>
            <p:nvPr/>
          </p:nvSpPr>
          <p:spPr>
            <a:xfrm>
              <a:off x="3" y="0"/>
              <a:ext cx="599612" cy="599651"/>
            </a:xfrm>
            <a:custGeom>
              <a:avLst/>
              <a:gdLst/>
              <a:ahLst/>
              <a:cxnLst>
                <a:cxn ang="0">
                  <a:pos x="wd2" y="hd2"/>
                </a:cxn>
                <a:cxn ang="5400000">
                  <a:pos x="wd2" y="hd2"/>
                </a:cxn>
                <a:cxn ang="10800000">
                  <a:pos x="wd2" y="hd2"/>
                </a:cxn>
                <a:cxn ang="16200000">
                  <a:pos x="wd2" y="hd2"/>
                </a:cxn>
              </a:cxnLst>
              <a:rect l="0" t="0" r="r" b="b"/>
              <a:pathLst>
                <a:path w="19686" h="21600" extrusionOk="0">
                  <a:moveTo>
                    <a:pt x="15801" y="18064"/>
                  </a:moveTo>
                  <a:cubicBezTo>
                    <a:pt x="14163" y="19684"/>
                    <a:pt x="12065" y="20571"/>
                    <a:pt x="9843" y="20571"/>
                  </a:cubicBezTo>
                  <a:cubicBezTo>
                    <a:pt x="7464" y="20571"/>
                    <a:pt x="5227" y="19555"/>
                    <a:pt x="3545" y="17710"/>
                  </a:cubicBezTo>
                  <a:cubicBezTo>
                    <a:pt x="184" y="14022"/>
                    <a:pt x="77" y="8095"/>
                    <a:pt x="3223" y="4263"/>
                  </a:cubicBezTo>
                  <a:cubicBezTo>
                    <a:pt x="3223" y="4263"/>
                    <a:pt x="15801" y="18064"/>
                    <a:pt x="15801" y="18064"/>
                  </a:cubicBezTo>
                  <a:close/>
                  <a:moveTo>
                    <a:pt x="9843" y="1029"/>
                  </a:moveTo>
                  <a:cubicBezTo>
                    <a:pt x="12222" y="1029"/>
                    <a:pt x="14459" y="2045"/>
                    <a:pt x="16141" y="3890"/>
                  </a:cubicBezTo>
                  <a:cubicBezTo>
                    <a:pt x="19502" y="7579"/>
                    <a:pt x="19609" y="13505"/>
                    <a:pt x="16463" y="17337"/>
                  </a:cubicBezTo>
                  <a:lnTo>
                    <a:pt x="3885" y="3536"/>
                  </a:lnTo>
                  <a:cubicBezTo>
                    <a:pt x="5523" y="1916"/>
                    <a:pt x="7621" y="1029"/>
                    <a:pt x="9843" y="1029"/>
                  </a:cubicBezTo>
                  <a:close/>
                  <a:moveTo>
                    <a:pt x="2882" y="18437"/>
                  </a:moveTo>
                  <a:cubicBezTo>
                    <a:pt x="4804" y="20546"/>
                    <a:pt x="7323" y="21600"/>
                    <a:pt x="9843" y="21600"/>
                  </a:cubicBezTo>
                  <a:cubicBezTo>
                    <a:pt x="12217" y="21600"/>
                    <a:pt x="14590" y="20663"/>
                    <a:pt x="16464" y="18792"/>
                  </a:cubicBezTo>
                  <a:lnTo>
                    <a:pt x="16472" y="18801"/>
                  </a:lnTo>
                  <a:lnTo>
                    <a:pt x="17135" y="18074"/>
                  </a:lnTo>
                  <a:lnTo>
                    <a:pt x="17127" y="18065"/>
                  </a:lnTo>
                  <a:cubicBezTo>
                    <a:pt x="20643" y="13826"/>
                    <a:pt x="20536" y="7258"/>
                    <a:pt x="16804" y="3163"/>
                  </a:cubicBezTo>
                  <a:cubicBezTo>
                    <a:pt x="14882" y="1054"/>
                    <a:pt x="12362" y="0"/>
                    <a:pt x="9843" y="0"/>
                  </a:cubicBezTo>
                  <a:cubicBezTo>
                    <a:pt x="7469" y="0"/>
                    <a:pt x="5096" y="937"/>
                    <a:pt x="3222" y="2808"/>
                  </a:cubicBezTo>
                  <a:lnTo>
                    <a:pt x="3214" y="2799"/>
                  </a:lnTo>
                  <a:lnTo>
                    <a:pt x="2551" y="3526"/>
                  </a:lnTo>
                  <a:lnTo>
                    <a:pt x="2559" y="3535"/>
                  </a:lnTo>
                  <a:cubicBezTo>
                    <a:pt x="-957" y="7774"/>
                    <a:pt x="-850" y="14342"/>
                    <a:pt x="2882" y="18437"/>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2027" name="Shape"/>
            <p:cNvSpPr/>
            <p:nvPr/>
          </p:nvSpPr>
          <p:spPr>
            <a:xfrm>
              <a:off x="7136" y="7138"/>
              <a:ext cx="706859" cy="706849"/>
            </a:xfrm>
            <a:custGeom>
              <a:avLst/>
              <a:gdLst/>
              <a:ahLst/>
              <a:cxnLst>
                <a:cxn ang="0">
                  <a:pos x="wd2" y="hd2"/>
                </a:cxn>
                <a:cxn ang="5400000">
                  <a:pos x="wd2" y="hd2"/>
                </a:cxn>
                <a:cxn ang="10800000">
                  <a:pos x="wd2" y="hd2"/>
                </a:cxn>
                <a:cxn ang="16200000">
                  <a:pos x="wd2" y="hd2"/>
                </a:cxn>
              </a:cxnLst>
              <a:rect l="0" t="0" r="r" b="b"/>
              <a:pathLst>
                <a:path w="21600" h="21600" extrusionOk="0">
                  <a:moveTo>
                    <a:pt x="17894" y="0"/>
                  </a:moveTo>
                  <a:lnTo>
                    <a:pt x="16660" y="1234"/>
                  </a:lnTo>
                  <a:cubicBezTo>
                    <a:pt x="18720" y="3294"/>
                    <a:pt x="19855" y="6033"/>
                    <a:pt x="19855" y="8947"/>
                  </a:cubicBezTo>
                  <a:cubicBezTo>
                    <a:pt x="19855" y="11861"/>
                    <a:pt x="18720" y="14600"/>
                    <a:pt x="16660" y="16660"/>
                  </a:cubicBezTo>
                  <a:cubicBezTo>
                    <a:pt x="14601" y="18720"/>
                    <a:pt x="11861" y="19855"/>
                    <a:pt x="8947" y="19855"/>
                  </a:cubicBezTo>
                  <a:cubicBezTo>
                    <a:pt x="6033" y="19855"/>
                    <a:pt x="3294" y="18720"/>
                    <a:pt x="1234" y="16660"/>
                  </a:cubicBezTo>
                  <a:lnTo>
                    <a:pt x="0" y="17894"/>
                  </a:lnTo>
                  <a:cubicBezTo>
                    <a:pt x="2389" y="20284"/>
                    <a:pt x="5567" y="21600"/>
                    <a:pt x="8947" y="21600"/>
                  </a:cubicBezTo>
                  <a:cubicBezTo>
                    <a:pt x="12328" y="21600"/>
                    <a:pt x="15505" y="20284"/>
                    <a:pt x="17894" y="17894"/>
                  </a:cubicBezTo>
                  <a:cubicBezTo>
                    <a:pt x="20284" y="15505"/>
                    <a:pt x="21600" y="12327"/>
                    <a:pt x="21600" y="8947"/>
                  </a:cubicBezTo>
                  <a:cubicBezTo>
                    <a:pt x="21600" y="5567"/>
                    <a:pt x="20284" y="2389"/>
                    <a:pt x="17894"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sp>
        <p:nvSpPr>
          <p:cNvPr id="2029" name="world, globe"/>
          <p:cNvSpPr txBox="1"/>
          <p:nvPr/>
        </p:nvSpPr>
        <p:spPr>
          <a:xfrm>
            <a:off x="2764873" y="1706950"/>
            <a:ext cx="421484" cy="2596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world, globe</a:t>
            </a:r>
          </a:p>
        </p:txBody>
      </p:sp>
      <p:grpSp>
        <p:nvGrpSpPr>
          <p:cNvPr id="2033" name="Group"/>
          <p:cNvGrpSpPr/>
          <p:nvPr/>
        </p:nvGrpSpPr>
        <p:grpSpPr>
          <a:xfrm>
            <a:off x="3845289" y="1285137"/>
            <a:ext cx="321258" cy="214371"/>
            <a:chOff x="0" y="0"/>
            <a:chExt cx="856685" cy="571126"/>
          </a:xfrm>
        </p:grpSpPr>
        <p:sp>
          <p:nvSpPr>
            <p:cNvPr id="2030" name="Shape"/>
            <p:cNvSpPr/>
            <p:nvPr/>
          </p:nvSpPr>
          <p:spPr>
            <a:xfrm>
              <a:off x="-1" y="-1"/>
              <a:ext cx="856687" cy="571127"/>
            </a:xfrm>
            <a:custGeom>
              <a:avLst/>
              <a:gdLst/>
              <a:ahLst/>
              <a:cxnLst>
                <a:cxn ang="0">
                  <a:pos x="wd2" y="hd2"/>
                </a:cxn>
                <a:cxn ang="5400000">
                  <a:pos x="wd2" y="hd2"/>
                </a:cxn>
                <a:cxn ang="10800000">
                  <a:pos x="wd2" y="hd2"/>
                </a:cxn>
                <a:cxn ang="16200000">
                  <a:pos x="wd2" y="hd2"/>
                </a:cxn>
              </a:cxnLst>
              <a:rect l="0" t="0" r="r" b="b"/>
              <a:pathLst>
                <a:path w="21600" h="21600" extrusionOk="0">
                  <a:moveTo>
                    <a:pt x="20880" y="4320"/>
                  </a:moveTo>
                  <a:lnTo>
                    <a:pt x="720" y="4320"/>
                  </a:lnTo>
                  <a:lnTo>
                    <a:pt x="720" y="1080"/>
                  </a:lnTo>
                  <a:lnTo>
                    <a:pt x="20880" y="1080"/>
                  </a:lnTo>
                  <a:cubicBezTo>
                    <a:pt x="20880" y="1080"/>
                    <a:pt x="20880" y="4320"/>
                    <a:pt x="20880" y="4320"/>
                  </a:cubicBezTo>
                  <a:close/>
                  <a:moveTo>
                    <a:pt x="20880" y="20520"/>
                  </a:moveTo>
                  <a:lnTo>
                    <a:pt x="720" y="20520"/>
                  </a:lnTo>
                  <a:lnTo>
                    <a:pt x="720" y="7560"/>
                  </a:lnTo>
                  <a:lnTo>
                    <a:pt x="20880" y="7560"/>
                  </a:lnTo>
                  <a:cubicBezTo>
                    <a:pt x="20880" y="7560"/>
                    <a:pt x="20880" y="20520"/>
                    <a:pt x="20880" y="20520"/>
                  </a:cubicBezTo>
                  <a:close/>
                  <a:moveTo>
                    <a:pt x="0" y="0"/>
                  </a:moveTo>
                  <a:lnTo>
                    <a:pt x="0" y="21600"/>
                  </a:lnTo>
                  <a:lnTo>
                    <a:pt x="21600" y="21600"/>
                  </a:lnTo>
                  <a:lnTo>
                    <a:pt x="21600" y="0"/>
                  </a:lnTo>
                  <a:cubicBezTo>
                    <a:pt x="21600" y="0"/>
                    <a:pt x="0" y="0"/>
                    <a:pt x="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2031" name="Shape"/>
            <p:cNvSpPr/>
            <p:nvPr/>
          </p:nvSpPr>
          <p:spPr>
            <a:xfrm>
              <a:off x="114224" y="428341"/>
              <a:ext cx="114227" cy="2855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2032" name="Shape"/>
            <p:cNvSpPr/>
            <p:nvPr/>
          </p:nvSpPr>
          <p:spPr>
            <a:xfrm>
              <a:off x="257004" y="428341"/>
              <a:ext cx="114227" cy="2855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sp>
        <p:nvSpPr>
          <p:cNvPr id="2034" name="payment, credit card"/>
          <p:cNvSpPr txBox="1"/>
          <p:nvPr/>
        </p:nvSpPr>
        <p:spPr>
          <a:xfrm>
            <a:off x="3711177" y="1713693"/>
            <a:ext cx="589484" cy="2596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payment, credit card</a:t>
            </a:r>
          </a:p>
        </p:txBody>
      </p:sp>
      <p:grpSp>
        <p:nvGrpSpPr>
          <p:cNvPr id="2037" name="Group"/>
          <p:cNvGrpSpPr/>
          <p:nvPr/>
        </p:nvGrpSpPr>
        <p:grpSpPr>
          <a:xfrm>
            <a:off x="4934491" y="1231545"/>
            <a:ext cx="203464" cy="321555"/>
            <a:chOff x="-1" y="0"/>
            <a:chExt cx="542568" cy="856685"/>
          </a:xfrm>
        </p:grpSpPr>
        <p:sp>
          <p:nvSpPr>
            <p:cNvPr id="2035" name="Shape"/>
            <p:cNvSpPr/>
            <p:nvPr/>
          </p:nvSpPr>
          <p:spPr>
            <a:xfrm>
              <a:off x="71390" y="-1"/>
              <a:ext cx="399788" cy="628238"/>
            </a:xfrm>
            <a:custGeom>
              <a:avLst/>
              <a:gdLst/>
              <a:ahLst/>
              <a:cxnLst>
                <a:cxn ang="0">
                  <a:pos x="wd2" y="hd2"/>
                </a:cxn>
                <a:cxn ang="5400000">
                  <a:pos x="wd2" y="hd2"/>
                </a:cxn>
                <a:cxn ang="10800000">
                  <a:pos x="wd2" y="hd2"/>
                </a:cxn>
                <a:cxn ang="16200000">
                  <a:pos x="wd2" y="hd2"/>
                </a:cxn>
              </a:cxnLst>
              <a:rect l="0" t="0" r="r" b="b"/>
              <a:pathLst>
                <a:path w="21600" h="21600" extrusionOk="0">
                  <a:moveTo>
                    <a:pt x="6171" y="12764"/>
                  </a:moveTo>
                  <a:lnTo>
                    <a:pt x="1543" y="12764"/>
                  </a:lnTo>
                  <a:lnTo>
                    <a:pt x="1543" y="11782"/>
                  </a:lnTo>
                  <a:lnTo>
                    <a:pt x="6171" y="11782"/>
                  </a:lnTo>
                  <a:cubicBezTo>
                    <a:pt x="7024" y="11782"/>
                    <a:pt x="7714" y="11342"/>
                    <a:pt x="7714" y="10800"/>
                  </a:cubicBezTo>
                  <a:cubicBezTo>
                    <a:pt x="7714" y="10258"/>
                    <a:pt x="7024" y="9818"/>
                    <a:pt x="6171" y="9818"/>
                  </a:cubicBezTo>
                  <a:lnTo>
                    <a:pt x="1543" y="9818"/>
                  </a:lnTo>
                  <a:lnTo>
                    <a:pt x="1543" y="8836"/>
                  </a:lnTo>
                  <a:lnTo>
                    <a:pt x="6171" y="8836"/>
                  </a:lnTo>
                  <a:cubicBezTo>
                    <a:pt x="7024" y="8836"/>
                    <a:pt x="7714" y="8397"/>
                    <a:pt x="7714" y="7855"/>
                  </a:cubicBezTo>
                  <a:cubicBezTo>
                    <a:pt x="7714" y="7312"/>
                    <a:pt x="7024" y="6873"/>
                    <a:pt x="6171" y="6873"/>
                  </a:cubicBezTo>
                  <a:lnTo>
                    <a:pt x="1543" y="6873"/>
                  </a:lnTo>
                  <a:cubicBezTo>
                    <a:pt x="1543" y="3624"/>
                    <a:pt x="5696" y="982"/>
                    <a:pt x="10800" y="982"/>
                  </a:cubicBezTo>
                  <a:cubicBezTo>
                    <a:pt x="15904" y="982"/>
                    <a:pt x="20057" y="3624"/>
                    <a:pt x="20057" y="6873"/>
                  </a:cubicBezTo>
                  <a:lnTo>
                    <a:pt x="15429" y="6873"/>
                  </a:lnTo>
                  <a:cubicBezTo>
                    <a:pt x="14576" y="6873"/>
                    <a:pt x="13886" y="7312"/>
                    <a:pt x="13886" y="7855"/>
                  </a:cubicBezTo>
                  <a:cubicBezTo>
                    <a:pt x="13886" y="8397"/>
                    <a:pt x="14576" y="8836"/>
                    <a:pt x="15429" y="8836"/>
                  </a:cubicBezTo>
                  <a:lnTo>
                    <a:pt x="20057" y="8836"/>
                  </a:lnTo>
                  <a:lnTo>
                    <a:pt x="20057" y="9818"/>
                  </a:lnTo>
                  <a:lnTo>
                    <a:pt x="15429" y="9818"/>
                  </a:lnTo>
                  <a:cubicBezTo>
                    <a:pt x="14576" y="9818"/>
                    <a:pt x="13886" y="10258"/>
                    <a:pt x="13886" y="10800"/>
                  </a:cubicBezTo>
                  <a:cubicBezTo>
                    <a:pt x="13886" y="11342"/>
                    <a:pt x="14576" y="11782"/>
                    <a:pt x="15429" y="11782"/>
                  </a:cubicBezTo>
                  <a:lnTo>
                    <a:pt x="20057" y="11782"/>
                  </a:lnTo>
                  <a:lnTo>
                    <a:pt x="20057" y="12764"/>
                  </a:lnTo>
                  <a:lnTo>
                    <a:pt x="15429" y="12764"/>
                  </a:lnTo>
                  <a:cubicBezTo>
                    <a:pt x="14576" y="12764"/>
                    <a:pt x="13886" y="13203"/>
                    <a:pt x="13886" y="13745"/>
                  </a:cubicBezTo>
                  <a:cubicBezTo>
                    <a:pt x="13886" y="14288"/>
                    <a:pt x="14576" y="14727"/>
                    <a:pt x="15429" y="14727"/>
                  </a:cubicBezTo>
                  <a:lnTo>
                    <a:pt x="20057" y="14727"/>
                  </a:lnTo>
                  <a:cubicBezTo>
                    <a:pt x="20057" y="17975"/>
                    <a:pt x="15904" y="20618"/>
                    <a:pt x="10800" y="20618"/>
                  </a:cubicBezTo>
                  <a:cubicBezTo>
                    <a:pt x="5696" y="20618"/>
                    <a:pt x="1543" y="17975"/>
                    <a:pt x="1543" y="14727"/>
                  </a:cubicBezTo>
                  <a:lnTo>
                    <a:pt x="6171" y="14727"/>
                  </a:lnTo>
                  <a:cubicBezTo>
                    <a:pt x="7024" y="14727"/>
                    <a:pt x="7714" y="14288"/>
                    <a:pt x="7714" y="13745"/>
                  </a:cubicBezTo>
                  <a:cubicBezTo>
                    <a:pt x="7714" y="13203"/>
                    <a:pt x="7024" y="12764"/>
                    <a:pt x="6171" y="12764"/>
                  </a:cubicBezTo>
                  <a:close/>
                  <a:moveTo>
                    <a:pt x="10800" y="21600"/>
                  </a:moveTo>
                  <a:cubicBezTo>
                    <a:pt x="16764" y="21600"/>
                    <a:pt x="21600" y="18523"/>
                    <a:pt x="21600" y="14727"/>
                  </a:cubicBezTo>
                  <a:lnTo>
                    <a:pt x="21600" y="6873"/>
                  </a:lnTo>
                  <a:cubicBezTo>
                    <a:pt x="21600" y="3077"/>
                    <a:pt x="16764" y="0"/>
                    <a:pt x="10800" y="0"/>
                  </a:cubicBezTo>
                  <a:cubicBezTo>
                    <a:pt x="4836" y="0"/>
                    <a:pt x="0" y="3077"/>
                    <a:pt x="0" y="6873"/>
                  </a:cubicBezTo>
                  <a:lnTo>
                    <a:pt x="0" y="14727"/>
                  </a:lnTo>
                  <a:cubicBezTo>
                    <a:pt x="0" y="18523"/>
                    <a:pt x="4836" y="21600"/>
                    <a:pt x="10800" y="2160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2036" name="Shape"/>
            <p:cNvSpPr/>
            <p:nvPr/>
          </p:nvSpPr>
          <p:spPr>
            <a:xfrm>
              <a:off x="-2" y="428342"/>
              <a:ext cx="542570" cy="42834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0463" y="0"/>
                  </a:lnTo>
                  <a:cubicBezTo>
                    <a:pt x="20463" y="6749"/>
                    <a:pt x="16128" y="12240"/>
                    <a:pt x="10800" y="12240"/>
                  </a:cubicBezTo>
                  <a:cubicBezTo>
                    <a:pt x="5472" y="12240"/>
                    <a:pt x="1137" y="6749"/>
                    <a:pt x="1137" y="0"/>
                  </a:cubicBezTo>
                  <a:lnTo>
                    <a:pt x="0" y="0"/>
                  </a:lnTo>
                  <a:cubicBezTo>
                    <a:pt x="0" y="7302"/>
                    <a:pt x="4540" y="13285"/>
                    <a:pt x="10232" y="13661"/>
                  </a:cubicBezTo>
                  <a:lnTo>
                    <a:pt x="10232" y="20160"/>
                  </a:lnTo>
                  <a:lnTo>
                    <a:pt x="6253" y="20160"/>
                  </a:lnTo>
                  <a:lnTo>
                    <a:pt x="6253" y="21600"/>
                  </a:lnTo>
                  <a:lnTo>
                    <a:pt x="15347" y="21600"/>
                  </a:lnTo>
                  <a:lnTo>
                    <a:pt x="15347" y="20160"/>
                  </a:lnTo>
                  <a:lnTo>
                    <a:pt x="11368" y="20160"/>
                  </a:lnTo>
                  <a:lnTo>
                    <a:pt x="11368" y="13661"/>
                  </a:lnTo>
                  <a:cubicBezTo>
                    <a:pt x="17060" y="13285"/>
                    <a:pt x="21600" y="7302"/>
                    <a:pt x="216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sp>
        <p:nvSpPr>
          <p:cNvPr id="2038" name="microphone, recording"/>
          <p:cNvSpPr txBox="1"/>
          <p:nvPr/>
        </p:nvSpPr>
        <p:spPr>
          <a:xfrm>
            <a:off x="4714849" y="1700267"/>
            <a:ext cx="642747" cy="2596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microphone, recording</a:t>
            </a:r>
          </a:p>
        </p:txBody>
      </p:sp>
      <p:sp>
        <p:nvSpPr>
          <p:cNvPr id="2039" name="Shape"/>
          <p:cNvSpPr/>
          <p:nvPr/>
        </p:nvSpPr>
        <p:spPr>
          <a:xfrm>
            <a:off x="5905897" y="1263701"/>
            <a:ext cx="321257" cy="257243"/>
          </a:xfrm>
          <a:custGeom>
            <a:avLst/>
            <a:gdLst/>
            <a:ahLst/>
            <a:cxnLst>
              <a:cxn ang="0">
                <a:pos x="wd2" y="hd2"/>
              </a:cxn>
              <a:cxn ang="5400000">
                <a:pos x="wd2" y="hd2"/>
              </a:cxn>
              <a:cxn ang="10800000">
                <a:pos x="wd2" y="hd2"/>
              </a:cxn>
              <a:cxn ang="16200000">
                <a:pos x="wd2" y="hd2"/>
              </a:cxn>
            </a:cxnLst>
            <a:rect l="0" t="0" r="r" b="b"/>
            <a:pathLst>
              <a:path w="21600" h="21600" extrusionOk="0">
                <a:moveTo>
                  <a:pt x="14760" y="17910"/>
                </a:moveTo>
                <a:lnTo>
                  <a:pt x="14760" y="2628"/>
                </a:lnTo>
                <a:lnTo>
                  <a:pt x="20880" y="1098"/>
                </a:lnTo>
                <a:lnTo>
                  <a:pt x="20880" y="16380"/>
                </a:lnTo>
                <a:cubicBezTo>
                  <a:pt x="20880" y="16380"/>
                  <a:pt x="14760" y="17910"/>
                  <a:pt x="14760" y="17910"/>
                </a:cubicBezTo>
                <a:close/>
                <a:moveTo>
                  <a:pt x="720" y="2538"/>
                </a:moveTo>
                <a:lnTo>
                  <a:pt x="6840" y="1008"/>
                </a:lnTo>
                <a:lnTo>
                  <a:pt x="6840" y="16290"/>
                </a:lnTo>
                <a:lnTo>
                  <a:pt x="720" y="17820"/>
                </a:lnTo>
                <a:cubicBezTo>
                  <a:pt x="720" y="17820"/>
                  <a:pt x="720" y="2538"/>
                  <a:pt x="720" y="2538"/>
                </a:cubicBezTo>
                <a:close/>
                <a:moveTo>
                  <a:pt x="14040" y="17910"/>
                </a:moveTo>
                <a:lnTo>
                  <a:pt x="7560" y="16290"/>
                </a:lnTo>
                <a:lnTo>
                  <a:pt x="7560" y="1008"/>
                </a:lnTo>
                <a:lnTo>
                  <a:pt x="14040" y="2628"/>
                </a:lnTo>
                <a:cubicBezTo>
                  <a:pt x="14040" y="2628"/>
                  <a:pt x="14040" y="17910"/>
                  <a:pt x="14040" y="17910"/>
                </a:cubicBezTo>
                <a:close/>
                <a:moveTo>
                  <a:pt x="14400" y="1800"/>
                </a:moveTo>
                <a:lnTo>
                  <a:pt x="7200" y="0"/>
                </a:lnTo>
                <a:lnTo>
                  <a:pt x="0" y="1800"/>
                </a:lnTo>
                <a:lnTo>
                  <a:pt x="0" y="21600"/>
                </a:lnTo>
                <a:lnTo>
                  <a:pt x="7200" y="19800"/>
                </a:lnTo>
                <a:lnTo>
                  <a:pt x="14400" y="21600"/>
                </a:lnTo>
                <a:lnTo>
                  <a:pt x="21600" y="19800"/>
                </a:lnTo>
                <a:lnTo>
                  <a:pt x="21600" y="0"/>
                </a:lnTo>
                <a:cubicBezTo>
                  <a:pt x="21600" y="0"/>
                  <a:pt x="14400" y="1800"/>
                  <a:pt x="14400" y="1800"/>
                </a:cubicBezTo>
                <a:close/>
              </a:path>
            </a:pathLst>
          </a:custGeom>
          <a:solidFill>
            <a:srgbClr val="FFFFFF"/>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2040" name="booklet, guide"/>
          <p:cNvSpPr txBox="1"/>
          <p:nvPr/>
        </p:nvSpPr>
        <p:spPr>
          <a:xfrm>
            <a:off x="5836903" y="1706950"/>
            <a:ext cx="459247" cy="2596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booklet, guide</a:t>
            </a:r>
          </a:p>
        </p:txBody>
      </p:sp>
      <p:grpSp>
        <p:nvGrpSpPr>
          <p:cNvPr id="2044" name="Group"/>
          <p:cNvGrpSpPr/>
          <p:nvPr/>
        </p:nvGrpSpPr>
        <p:grpSpPr>
          <a:xfrm>
            <a:off x="6936202" y="1244943"/>
            <a:ext cx="321257" cy="294759"/>
            <a:chOff x="0" y="0"/>
            <a:chExt cx="856682" cy="785295"/>
          </a:xfrm>
        </p:grpSpPr>
        <p:sp>
          <p:nvSpPr>
            <p:cNvPr id="2041" name="Shape"/>
            <p:cNvSpPr/>
            <p:nvPr/>
          </p:nvSpPr>
          <p:spPr>
            <a:xfrm>
              <a:off x="57111" y="-1"/>
              <a:ext cx="742460" cy="499736"/>
            </a:xfrm>
            <a:custGeom>
              <a:avLst/>
              <a:gdLst/>
              <a:ahLst/>
              <a:cxnLst>
                <a:cxn ang="0">
                  <a:pos x="wd2" y="hd2"/>
                </a:cxn>
                <a:cxn ang="5400000">
                  <a:pos x="wd2" y="hd2"/>
                </a:cxn>
                <a:cxn ang="10800000">
                  <a:pos x="wd2" y="hd2"/>
                </a:cxn>
                <a:cxn ang="16200000">
                  <a:pos x="wd2" y="hd2"/>
                </a:cxn>
              </a:cxnLst>
              <a:rect l="0" t="0" r="r" b="b"/>
              <a:pathLst>
                <a:path w="21600" h="21600" extrusionOk="0">
                  <a:moveTo>
                    <a:pt x="19938" y="16663"/>
                  </a:moveTo>
                  <a:lnTo>
                    <a:pt x="19938" y="21600"/>
                  </a:lnTo>
                  <a:lnTo>
                    <a:pt x="21600" y="21600"/>
                  </a:lnTo>
                  <a:lnTo>
                    <a:pt x="21600" y="16663"/>
                  </a:lnTo>
                  <a:lnTo>
                    <a:pt x="20769" y="16663"/>
                  </a:lnTo>
                  <a:lnTo>
                    <a:pt x="20769" y="14811"/>
                  </a:lnTo>
                  <a:cubicBezTo>
                    <a:pt x="20769" y="6645"/>
                    <a:pt x="16297" y="0"/>
                    <a:pt x="10800" y="0"/>
                  </a:cubicBezTo>
                  <a:cubicBezTo>
                    <a:pt x="5303" y="0"/>
                    <a:pt x="831" y="6645"/>
                    <a:pt x="831" y="14811"/>
                  </a:cubicBezTo>
                  <a:lnTo>
                    <a:pt x="831" y="16663"/>
                  </a:lnTo>
                  <a:lnTo>
                    <a:pt x="0" y="16663"/>
                  </a:lnTo>
                  <a:lnTo>
                    <a:pt x="0" y="21600"/>
                  </a:lnTo>
                  <a:lnTo>
                    <a:pt x="1662" y="21600"/>
                  </a:lnTo>
                  <a:lnTo>
                    <a:pt x="1662" y="14811"/>
                  </a:lnTo>
                  <a:cubicBezTo>
                    <a:pt x="1662" y="7325"/>
                    <a:pt x="5761" y="1234"/>
                    <a:pt x="10800" y="1234"/>
                  </a:cubicBezTo>
                  <a:cubicBezTo>
                    <a:pt x="15839" y="1234"/>
                    <a:pt x="19938" y="7325"/>
                    <a:pt x="19938" y="14811"/>
                  </a:cubicBezTo>
                  <a:cubicBezTo>
                    <a:pt x="19938" y="14811"/>
                    <a:pt x="19938" y="16663"/>
                    <a:pt x="19938" y="16663"/>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2042" name="Shape"/>
            <p:cNvSpPr/>
            <p:nvPr/>
          </p:nvSpPr>
          <p:spPr>
            <a:xfrm>
              <a:off x="0" y="528288"/>
              <a:ext cx="114227" cy="25700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2043" name="Shape"/>
            <p:cNvSpPr/>
            <p:nvPr/>
          </p:nvSpPr>
          <p:spPr>
            <a:xfrm>
              <a:off x="742456" y="528288"/>
              <a:ext cx="114227" cy="2570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sp>
        <p:nvSpPr>
          <p:cNvPr id="2045" name="headphones"/>
          <p:cNvSpPr txBox="1"/>
          <p:nvPr/>
        </p:nvSpPr>
        <p:spPr>
          <a:xfrm>
            <a:off x="6739642" y="1679253"/>
            <a:ext cx="714377"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headphones</a:t>
            </a:r>
          </a:p>
        </p:txBody>
      </p:sp>
      <p:sp>
        <p:nvSpPr>
          <p:cNvPr id="2046" name="audio"/>
          <p:cNvSpPr txBox="1"/>
          <p:nvPr/>
        </p:nvSpPr>
        <p:spPr>
          <a:xfrm>
            <a:off x="7886716" y="1704818"/>
            <a:ext cx="458309"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audio</a:t>
            </a:r>
          </a:p>
        </p:txBody>
      </p:sp>
      <p:grpSp>
        <p:nvGrpSpPr>
          <p:cNvPr id="2053" name="Group"/>
          <p:cNvGrpSpPr/>
          <p:nvPr/>
        </p:nvGrpSpPr>
        <p:grpSpPr>
          <a:xfrm>
            <a:off x="742459" y="2282375"/>
            <a:ext cx="278424" cy="278682"/>
            <a:chOff x="0" y="0"/>
            <a:chExt cx="742462" cy="742462"/>
          </a:xfrm>
        </p:grpSpPr>
        <p:sp>
          <p:nvSpPr>
            <p:cNvPr id="2047" name="Shape"/>
            <p:cNvSpPr/>
            <p:nvPr/>
          </p:nvSpPr>
          <p:spPr>
            <a:xfrm>
              <a:off x="0" y="0"/>
              <a:ext cx="742463" cy="742463"/>
            </a:xfrm>
            <a:custGeom>
              <a:avLst/>
              <a:gdLst/>
              <a:ahLst/>
              <a:cxnLst>
                <a:cxn ang="0">
                  <a:pos x="wd2" y="hd2"/>
                </a:cxn>
                <a:cxn ang="5400000">
                  <a:pos x="wd2" y="hd2"/>
                </a:cxn>
                <a:cxn ang="10800000">
                  <a:pos x="wd2" y="hd2"/>
                </a:cxn>
                <a:cxn ang="16200000">
                  <a:pos x="wd2" y="hd2"/>
                </a:cxn>
              </a:cxnLst>
              <a:rect l="0" t="0" r="r" b="b"/>
              <a:pathLst>
                <a:path w="21600" h="21600" extrusionOk="0">
                  <a:moveTo>
                    <a:pt x="831" y="831"/>
                  </a:moveTo>
                  <a:lnTo>
                    <a:pt x="20769" y="831"/>
                  </a:lnTo>
                  <a:lnTo>
                    <a:pt x="20769" y="17446"/>
                  </a:lnTo>
                  <a:lnTo>
                    <a:pt x="831" y="17446"/>
                  </a:lnTo>
                  <a:cubicBezTo>
                    <a:pt x="831" y="17446"/>
                    <a:pt x="831" y="831"/>
                    <a:pt x="831" y="831"/>
                  </a:cubicBezTo>
                  <a:close/>
                  <a:moveTo>
                    <a:pt x="0" y="0"/>
                  </a:moveTo>
                  <a:lnTo>
                    <a:pt x="0" y="21600"/>
                  </a:lnTo>
                  <a:lnTo>
                    <a:pt x="21600" y="21600"/>
                  </a:lnTo>
                  <a:lnTo>
                    <a:pt x="21600" y="0"/>
                  </a:lnTo>
                  <a:cubicBezTo>
                    <a:pt x="21600" y="0"/>
                    <a:pt x="0" y="0"/>
                    <a:pt x="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2048" name="Shape"/>
            <p:cNvSpPr/>
            <p:nvPr/>
          </p:nvSpPr>
          <p:spPr>
            <a:xfrm>
              <a:off x="342672" y="171336"/>
              <a:ext cx="57117" cy="2855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2049" name="Shape"/>
            <p:cNvSpPr/>
            <p:nvPr/>
          </p:nvSpPr>
          <p:spPr>
            <a:xfrm>
              <a:off x="342672" y="114224"/>
              <a:ext cx="57117" cy="2855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2050" name="Shape"/>
            <p:cNvSpPr/>
            <p:nvPr/>
          </p:nvSpPr>
          <p:spPr>
            <a:xfrm>
              <a:off x="342672" y="228448"/>
              <a:ext cx="57117" cy="2855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2051" name="Shape"/>
            <p:cNvSpPr/>
            <p:nvPr/>
          </p:nvSpPr>
          <p:spPr>
            <a:xfrm>
              <a:off x="342672" y="285560"/>
              <a:ext cx="57117" cy="2855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2052" name="Shape"/>
            <p:cNvSpPr/>
            <p:nvPr/>
          </p:nvSpPr>
          <p:spPr>
            <a:xfrm>
              <a:off x="314116" y="342672"/>
              <a:ext cx="114229" cy="171341"/>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lnTo>
                    <a:pt x="0" y="14400"/>
                  </a:lnTo>
                  <a:lnTo>
                    <a:pt x="0" y="21600"/>
                  </a:lnTo>
                  <a:lnTo>
                    <a:pt x="21600" y="21600"/>
                  </a:lnTo>
                  <a:lnTo>
                    <a:pt x="21600" y="14400"/>
                  </a:lnTo>
                  <a:lnTo>
                    <a:pt x="16200" y="0"/>
                  </a:lnTo>
                  <a:cubicBezTo>
                    <a:pt x="16200" y="0"/>
                    <a:pt x="5400" y="0"/>
                    <a:pt x="54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sp>
        <p:nvSpPr>
          <p:cNvPr id="2054" name="compressed"/>
          <p:cNvSpPr txBox="1"/>
          <p:nvPr/>
        </p:nvSpPr>
        <p:spPr>
          <a:xfrm>
            <a:off x="544130" y="2677181"/>
            <a:ext cx="675080"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compressed</a:t>
            </a:r>
          </a:p>
        </p:txBody>
      </p:sp>
      <p:sp>
        <p:nvSpPr>
          <p:cNvPr id="2055" name="Shape"/>
          <p:cNvSpPr/>
          <p:nvPr/>
        </p:nvSpPr>
        <p:spPr>
          <a:xfrm>
            <a:off x="1784683" y="2303811"/>
            <a:ext cx="321257" cy="235807"/>
          </a:xfrm>
          <a:custGeom>
            <a:avLst/>
            <a:gdLst/>
            <a:ahLst/>
            <a:cxnLst>
              <a:cxn ang="0">
                <a:pos x="wd2" y="hd2"/>
              </a:cxn>
              <a:cxn ang="5400000">
                <a:pos x="wd2" y="hd2"/>
              </a:cxn>
              <a:cxn ang="10800000">
                <a:pos x="wd2" y="hd2"/>
              </a:cxn>
              <a:cxn ang="16200000">
                <a:pos x="wd2" y="hd2"/>
              </a:cxn>
            </a:cxnLst>
            <a:rect l="0" t="0" r="r" b="b"/>
            <a:pathLst>
              <a:path w="21600" h="21600" extrusionOk="0">
                <a:moveTo>
                  <a:pt x="16200" y="20127"/>
                </a:moveTo>
                <a:lnTo>
                  <a:pt x="5400" y="20127"/>
                </a:lnTo>
                <a:cubicBezTo>
                  <a:pt x="3018" y="20127"/>
                  <a:pt x="1080" y="17485"/>
                  <a:pt x="1080" y="14236"/>
                </a:cubicBezTo>
                <a:cubicBezTo>
                  <a:pt x="1080" y="10988"/>
                  <a:pt x="3018" y="8345"/>
                  <a:pt x="5400" y="8345"/>
                </a:cubicBezTo>
                <a:cubicBezTo>
                  <a:pt x="5594" y="8345"/>
                  <a:pt x="5800" y="8369"/>
                  <a:pt x="6049" y="8421"/>
                </a:cubicBezTo>
                <a:lnTo>
                  <a:pt x="7101" y="8637"/>
                </a:lnTo>
                <a:lnTo>
                  <a:pt x="7276" y="7207"/>
                </a:lnTo>
                <a:cubicBezTo>
                  <a:pt x="7683" y="3884"/>
                  <a:pt x="9770" y="1473"/>
                  <a:pt x="12240" y="1473"/>
                </a:cubicBezTo>
                <a:cubicBezTo>
                  <a:pt x="14828" y="1473"/>
                  <a:pt x="16982" y="4116"/>
                  <a:pt x="17251" y="7620"/>
                </a:cubicBezTo>
                <a:lnTo>
                  <a:pt x="17317" y="8480"/>
                </a:lnTo>
                <a:lnTo>
                  <a:pt x="17900" y="8821"/>
                </a:lnTo>
                <a:cubicBezTo>
                  <a:pt x="19492" y="9751"/>
                  <a:pt x="20520" y="11877"/>
                  <a:pt x="20520" y="14236"/>
                </a:cubicBezTo>
                <a:cubicBezTo>
                  <a:pt x="20520" y="17485"/>
                  <a:pt x="18582" y="20127"/>
                  <a:pt x="16200" y="20127"/>
                </a:cubicBezTo>
                <a:close/>
                <a:moveTo>
                  <a:pt x="18326" y="7467"/>
                </a:moveTo>
                <a:cubicBezTo>
                  <a:pt x="18004" y="3271"/>
                  <a:pt x="15402" y="0"/>
                  <a:pt x="12240" y="0"/>
                </a:cubicBezTo>
                <a:cubicBezTo>
                  <a:pt x="9206" y="0"/>
                  <a:pt x="6694" y="3014"/>
                  <a:pt x="6211" y="6965"/>
                </a:cubicBezTo>
                <a:cubicBezTo>
                  <a:pt x="5946" y="6910"/>
                  <a:pt x="5676" y="6873"/>
                  <a:pt x="5400" y="6873"/>
                </a:cubicBezTo>
                <a:cubicBezTo>
                  <a:pt x="2418" y="6873"/>
                  <a:pt x="0" y="10170"/>
                  <a:pt x="0" y="14236"/>
                </a:cubicBezTo>
                <a:cubicBezTo>
                  <a:pt x="0" y="18303"/>
                  <a:pt x="2418" y="21600"/>
                  <a:pt x="5400" y="21600"/>
                </a:cubicBezTo>
                <a:lnTo>
                  <a:pt x="16200" y="21600"/>
                </a:lnTo>
                <a:cubicBezTo>
                  <a:pt x="19182" y="21600"/>
                  <a:pt x="21600" y="18303"/>
                  <a:pt x="21600" y="14236"/>
                </a:cubicBezTo>
                <a:cubicBezTo>
                  <a:pt x="21600" y="11199"/>
                  <a:pt x="20251" y="8593"/>
                  <a:pt x="18326" y="7467"/>
                </a:cubicBezTo>
                <a:close/>
              </a:path>
            </a:pathLst>
          </a:custGeom>
          <a:solidFill>
            <a:srgbClr val="FFFFFF"/>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2056" name="cloud"/>
          <p:cNvSpPr txBox="1"/>
          <p:nvPr/>
        </p:nvSpPr>
        <p:spPr>
          <a:xfrm>
            <a:off x="1650569" y="2640665"/>
            <a:ext cx="589484"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cloud</a:t>
            </a:r>
          </a:p>
        </p:txBody>
      </p:sp>
      <p:sp>
        <p:nvSpPr>
          <p:cNvPr id="2057" name="Shape"/>
          <p:cNvSpPr/>
          <p:nvPr/>
        </p:nvSpPr>
        <p:spPr>
          <a:xfrm>
            <a:off x="2814986" y="2352045"/>
            <a:ext cx="321257" cy="133982"/>
          </a:xfrm>
          <a:custGeom>
            <a:avLst/>
            <a:gdLst/>
            <a:ahLst/>
            <a:cxnLst>
              <a:cxn ang="0">
                <a:pos x="wd2" y="hd2"/>
              </a:cxn>
              <a:cxn ang="5400000">
                <a:pos x="wd2" y="hd2"/>
              </a:cxn>
              <a:cxn ang="10800000">
                <a:pos x="wd2" y="hd2"/>
              </a:cxn>
              <a:cxn ang="16200000">
                <a:pos x="wd2" y="hd2"/>
              </a:cxn>
            </a:cxnLst>
            <a:rect l="0" t="0" r="r" b="b"/>
            <a:pathLst>
              <a:path w="21600" h="21600" extrusionOk="0">
                <a:moveTo>
                  <a:pt x="16560" y="18144"/>
                </a:moveTo>
                <a:cubicBezTo>
                  <a:pt x="14972" y="18144"/>
                  <a:pt x="13680" y="15043"/>
                  <a:pt x="13680" y="11232"/>
                </a:cubicBezTo>
                <a:cubicBezTo>
                  <a:pt x="13680" y="7421"/>
                  <a:pt x="14972" y="4320"/>
                  <a:pt x="16560" y="4320"/>
                </a:cubicBezTo>
                <a:cubicBezTo>
                  <a:pt x="18148" y="4320"/>
                  <a:pt x="19440" y="7421"/>
                  <a:pt x="19440" y="11232"/>
                </a:cubicBezTo>
                <a:cubicBezTo>
                  <a:pt x="19440" y="15043"/>
                  <a:pt x="18148" y="18144"/>
                  <a:pt x="16560" y="18144"/>
                </a:cubicBezTo>
                <a:close/>
                <a:moveTo>
                  <a:pt x="5040" y="18144"/>
                </a:moveTo>
                <a:cubicBezTo>
                  <a:pt x="3452" y="18144"/>
                  <a:pt x="2160" y="15043"/>
                  <a:pt x="2160" y="11232"/>
                </a:cubicBezTo>
                <a:cubicBezTo>
                  <a:pt x="2160" y="7421"/>
                  <a:pt x="3452" y="4320"/>
                  <a:pt x="5040" y="4320"/>
                </a:cubicBezTo>
                <a:cubicBezTo>
                  <a:pt x="6628" y="4320"/>
                  <a:pt x="7920" y="7421"/>
                  <a:pt x="7920" y="11232"/>
                </a:cubicBezTo>
                <a:cubicBezTo>
                  <a:pt x="7920" y="15043"/>
                  <a:pt x="6628" y="18144"/>
                  <a:pt x="5040" y="18144"/>
                </a:cubicBezTo>
                <a:close/>
                <a:moveTo>
                  <a:pt x="21600" y="9504"/>
                </a:moveTo>
                <a:lnTo>
                  <a:pt x="20819" y="9504"/>
                </a:lnTo>
                <a:cubicBezTo>
                  <a:pt x="20476" y="4601"/>
                  <a:pt x="18698" y="864"/>
                  <a:pt x="16560" y="864"/>
                </a:cubicBezTo>
                <a:cubicBezTo>
                  <a:pt x="15584" y="864"/>
                  <a:pt x="14683" y="1644"/>
                  <a:pt x="13959" y="2956"/>
                </a:cubicBezTo>
                <a:lnTo>
                  <a:pt x="13920" y="2879"/>
                </a:lnTo>
                <a:cubicBezTo>
                  <a:pt x="13058" y="1023"/>
                  <a:pt x="11950" y="0"/>
                  <a:pt x="10800" y="0"/>
                </a:cubicBezTo>
                <a:cubicBezTo>
                  <a:pt x="9650" y="0"/>
                  <a:pt x="8542" y="1023"/>
                  <a:pt x="7687" y="2863"/>
                </a:cubicBezTo>
                <a:lnTo>
                  <a:pt x="7641" y="2956"/>
                </a:lnTo>
                <a:cubicBezTo>
                  <a:pt x="6917" y="1644"/>
                  <a:pt x="6016" y="864"/>
                  <a:pt x="5040" y="864"/>
                </a:cubicBezTo>
                <a:cubicBezTo>
                  <a:pt x="2902" y="864"/>
                  <a:pt x="1124" y="4601"/>
                  <a:pt x="781" y="9504"/>
                </a:cubicBezTo>
                <a:lnTo>
                  <a:pt x="0" y="9504"/>
                </a:lnTo>
                <a:lnTo>
                  <a:pt x="0" y="12960"/>
                </a:lnTo>
                <a:lnTo>
                  <a:pt x="781" y="12960"/>
                </a:lnTo>
                <a:cubicBezTo>
                  <a:pt x="1124" y="17863"/>
                  <a:pt x="2902" y="21600"/>
                  <a:pt x="5040" y="21600"/>
                </a:cubicBezTo>
                <a:cubicBezTo>
                  <a:pt x="7424" y="21600"/>
                  <a:pt x="9360" y="16958"/>
                  <a:pt x="9360" y="11232"/>
                </a:cubicBezTo>
                <a:cubicBezTo>
                  <a:pt x="9360" y="8479"/>
                  <a:pt x="8912" y="5979"/>
                  <a:pt x="8182" y="4123"/>
                </a:cubicBezTo>
                <a:cubicBezTo>
                  <a:pt x="8909" y="2579"/>
                  <a:pt x="9837" y="1728"/>
                  <a:pt x="10800" y="1728"/>
                </a:cubicBezTo>
                <a:cubicBezTo>
                  <a:pt x="11760" y="1728"/>
                  <a:pt x="12685" y="2574"/>
                  <a:pt x="13418" y="4123"/>
                </a:cubicBezTo>
                <a:cubicBezTo>
                  <a:pt x="12688" y="5980"/>
                  <a:pt x="12240" y="8480"/>
                  <a:pt x="12240" y="11232"/>
                </a:cubicBezTo>
                <a:cubicBezTo>
                  <a:pt x="12240" y="16958"/>
                  <a:pt x="14176" y="21600"/>
                  <a:pt x="16560" y="21600"/>
                </a:cubicBezTo>
                <a:cubicBezTo>
                  <a:pt x="18698" y="21600"/>
                  <a:pt x="20476" y="17863"/>
                  <a:pt x="20819" y="12960"/>
                </a:cubicBezTo>
                <a:lnTo>
                  <a:pt x="21600" y="12960"/>
                </a:lnTo>
                <a:cubicBezTo>
                  <a:pt x="21600" y="12960"/>
                  <a:pt x="21600" y="9504"/>
                  <a:pt x="21600" y="9504"/>
                </a:cubicBezTo>
                <a:close/>
              </a:path>
            </a:pathLst>
          </a:custGeom>
          <a:solidFill>
            <a:srgbClr val="FFFFFF"/>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2058" name="glasses"/>
          <p:cNvSpPr txBox="1"/>
          <p:nvPr/>
        </p:nvSpPr>
        <p:spPr>
          <a:xfrm>
            <a:off x="2740028" y="2648703"/>
            <a:ext cx="471174"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glasses</a:t>
            </a:r>
          </a:p>
        </p:txBody>
      </p:sp>
      <p:sp>
        <p:nvSpPr>
          <p:cNvPr id="2059" name="Shape"/>
          <p:cNvSpPr/>
          <p:nvPr/>
        </p:nvSpPr>
        <p:spPr>
          <a:xfrm>
            <a:off x="3845290" y="2293093"/>
            <a:ext cx="321257" cy="257243"/>
          </a:xfrm>
          <a:custGeom>
            <a:avLst/>
            <a:gdLst/>
            <a:ahLst/>
            <a:cxnLst>
              <a:cxn ang="0">
                <a:pos x="wd2" y="hd2"/>
              </a:cxn>
              <a:cxn ang="5400000">
                <a:pos x="wd2" y="hd2"/>
              </a:cxn>
              <a:cxn ang="10800000">
                <a:pos x="wd2" y="hd2"/>
              </a:cxn>
              <a:cxn ang="16200000">
                <a:pos x="wd2" y="hd2"/>
              </a:cxn>
            </a:cxnLst>
            <a:rect l="0" t="0" r="r" b="b"/>
            <a:pathLst>
              <a:path w="21600" h="21600" extrusionOk="0">
                <a:moveTo>
                  <a:pt x="2880" y="17100"/>
                </a:moveTo>
                <a:lnTo>
                  <a:pt x="2880" y="11700"/>
                </a:lnTo>
                <a:lnTo>
                  <a:pt x="18720" y="11700"/>
                </a:lnTo>
                <a:lnTo>
                  <a:pt x="18720" y="17100"/>
                </a:lnTo>
                <a:cubicBezTo>
                  <a:pt x="18720" y="17100"/>
                  <a:pt x="2880" y="17100"/>
                  <a:pt x="2880" y="17100"/>
                </a:cubicBezTo>
                <a:close/>
                <a:moveTo>
                  <a:pt x="19440" y="17100"/>
                </a:moveTo>
                <a:lnTo>
                  <a:pt x="19440" y="10800"/>
                </a:lnTo>
                <a:cubicBezTo>
                  <a:pt x="19440" y="4836"/>
                  <a:pt x="15570" y="0"/>
                  <a:pt x="10800" y="0"/>
                </a:cubicBezTo>
                <a:cubicBezTo>
                  <a:pt x="6030" y="0"/>
                  <a:pt x="2160" y="4836"/>
                  <a:pt x="2160" y="10800"/>
                </a:cubicBezTo>
                <a:lnTo>
                  <a:pt x="2160" y="17100"/>
                </a:lnTo>
                <a:lnTo>
                  <a:pt x="0" y="17100"/>
                </a:lnTo>
                <a:cubicBezTo>
                  <a:pt x="0" y="19589"/>
                  <a:pt x="1614" y="21600"/>
                  <a:pt x="3596" y="21600"/>
                </a:cubicBezTo>
                <a:lnTo>
                  <a:pt x="18004" y="21600"/>
                </a:lnTo>
                <a:cubicBezTo>
                  <a:pt x="19986" y="21600"/>
                  <a:pt x="21600" y="19589"/>
                  <a:pt x="21600" y="17100"/>
                </a:cubicBezTo>
                <a:cubicBezTo>
                  <a:pt x="21600" y="17100"/>
                  <a:pt x="19440" y="17100"/>
                  <a:pt x="19440" y="17100"/>
                </a:cubicBezTo>
                <a:close/>
              </a:path>
            </a:pathLst>
          </a:custGeom>
          <a:solidFill>
            <a:srgbClr val="FFFFFF"/>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2060" name="hat"/>
          <p:cNvSpPr txBox="1"/>
          <p:nvPr/>
        </p:nvSpPr>
        <p:spPr>
          <a:xfrm>
            <a:off x="3855035" y="2648703"/>
            <a:ext cx="301767"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hat</a:t>
            </a:r>
          </a:p>
        </p:txBody>
      </p:sp>
      <p:sp>
        <p:nvSpPr>
          <p:cNvPr id="2061" name="Shape"/>
          <p:cNvSpPr/>
          <p:nvPr/>
        </p:nvSpPr>
        <p:spPr>
          <a:xfrm>
            <a:off x="4875594" y="2303811"/>
            <a:ext cx="321257" cy="235807"/>
          </a:xfrm>
          <a:custGeom>
            <a:avLst/>
            <a:gdLst/>
            <a:ahLst/>
            <a:cxnLst>
              <a:cxn ang="0">
                <a:pos x="wd2" y="hd2"/>
              </a:cxn>
              <a:cxn ang="5400000">
                <a:pos x="wd2" y="hd2"/>
              </a:cxn>
              <a:cxn ang="10800000">
                <a:pos x="wd2" y="hd2"/>
              </a:cxn>
              <a:cxn ang="16200000">
                <a:pos x="wd2" y="hd2"/>
              </a:cxn>
            </a:cxnLst>
            <a:rect l="0" t="0" r="r" b="b"/>
            <a:pathLst>
              <a:path w="21600" h="21600" extrusionOk="0">
                <a:moveTo>
                  <a:pt x="12960" y="0"/>
                </a:moveTo>
                <a:lnTo>
                  <a:pt x="11520" y="982"/>
                </a:lnTo>
                <a:lnTo>
                  <a:pt x="14400" y="6873"/>
                </a:lnTo>
                <a:lnTo>
                  <a:pt x="2160" y="6873"/>
                </a:lnTo>
                <a:lnTo>
                  <a:pt x="2160" y="9818"/>
                </a:lnTo>
                <a:lnTo>
                  <a:pt x="11520" y="9818"/>
                </a:lnTo>
                <a:lnTo>
                  <a:pt x="11520" y="10800"/>
                </a:lnTo>
                <a:lnTo>
                  <a:pt x="0" y="10800"/>
                </a:lnTo>
                <a:lnTo>
                  <a:pt x="0" y="13745"/>
                </a:lnTo>
                <a:lnTo>
                  <a:pt x="11520" y="13745"/>
                </a:lnTo>
                <a:lnTo>
                  <a:pt x="11520" y="14727"/>
                </a:lnTo>
                <a:lnTo>
                  <a:pt x="2160" y="14727"/>
                </a:lnTo>
                <a:lnTo>
                  <a:pt x="2160" y="17673"/>
                </a:lnTo>
                <a:lnTo>
                  <a:pt x="11520" y="17673"/>
                </a:lnTo>
                <a:lnTo>
                  <a:pt x="11520" y="18655"/>
                </a:lnTo>
                <a:lnTo>
                  <a:pt x="4320" y="18655"/>
                </a:lnTo>
                <a:lnTo>
                  <a:pt x="4320" y="21600"/>
                </a:lnTo>
                <a:lnTo>
                  <a:pt x="15840" y="21600"/>
                </a:lnTo>
                <a:lnTo>
                  <a:pt x="21600" y="19636"/>
                </a:lnTo>
                <a:lnTo>
                  <a:pt x="21600" y="6873"/>
                </a:lnTo>
                <a:cubicBezTo>
                  <a:pt x="21600" y="6873"/>
                  <a:pt x="12960" y="0"/>
                  <a:pt x="12960" y="0"/>
                </a:cubicBezTo>
                <a:close/>
              </a:path>
            </a:pathLst>
          </a:custGeom>
          <a:solidFill>
            <a:srgbClr val="FFFFFF"/>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2062" name="client"/>
          <p:cNvSpPr txBox="1"/>
          <p:nvPr/>
        </p:nvSpPr>
        <p:spPr>
          <a:xfrm>
            <a:off x="4830468" y="2648703"/>
            <a:ext cx="411508"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client</a:t>
            </a:r>
          </a:p>
        </p:txBody>
      </p:sp>
      <p:grpSp>
        <p:nvGrpSpPr>
          <p:cNvPr id="2065" name="Group"/>
          <p:cNvGrpSpPr/>
          <p:nvPr/>
        </p:nvGrpSpPr>
        <p:grpSpPr>
          <a:xfrm>
            <a:off x="5938023" y="2260938"/>
            <a:ext cx="257007" cy="321555"/>
            <a:chOff x="-1" y="0"/>
            <a:chExt cx="685350" cy="856686"/>
          </a:xfrm>
        </p:grpSpPr>
        <p:sp>
          <p:nvSpPr>
            <p:cNvPr id="2063" name="Shape"/>
            <p:cNvSpPr/>
            <p:nvPr/>
          </p:nvSpPr>
          <p:spPr>
            <a:xfrm>
              <a:off x="-2" y="-1"/>
              <a:ext cx="685352" cy="685349"/>
            </a:xfrm>
            <a:custGeom>
              <a:avLst/>
              <a:gdLst/>
              <a:ahLst/>
              <a:cxnLst>
                <a:cxn ang="0">
                  <a:pos x="wd2" y="hd2"/>
                </a:cxn>
                <a:cxn ang="5400000">
                  <a:pos x="wd2" y="hd2"/>
                </a:cxn>
                <a:cxn ang="10800000">
                  <a:pos x="wd2" y="hd2"/>
                </a:cxn>
                <a:cxn ang="16200000">
                  <a:pos x="wd2" y="hd2"/>
                </a:cxn>
              </a:cxnLst>
              <a:rect l="0" t="0" r="r" b="b"/>
              <a:pathLst>
                <a:path w="21600" h="21600" extrusionOk="0">
                  <a:moveTo>
                    <a:pt x="900" y="9000"/>
                  </a:moveTo>
                  <a:cubicBezTo>
                    <a:pt x="900" y="6078"/>
                    <a:pt x="1862" y="3378"/>
                    <a:pt x="3626" y="1299"/>
                  </a:cubicBezTo>
                  <a:lnTo>
                    <a:pt x="20301" y="17974"/>
                  </a:lnTo>
                  <a:cubicBezTo>
                    <a:pt x="18222" y="19738"/>
                    <a:pt x="15521" y="20700"/>
                    <a:pt x="12600" y="20700"/>
                  </a:cubicBezTo>
                  <a:cubicBezTo>
                    <a:pt x="9357" y="20700"/>
                    <a:pt x="6387" y="19515"/>
                    <a:pt x="4236" y="17363"/>
                  </a:cubicBezTo>
                  <a:cubicBezTo>
                    <a:pt x="2085" y="15213"/>
                    <a:pt x="900" y="12243"/>
                    <a:pt x="900" y="9000"/>
                  </a:cubicBezTo>
                  <a:close/>
                  <a:moveTo>
                    <a:pt x="21600" y="18000"/>
                  </a:moveTo>
                  <a:lnTo>
                    <a:pt x="13500" y="9900"/>
                  </a:lnTo>
                  <a:lnTo>
                    <a:pt x="15739" y="6169"/>
                  </a:lnTo>
                  <a:cubicBezTo>
                    <a:pt x="15874" y="6250"/>
                    <a:pt x="16030" y="6300"/>
                    <a:pt x="16200" y="6300"/>
                  </a:cubicBezTo>
                  <a:cubicBezTo>
                    <a:pt x="16697" y="6300"/>
                    <a:pt x="17100" y="5897"/>
                    <a:pt x="17100" y="5400"/>
                  </a:cubicBezTo>
                  <a:cubicBezTo>
                    <a:pt x="17100" y="4903"/>
                    <a:pt x="16697" y="4500"/>
                    <a:pt x="16200" y="4500"/>
                  </a:cubicBezTo>
                  <a:cubicBezTo>
                    <a:pt x="15703" y="4500"/>
                    <a:pt x="15300" y="4903"/>
                    <a:pt x="15300" y="5400"/>
                  </a:cubicBezTo>
                  <a:cubicBezTo>
                    <a:pt x="15300" y="5569"/>
                    <a:pt x="15350" y="5726"/>
                    <a:pt x="15431" y="5861"/>
                  </a:cubicBezTo>
                  <a:lnTo>
                    <a:pt x="11700" y="8100"/>
                  </a:lnTo>
                  <a:lnTo>
                    <a:pt x="3600" y="0"/>
                  </a:lnTo>
                  <a:cubicBezTo>
                    <a:pt x="1305" y="2294"/>
                    <a:pt x="0" y="5499"/>
                    <a:pt x="0" y="9000"/>
                  </a:cubicBezTo>
                  <a:cubicBezTo>
                    <a:pt x="0" y="12501"/>
                    <a:pt x="1305" y="15706"/>
                    <a:pt x="3600" y="18000"/>
                  </a:cubicBezTo>
                  <a:cubicBezTo>
                    <a:pt x="5893" y="20294"/>
                    <a:pt x="9098" y="21600"/>
                    <a:pt x="12600" y="21600"/>
                  </a:cubicBezTo>
                  <a:cubicBezTo>
                    <a:pt x="16101" y="21600"/>
                    <a:pt x="19306" y="20294"/>
                    <a:pt x="21600" y="1800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2064" name="Shape"/>
            <p:cNvSpPr/>
            <p:nvPr/>
          </p:nvSpPr>
          <p:spPr>
            <a:xfrm>
              <a:off x="199891" y="742457"/>
              <a:ext cx="285564" cy="11422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sp>
        <p:nvSpPr>
          <p:cNvPr id="2066" name="satellite dish"/>
          <p:cNvSpPr txBox="1"/>
          <p:nvPr/>
        </p:nvSpPr>
        <p:spPr>
          <a:xfrm>
            <a:off x="5805459" y="2650288"/>
            <a:ext cx="522136" cy="2596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satellite dish</a:t>
            </a:r>
          </a:p>
        </p:txBody>
      </p:sp>
      <p:sp>
        <p:nvSpPr>
          <p:cNvPr id="2067" name="Shape"/>
          <p:cNvSpPr/>
          <p:nvPr/>
        </p:nvSpPr>
        <p:spPr>
          <a:xfrm>
            <a:off x="6936202" y="2260938"/>
            <a:ext cx="321257" cy="321554"/>
          </a:xfrm>
          <a:custGeom>
            <a:avLst/>
            <a:gdLst/>
            <a:ahLst/>
            <a:cxnLst>
              <a:cxn ang="0">
                <a:pos x="wd2" y="hd2"/>
              </a:cxn>
              <a:cxn ang="5400000">
                <a:pos x="wd2" y="hd2"/>
              </a:cxn>
              <a:cxn ang="10800000">
                <a:pos x="wd2" y="hd2"/>
              </a:cxn>
              <a:cxn ang="16200000">
                <a:pos x="wd2" y="hd2"/>
              </a:cxn>
            </a:cxnLst>
            <a:rect l="0" t="0" r="r" b="b"/>
            <a:pathLst>
              <a:path w="21600" h="21600" extrusionOk="0">
                <a:moveTo>
                  <a:pt x="720" y="20880"/>
                </a:moveTo>
                <a:lnTo>
                  <a:pt x="720" y="11520"/>
                </a:lnTo>
                <a:lnTo>
                  <a:pt x="16512" y="11520"/>
                </a:lnTo>
                <a:lnTo>
                  <a:pt x="15888" y="20880"/>
                </a:lnTo>
                <a:cubicBezTo>
                  <a:pt x="15888" y="20880"/>
                  <a:pt x="720" y="20880"/>
                  <a:pt x="720" y="20880"/>
                </a:cubicBezTo>
                <a:close/>
                <a:moveTo>
                  <a:pt x="20160" y="0"/>
                </a:moveTo>
                <a:lnTo>
                  <a:pt x="17280" y="0"/>
                </a:lnTo>
                <a:lnTo>
                  <a:pt x="16560" y="10800"/>
                </a:lnTo>
                <a:lnTo>
                  <a:pt x="11520" y="10800"/>
                </a:lnTo>
                <a:lnTo>
                  <a:pt x="11520" y="7920"/>
                </a:lnTo>
                <a:lnTo>
                  <a:pt x="5760" y="10800"/>
                </a:lnTo>
                <a:lnTo>
                  <a:pt x="5760" y="7920"/>
                </a:lnTo>
                <a:lnTo>
                  <a:pt x="0" y="10800"/>
                </a:lnTo>
                <a:lnTo>
                  <a:pt x="0" y="21600"/>
                </a:lnTo>
                <a:lnTo>
                  <a:pt x="21600" y="21600"/>
                </a:lnTo>
                <a:cubicBezTo>
                  <a:pt x="21600" y="21600"/>
                  <a:pt x="20160" y="0"/>
                  <a:pt x="20160" y="0"/>
                </a:cubicBezTo>
                <a:close/>
              </a:path>
            </a:pathLst>
          </a:custGeom>
          <a:solidFill>
            <a:srgbClr val="FFFFFF"/>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2068" name="industry, factory"/>
          <p:cNvSpPr txBox="1"/>
          <p:nvPr/>
        </p:nvSpPr>
        <p:spPr>
          <a:xfrm>
            <a:off x="6756533" y="2644588"/>
            <a:ext cx="680594" cy="2596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industry, factory</a:t>
            </a:r>
          </a:p>
        </p:txBody>
      </p:sp>
      <p:sp>
        <p:nvSpPr>
          <p:cNvPr id="2069" name="file"/>
          <p:cNvSpPr txBox="1"/>
          <p:nvPr/>
        </p:nvSpPr>
        <p:spPr>
          <a:xfrm>
            <a:off x="7930463" y="2670311"/>
            <a:ext cx="361290"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file</a:t>
            </a:r>
          </a:p>
        </p:txBody>
      </p:sp>
      <p:grpSp>
        <p:nvGrpSpPr>
          <p:cNvPr id="2074" name="Group"/>
          <p:cNvGrpSpPr/>
          <p:nvPr/>
        </p:nvGrpSpPr>
        <p:grpSpPr>
          <a:xfrm>
            <a:off x="1838225" y="3155362"/>
            <a:ext cx="214173" cy="321555"/>
            <a:chOff x="0" y="0"/>
            <a:chExt cx="571126" cy="856685"/>
          </a:xfrm>
        </p:grpSpPr>
        <p:sp>
          <p:nvSpPr>
            <p:cNvPr id="2070" name="Shape"/>
            <p:cNvSpPr/>
            <p:nvPr/>
          </p:nvSpPr>
          <p:spPr>
            <a:xfrm>
              <a:off x="-1" y="-1"/>
              <a:ext cx="571127" cy="856687"/>
            </a:xfrm>
            <a:custGeom>
              <a:avLst/>
              <a:gdLst/>
              <a:ahLst/>
              <a:cxnLst>
                <a:cxn ang="0">
                  <a:pos x="wd2" y="hd2"/>
                </a:cxn>
                <a:cxn ang="5400000">
                  <a:pos x="wd2" y="hd2"/>
                </a:cxn>
                <a:cxn ang="10800000">
                  <a:pos x="wd2" y="hd2"/>
                </a:cxn>
                <a:cxn ang="16200000">
                  <a:pos x="wd2" y="hd2"/>
                </a:cxn>
              </a:cxnLst>
              <a:rect l="0" t="0" r="r" b="b"/>
              <a:pathLst>
                <a:path w="21600" h="21600" extrusionOk="0">
                  <a:moveTo>
                    <a:pt x="20520" y="20880"/>
                  </a:moveTo>
                  <a:lnTo>
                    <a:pt x="1080" y="20880"/>
                  </a:lnTo>
                  <a:lnTo>
                    <a:pt x="1080" y="720"/>
                  </a:lnTo>
                  <a:lnTo>
                    <a:pt x="11880" y="720"/>
                  </a:lnTo>
                  <a:lnTo>
                    <a:pt x="11880" y="6480"/>
                  </a:lnTo>
                  <a:lnTo>
                    <a:pt x="20520" y="6480"/>
                  </a:lnTo>
                  <a:cubicBezTo>
                    <a:pt x="20520" y="6480"/>
                    <a:pt x="20520" y="20880"/>
                    <a:pt x="20520" y="20880"/>
                  </a:cubicBezTo>
                  <a:close/>
                  <a:moveTo>
                    <a:pt x="12960" y="0"/>
                  </a:moveTo>
                  <a:lnTo>
                    <a:pt x="0" y="0"/>
                  </a:lnTo>
                  <a:lnTo>
                    <a:pt x="0" y="21600"/>
                  </a:lnTo>
                  <a:lnTo>
                    <a:pt x="21600" y="21600"/>
                  </a:lnTo>
                  <a:lnTo>
                    <a:pt x="21600" y="5760"/>
                  </a:lnTo>
                  <a:cubicBezTo>
                    <a:pt x="21600" y="5760"/>
                    <a:pt x="12960" y="0"/>
                    <a:pt x="1296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2071" name="Shape"/>
            <p:cNvSpPr/>
            <p:nvPr/>
          </p:nvSpPr>
          <p:spPr>
            <a:xfrm>
              <a:off x="114224" y="342672"/>
              <a:ext cx="342676" cy="2855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2072" name="Shape"/>
            <p:cNvSpPr/>
            <p:nvPr/>
          </p:nvSpPr>
          <p:spPr>
            <a:xfrm>
              <a:off x="114224" y="399784"/>
              <a:ext cx="342676" cy="2856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2073" name="Shape"/>
            <p:cNvSpPr/>
            <p:nvPr/>
          </p:nvSpPr>
          <p:spPr>
            <a:xfrm>
              <a:off x="114224" y="456898"/>
              <a:ext cx="171340" cy="2855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sp>
        <p:nvSpPr>
          <p:cNvPr id="2075" name="document"/>
          <p:cNvSpPr txBox="1"/>
          <p:nvPr/>
        </p:nvSpPr>
        <p:spPr>
          <a:xfrm>
            <a:off x="1650569" y="3591982"/>
            <a:ext cx="589484"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document</a:t>
            </a:r>
          </a:p>
        </p:txBody>
      </p:sp>
      <p:grpSp>
        <p:nvGrpSpPr>
          <p:cNvPr id="2080" name="Group"/>
          <p:cNvGrpSpPr/>
          <p:nvPr/>
        </p:nvGrpSpPr>
        <p:grpSpPr>
          <a:xfrm>
            <a:off x="774584" y="3155362"/>
            <a:ext cx="214172" cy="321555"/>
            <a:chOff x="-1" y="0"/>
            <a:chExt cx="571125" cy="856685"/>
          </a:xfrm>
        </p:grpSpPr>
        <p:sp>
          <p:nvSpPr>
            <p:cNvPr id="2076" name="Shape"/>
            <p:cNvSpPr/>
            <p:nvPr/>
          </p:nvSpPr>
          <p:spPr>
            <a:xfrm>
              <a:off x="121363" y="563983"/>
              <a:ext cx="120167" cy="162660"/>
            </a:xfrm>
            <a:custGeom>
              <a:avLst/>
              <a:gdLst/>
              <a:ahLst/>
              <a:cxnLst>
                <a:cxn ang="0">
                  <a:pos x="wd2" y="hd2"/>
                </a:cxn>
                <a:cxn ang="5400000">
                  <a:pos x="wd2" y="hd2"/>
                </a:cxn>
                <a:cxn ang="10800000">
                  <a:pos x="wd2" y="hd2"/>
                </a:cxn>
                <a:cxn ang="16200000">
                  <a:pos x="wd2" y="hd2"/>
                </a:cxn>
              </a:cxnLst>
              <a:rect l="0" t="0" r="r" b="b"/>
              <a:pathLst>
                <a:path w="21600" h="21600" extrusionOk="0">
                  <a:moveTo>
                    <a:pt x="15523" y="10163"/>
                  </a:moveTo>
                  <a:cubicBezTo>
                    <a:pt x="15358" y="10770"/>
                    <a:pt x="15077" y="11300"/>
                    <a:pt x="14681" y="11756"/>
                  </a:cubicBezTo>
                  <a:cubicBezTo>
                    <a:pt x="14283" y="12210"/>
                    <a:pt x="13763" y="12580"/>
                    <a:pt x="13120" y="12863"/>
                  </a:cubicBezTo>
                  <a:cubicBezTo>
                    <a:pt x="12477" y="13146"/>
                    <a:pt x="11676" y="13288"/>
                    <a:pt x="10718" y="13288"/>
                  </a:cubicBezTo>
                  <a:cubicBezTo>
                    <a:pt x="9787" y="13288"/>
                    <a:pt x="8993" y="13146"/>
                    <a:pt x="8336" y="12863"/>
                  </a:cubicBezTo>
                  <a:cubicBezTo>
                    <a:pt x="7679" y="12580"/>
                    <a:pt x="7151" y="12210"/>
                    <a:pt x="6755" y="11756"/>
                  </a:cubicBezTo>
                  <a:cubicBezTo>
                    <a:pt x="6358" y="11300"/>
                    <a:pt x="6070" y="10770"/>
                    <a:pt x="5892" y="10163"/>
                  </a:cubicBezTo>
                  <a:cubicBezTo>
                    <a:pt x="5715" y="9556"/>
                    <a:pt x="5626" y="8940"/>
                    <a:pt x="5626" y="8313"/>
                  </a:cubicBezTo>
                  <a:cubicBezTo>
                    <a:pt x="5626" y="7666"/>
                    <a:pt x="5708" y="7038"/>
                    <a:pt x="5872" y="6432"/>
                  </a:cubicBezTo>
                  <a:cubicBezTo>
                    <a:pt x="6037" y="5825"/>
                    <a:pt x="6317" y="5289"/>
                    <a:pt x="6714" y="4823"/>
                  </a:cubicBezTo>
                  <a:cubicBezTo>
                    <a:pt x="7111" y="4359"/>
                    <a:pt x="7631" y="3979"/>
                    <a:pt x="8274" y="3687"/>
                  </a:cubicBezTo>
                  <a:cubicBezTo>
                    <a:pt x="8917" y="3393"/>
                    <a:pt x="9718" y="3246"/>
                    <a:pt x="10677" y="3246"/>
                  </a:cubicBezTo>
                  <a:cubicBezTo>
                    <a:pt x="11607" y="3246"/>
                    <a:pt x="12395" y="3393"/>
                    <a:pt x="13038" y="3687"/>
                  </a:cubicBezTo>
                  <a:cubicBezTo>
                    <a:pt x="13681" y="3979"/>
                    <a:pt x="14208" y="4364"/>
                    <a:pt x="14619" y="4839"/>
                  </a:cubicBezTo>
                  <a:cubicBezTo>
                    <a:pt x="15030" y="5314"/>
                    <a:pt x="15323" y="5855"/>
                    <a:pt x="15502" y="6462"/>
                  </a:cubicBezTo>
                  <a:cubicBezTo>
                    <a:pt x="15679" y="7069"/>
                    <a:pt x="15769" y="7686"/>
                    <a:pt x="15769" y="8313"/>
                  </a:cubicBezTo>
                  <a:cubicBezTo>
                    <a:pt x="15769" y="8940"/>
                    <a:pt x="15687" y="9556"/>
                    <a:pt x="15523" y="10163"/>
                  </a:cubicBezTo>
                  <a:close/>
                  <a:moveTo>
                    <a:pt x="19259" y="2549"/>
                  </a:moveTo>
                  <a:cubicBezTo>
                    <a:pt x="18465" y="1780"/>
                    <a:pt x="17466" y="1164"/>
                    <a:pt x="16261" y="698"/>
                  </a:cubicBezTo>
                  <a:cubicBezTo>
                    <a:pt x="15057" y="233"/>
                    <a:pt x="13619" y="0"/>
                    <a:pt x="11950" y="0"/>
                  </a:cubicBezTo>
                  <a:cubicBezTo>
                    <a:pt x="10636" y="0"/>
                    <a:pt x="9431" y="193"/>
                    <a:pt x="8336" y="577"/>
                  </a:cubicBezTo>
                  <a:cubicBezTo>
                    <a:pt x="7241" y="961"/>
                    <a:pt x="6337" y="1578"/>
                    <a:pt x="5626" y="2427"/>
                  </a:cubicBezTo>
                  <a:lnTo>
                    <a:pt x="5544" y="2427"/>
                  </a:lnTo>
                  <a:lnTo>
                    <a:pt x="5544" y="425"/>
                  </a:lnTo>
                  <a:lnTo>
                    <a:pt x="0" y="425"/>
                  </a:lnTo>
                  <a:lnTo>
                    <a:pt x="0" y="21600"/>
                  </a:lnTo>
                  <a:lnTo>
                    <a:pt x="5831" y="21600"/>
                  </a:lnTo>
                  <a:lnTo>
                    <a:pt x="5831" y="14168"/>
                  </a:lnTo>
                  <a:lnTo>
                    <a:pt x="5913" y="14168"/>
                  </a:lnTo>
                  <a:cubicBezTo>
                    <a:pt x="6625" y="14936"/>
                    <a:pt x="7535" y="15517"/>
                    <a:pt x="8644" y="15912"/>
                  </a:cubicBezTo>
                  <a:cubicBezTo>
                    <a:pt x="9753" y="16306"/>
                    <a:pt x="10964" y="16503"/>
                    <a:pt x="12278" y="16503"/>
                  </a:cubicBezTo>
                  <a:cubicBezTo>
                    <a:pt x="13839" y="16503"/>
                    <a:pt x="15201" y="16280"/>
                    <a:pt x="16364" y="15836"/>
                  </a:cubicBezTo>
                  <a:cubicBezTo>
                    <a:pt x="17528" y="15392"/>
                    <a:pt x="18500" y="14794"/>
                    <a:pt x="19280" y="14046"/>
                  </a:cubicBezTo>
                  <a:cubicBezTo>
                    <a:pt x="20060" y="13298"/>
                    <a:pt x="20641" y="12438"/>
                    <a:pt x="21025" y="11467"/>
                  </a:cubicBezTo>
                  <a:cubicBezTo>
                    <a:pt x="21408" y="10497"/>
                    <a:pt x="21600" y="9486"/>
                    <a:pt x="21600" y="8434"/>
                  </a:cubicBezTo>
                  <a:cubicBezTo>
                    <a:pt x="21600" y="7322"/>
                    <a:pt x="21408" y="6255"/>
                    <a:pt x="21025" y="5234"/>
                  </a:cubicBezTo>
                  <a:cubicBezTo>
                    <a:pt x="20641" y="4212"/>
                    <a:pt x="20053" y="3317"/>
                    <a:pt x="19259" y="2549"/>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2077" name="Shape"/>
            <p:cNvSpPr/>
            <p:nvPr/>
          </p:nvSpPr>
          <p:spPr>
            <a:xfrm>
              <a:off x="257004" y="521149"/>
              <a:ext cx="120167" cy="166082"/>
            </a:xfrm>
            <a:custGeom>
              <a:avLst/>
              <a:gdLst/>
              <a:ahLst/>
              <a:cxnLst>
                <a:cxn ang="0">
                  <a:pos x="wd2" y="hd2"/>
                </a:cxn>
                <a:cxn ang="5400000">
                  <a:pos x="wd2" y="hd2"/>
                </a:cxn>
                <a:cxn ang="10800000">
                  <a:pos x="wd2" y="hd2"/>
                </a:cxn>
                <a:cxn ang="16200000">
                  <a:pos x="wd2" y="hd2"/>
                </a:cxn>
              </a:cxnLst>
              <a:rect l="0" t="0" r="r" b="b"/>
              <a:pathLst>
                <a:path w="21600" h="21600" extrusionOk="0">
                  <a:moveTo>
                    <a:pt x="13346" y="9032"/>
                  </a:moveTo>
                  <a:cubicBezTo>
                    <a:pt x="13976" y="9309"/>
                    <a:pt x="14489" y="9671"/>
                    <a:pt x="14886" y="10116"/>
                  </a:cubicBezTo>
                  <a:cubicBezTo>
                    <a:pt x="15283" y="10562"/>
                    <a:pt x="15563" y="11077"/>
                    <a:pt x="15728" y="11661"/>
                  </a:cubicBezTo>
                  <a:cubicBezTo>
                    <a:pt x="15892" y="12246"/>
                    <a:pt x="15974" y="12855"/>
                    <a:pt x="15974" y="13488"/>
                  </a:cubicBezTo>
                  <a:cubicBezTo>
                    <a:pt x="15974" y="14123"/>
                    <a:pt x="15892" y="14737"/>
                    <a:pt x="15728" y="15331"/>
                  </a:cubicBezTo>
                  <a:cubicBezTo>
                    <a:pt x="15563" y="15925"/>
                    <a:pt x="15290" y="16455"/>
                    <a:pt x="14907" y="16920"/>
                  </a:cubicBezTo>
                  <a:cubicBezTo>
                    <a:pt x="14523" y="17386"/>
                    <a:pt x="14009" y="17757"/>
                    <a:pt x="13367" y="18035"/>
                  </a:cubicBezTo>
                  <a:cubicBezTo>
                    <a:pt x="12723" y="18312"/>
                    <a:pt x="11922" y="18451"/>
                    <a:pt x="10964" y="18451"/>
                  </a:cubicBezTo>
                  <a:cubicBezTo>
                    <a:pt x="10061" y="18451"/>
                    <a:pt x="9287" y="18307"/>
                    <a:pt x="8644" y="18019"/>
                  </a:cubicBezTo>
                  <a:cubicBezTo>
                    <a:pt x="8000" y="17733"/>
                    <a:pt x="7467" y="17357"/>
                    <a:pt x="7043" y="16890"/>
                  </a:cubicBezTo>
                  <a:cubicBezTo>
                    <a:pt x="6618" y="16425"/>
                    <a:pt x="6310" y="15896"/>
                    <a:pt x="6119" y="15301"/>
                  </a:cubicBezTo>
                  <a:cubicBezTo>
                    <a:pt x="5927" y="14707"/>
                    <a:pt x="5831" y="14112"/>
                    <a:pt x="5831" y="13518"/>
                  </a:cubicBezTo>
                  <a:cubicBezTo>
                    <a:pt x="5831" y="12885"/>
                    <a:pt x="5920" y="12275"/>
                    <a:pt x="6098" y="11691"/>
                  </a:cubicBezTo>
                  <a:cubicBezTo>
                    <a:pt x="6276" y="11107"/>
                    <a:pt x="6564" y="10587"/>
                    <a:pt x="6961" y="10132"/>
                  </a:cubicBezTo>
                  <a:cubicBezTo>
                    <a:pt x="7357" y="9676"/>
                    <a:pt x="7884" y="9309"/>
                    <a:pt x="8542" y="9032"/>
                  </a:cubicBezTo>
                  <a:cubicBezTo>
                    <a:pt x="9198" y="8754"/>
                    <a:pt x="10006" y="8616"/>
                    <a:pt x="10964" y="8616"/>
                  </a:cubicBezTo>
                  <a:cubicBezTo>
                    <a:pt x="11922" y="8616"/>
                    <a:pt x="12716" y="8754"/>
                    <a:pt x="13346" y="9032"/>
                  </a:cubicBezTo>
                  <a:close/>
                  <a:moveTo>
                    <a:pt x="5297" y="6105"/>
                  </a:moveTo>
                  <a:cubicBezTo>
                    <a:pt x="4120" y="6551"/>
                    <a:pt x="3142" y="7140"/>
                    <a:pt x="2361" y="7873"/>
                  </a:cubicBezTo>
                  <a:cubicBezTo>
                    <a:pt x="1581" y="8607"/>
                    <a:pt x="992" y="9454"/>
                    <a:pt x="595" y="10414"/>
                  </a:cubicBezTo>
                  <a:cubicBezTo>
                    <a:pt x="199" y="11375"/>
                    <a:pt x="0" y="12370"/>
                    <a:pt x="0" y="13400"/>
                  </a:cubicBezTo>
                  <a:cubicBezTo>
                    <a:pt x="0" y="14470"/>
                    <a:pt x="199" y="15500"/>
                    <a:pt x="595" y="16490"/>
                  </a:cubicBezTo>
                  <a:cubicBezTo>
                    <a:pt x="992" y="17480"/>
                    <a:pt x="1581" y="18357"/>
                    <a:pt x="2361" y="19119"/>
                  </a:cubicBezTo>
                  <a:cubicBezTo>
                    <a:pt x="3142" y="19882"/>
                    <a:pt x="4134" y="20486"/>
                    <a:pt x="5339" y="20932"/>
                  </a:cubicBezTo>
                  <a:cubicBezTo>
                    <a:pt x="6543" y="21377"/>
                    <a:pt x="7939" y="21600"/>
                    <a:pt x="9527" y="21600"/>
                  </a:cubicBezTo>
                  <a:cubicBezTo>
                    <a:pt x="10923" y="21600"/>
                    <a:pt x="12176" y="21417"/>
                    <a:pt x="13285" y="21051"/>
                  </a:cubicBezTo>
                  <a:cubicBezTo>
                    <a:pt x="14394" y="20684"/>
                    <a:pt x="15290" y="20085"/>
                    <a:pt x="15974" y="19252"/>
                  </a:cubicBezTo>
                  <a:lnTo>
                    <a:pt x="16057" y="19252"/>
                  </a:lnTo>
                  <a:lnTo>
                    <a:pt x="16057" y="21214"/>
                  </a:lnTo>
                  <a:lnTo>
                    <a:pt x="21600" y="21214"/>
                  </a:lnTo>
                  <a:lnTo>
                    <a:pt x="21600" y="0"/>
                  </a:lnTo>
                  <a:lnTo>
                    <a:pt x="15769" y="0"/>
                  </a:lnTo>
                  <a:lnTo>
                    <a:pt x="15769" y="7724"/>
                  </a:lnTo>
                  <a:lnTo>
                    <a:pt x="15687" y="7724"/>
                  </a:lnTo>
                  <a:cubicBezTo>
                    <a:pt x="15030" y="6972"/>
                    <a:pt x="14133" y="6402"/>
                    <a:pt x="12997" y="6016"/>
                  </a:cubicBezTo>
                  <a:cubicBezTo>
                    <a:pt x="11861" y="5630"/>
                    <a:pt x="10663" y="5437"/>
                    <a:pt x="9404" y="5437"/>
                  </a:cubicBezTo>
                  <a:cubicBezTo>
                    <a:pt x="7844" y="5437"/>
                    <a:pt x="6474" y="5660"/>
                    <a:pt x="5297" y="6105"/>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2078" name="Shape"/>
            <p:cNvSpPr/>
            <p:nvPr/>
          </p:nvSpPr>
          <p:spPr>
            <a:xfrm>
              <a:off x="385506" y="521149"/>
              <a:ext cx="76075" cy="163113"/>
            </a:xfrm>
            <a:custGeom>
              <a:avLst/>
              <a:gdLst/>
              <a:ahLst/>
              <a:cxnLst>
                <a:cxn ang="0">
                  <a:pos x="wd2" y="hd2"/>
                </a:cxn>
                <a:cxn ang="5400000">
                  <a:pos x="wd2" y="hd2"/>
                </a:cxn>
                <a:cxn ang="10800000">
                  <a:pos x="wd2" y="hd2"/>
                </a:cxn>
                <a:cxn ang="16200000">
                  <a:pos x="wd2" y="hd2"/>
                </a:cxn>
              </a:cxnLst>
              <a:rect l="0" t="0" r="r" b="b"/>
              <a:pathLst>
                <a:path w="21600" h="21600" extrusionOk="0">
                  <a:moveTo>
                    <a:pt x="5514" y="21600"/>
                  </a:moveTo>
                  <a:lnTo>
                    <a:pt x="14725" y="21600"/>
                  </a:lnTo>
                  <a:lnTo>
                    <a:pt x="14725" y="8834"/>
                  </a:lnTo>
                  <a:lnTo>
                    <a:pt x="21081" y="8834"/>
                  </a:lnTo>
                  <a:lnTo>
                    <a:pt x="21081" y="5959"/>
                  </a:lnTo>
                  <a:lnTo>
                    <a:pt x="14725" y="5959"/>
                  </a:lnTo>
                  <a:lnTo>
                    <a:pt x="14725" y="5021"/>
                  </a:lnTo>
                  <a:cubicBezTo>
                    <a:pt x="14725" y="4376"/>
                    <a:pt x="14994" y="3917"/>
                    <a:pt x="15536" y="3645"/>
                  </a:cubicBezTo>
                  <a:cubicBezTo>
                    <a:pt x="16076" y="3373"/>
                    <a:pt x="16973" y="3237"/>
                    <a:pt x="18228" y="3237"/>
                  </a:cubicBezTo>
                  <a:cubicBezTo>
                    <a:pt x="19395" y="3237"/>
                    <a:pt x="20519" y="3267"/>
                    <a:pt x="21600" y="3327"/>
                  </a:cubicBezTo>
                  <a:lnTo>
                    <a:pt x="21600" y="121"/>
                  </a:lnTo>
                  <a:cubicBezTo>
                    <a:pt x="20822" y="101"/>
                    <a:pt x="20021" y="76"/>
                    <a:pt x="19201" y="45"/>
                  </a:cubicBezTo>
                  <a:cubicBezTo>
                    <a:pt x="18378" y="15"/>
                    <a:pt x="17557" y="0"/>
                    <a:pt x="16735" y="0"/>
                  </a:cubicBezTo>
                  <a:cubicBezTo>
                    <a:pt x="12973" y="0"/>
                    <a:pt x="10162" y="443"/>
                    <a:pt x="8303" y="1330"/>
                  </a:cubicBezTo>
                  <a:cubicBezTo>
                    <a:pt x="6443" y="2219"/>
                    <a:pt x="5514" y="3358"/>
                    <a:pt x="5514" y="4749"/>
                  </a:cubicBezTo>
                  <a:lnTo>
                    <a:pt x="5514" y="5959"/>
                  </a:lnTo>
                  <a:lnTo>
                    <a:pt x="0" y="5959"/>
                  </a:lnTo>
                  <a:lnTo>
                    <a:pt x="0" y="8834"/>
                  </a:lnTo>
                  <a:lnTo>
                    <a:pt x="5514" y="8834"/>
                  </a:lnTo>
                  <a:cubicBezTo>
                    <a:pt x="5514" y="8834"/>
                    <a:pt x="5514" y="21600"/>
                    <a:pt x="5514" y="2160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2079" name="Shape"/>
            <p:cNvSpPr/>
            <p:nvPr/>
          </p:nvSpPr>
          <p:spPr>
            <a:xfrm>
              <a:off x="-2" y="-1"/>
              <a:ext cx="571127" cy="856687"/>
            </a:xfrm>
            <a:custGeom>
              <a:avLst/>
              <a:gdLst/>
              <a:ahLst/>
              <a:cxnLst>
                <a:cxn ang="0">
                  <a:pos x="wd2" y="hd2"/>
                </a:cxn>
                <a:cxn ang="5400000">
                  <a:pos x="wd2" y="hd2"/>
                </a:cxn>
                <a:cxn ang="10800000">
                  <a:pos x="wd2" y="hd2"/>
                </a:cxn>
                <a:cxn ang="16200000">
                  <a:pos x="wd2" y="hd2"/>
                </a:cxn>
              </a:cxnLst>
              <a:rect l="0" t="0" r="r" b="b"/>
              <a:pathLst>
                <a:path w="21600" h="21600" extrusionOk="0">
                  <a:moveTo>
                    <a:pt x="20520" y="20880"/>
                  </a:moveTo>
                  <a:lnTo>
                    <a:pt x="1080" y="20880"/>
                  </a:lnTo>
                  <a:lnTo>
                    <a:pt x="1080" y="720"/>
                  </a:lnTo>
                  <a:lnTo>
                    <a:pt x="11880" y="720"/>
                  </a:lnTo>
                  <a:lnTo>
                    <a:pt x="11880" y="6480"/>
                  </a:lnTo>
                  <a:lnTo>
                    <a:pt x="20520" y="6480"/>
                  </a:lnTo>
                  <a:cubicBezTo>
                    <a:pt x="20520" y="6480"/>
                    <a:pt x="20520" y="20880"/>
                    <a:pt x="20520" y="20880"/>
                  </a:cubicBezTo>
                  <a:close/>
                  <a:moveTo>
                    <a:pt x="12960" y="0"/>
                  </a:moveTo>
                  <a:lnTo>
                    <a:pt x="0" y="0"/>
                  </a:lnTo>
                  <a:lnTo>
                    <a:pt x="0" y="21600"/>
                  </a:lnTo>
                  <a:lnTo>
                    <a:pt x="21600" y="21600"/>
                  </a:lnTo>
                  <a:lnTo>
                    <a:pt x="21600" y="5760"/>
                  </a:lnTo>
                  <a:cubicBezTo>
                    <a:pt x="21600" y="5760"/>
                    <a:pt x="12960" y="0"/>
                    <a:pt x="1296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sp>
        <p:nvSpPr>
          <p:cNvPr id="2081" name="file extension"/>
          <p:cNvSpPr txBox="1"/>
          <p:nvPr/>
        </p:nvSpPr>
        <p:spPr>
          <a:xfrm>
            <a:off x="620601" y="3609303"/>
            <a:ext cx="522136" cy="2596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file extension</a:t>
            </a:r>
          </a:p>
        </p:txBody>
      </p:sp>
      <p:grpSp>
        <p:nvGrpSpPr>
          <p:cNvPr id="2085" name="Group"/>
          <p:cNvGrpSpPr/>
          <p:nvPr/>
        </p:nvGrpSpPr>
        <p:grpSpPr>
          <a:xfrm>
            <a:off x="2836403" y="3176799"/>
            <a:ext cx="278424" cy="278682"/>
            <a:chOff x="0" y="0"/>
            <a:chExt cx="742462" cy="742462"/>
          </a:xfrm>
        </p:grpSpPr>
        <p:sp>
          <p:nvSpPr>
            <p:cNvPr id="2082" name="Shape"/>
            <p:cNvSpPr/>
            <p:nvPr/>
          </p:nvSpPr>
          <p:spPr>
            <a:xfrm>
              <a:off x="0" y="0"/>
              <a:ext cx="742463" cy="742463"/>
            </a:xfrm>
            <a:custGeom>
              <a:avLst/>
              <a:gdLst/>
              <a:ahLst/>
              <a:cxnLst>
                <a:cxn ang="0">
                  <a:pos x="wd2" y="hd2"/>
                </a:cxn>
                <a:cxn ang="5400000">
                  <a:pos x="wd2" y="hd2"/>
                </a:cxn>
                <a:cxn ang="10800000">
                  <a:pos x="wd2" y="hd2"/>
                </a:cxn>
                <a:cxn ang="16200000">
                  <a:pos x="wd2" y="hd2"/>
                </a:cxn>
              </a:cxnLst>
              <a:rect l="0" t="0" r="r" b="b"/>
              <a:pathLst>
                <a:path w="21600" h="21600" extrusionOk="0">
                  <a:moveTo>
                    <a:pt x="831" y="831"/>
                  </a:moveTo>
                  <a:lnTo>
                    <a:pt x="20769" y="831"/>
                  </a:lnTo>
                  <a:lnTo>
                    <a:pt x="20769" y="17446"/>
                  </a:lnTo>
                  <a:lnTo>
                    <a:pt x="831" y="17446"/>
                  </a:lnTo>
                  <a:cubicBezTo>
                    <a:pt x="831" y="17446"/>
                    <a:pt x="831" y="831"/>
                    <a:pt x="831" y="831"/>
                  </a:cubicBezTo>
                  <a:close/>
                  <a:moveTo>
                    <a:pt x="0" y="0"/>
                  </a:moveTo>
                  <a:lnTo>
                    <a:pt x="0" y="21600"/>
                  </a:lnTo>
                  <a:lnTo>
                    <a:pt x="21600" y="21600"/>
                  </a:lnTo>
                  <a:lnTo>
                    <a:pt x="21600" y="0"/>
                  </a:lnTo>
                  <a:cubicBezTo>
                    <a:pt x="21600" y="0"/>
                    <a:pt x="0" y="0"/>
                    <a:pt x="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2083" name="Shape"/>
            <p:cNvSpPr/>
            <p:nvPr/>
          </p:nvSpPr>
          <p:spPr>
            <a:xfrm>
              <a:off x="114224" y="199892"/>
              <a:ext cx="514013" cy="314121"/>
            </a:xfrm>
            <a:custGeom>
              <a:avLst/>
              <a:gdLst/>
              <a:ahLst/>
              <a:cxnLst>
                <a:cxn ang="0">
                  <a:pos x="wd2" y="hd2"/>
                </a:cxn>
                <a:cxn ang="5400000">
                  <a:pos x="wd2" y="hd2"/>
                </a:cxn>
                <a:cxn ang="10800000">
                  <a:pos x="wd2" y="hd2"/>
                </a:cxn>
                <a:cxn ang="16200000">
                  <a:pos x="wd2" y="hd2"/>
                </a:cxn>
              </a:cxnLst>
              <a:rect l="0" t="0" r="r" b="b"/>
              <a:pathLst>
                <a:path w="21600" h="21600" extrusionOk="0">
                  <a:moveTo>
                    <a:pt x="14400" y="13745"/>
                  </a:moveTo>
                  <a:lnTo>
                    <a:pt x="6000" y="0"/>
                  </a:lnTo>
                  <a:lnTo>
                    <a:pt x="0" y="9818"/>
                  </a:lnTo>
                  <a:lnTo>
                    <a:pt x="0" y="21600"/>
                  </a:lnTo>
                  <a:lnTo>
                    <a:pt x="21600" y="21600"/>
                  </a:lnTo>
                  <a:lnTo>
                    <a:pt x="21600" y="13745"/>
                  </a:lnTo>
                  <a:lnTo>
                    <a:pt x="18000" y="7855"/>
                  </a:lnTo>
                  <a:cubicBezTo>
                    <a:pt x="18000" y="7855"/>
                    <a:pt x="14400" y="13745"/>
                    <a:pt x="14400" y="13745"/>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2084" name="Circle"/>
            <p:cNvSpPr/>
            <p:nvPr/>
          </p:nvSpPr>
          <p:spPr>
            <a:xfrm>
              <a:off x="514010" y="114224"/>
              <a:ext cx="114229" cy="114229"/>
            </a:xfrm>
            <a:prstGeom prst="ellipse">
              <a:avLst/>
            </a:pr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sp>
        <p:nvSpPr>
          <p:cNvPr id="2086" name="picture file"/>
          <p:cNvSpPr txBox="1"/>
          <p:nvPr/>
        </p:nvSpPr>
        <p:spPr>
          <a:xfrm>
            <a:off x="2746306" y="3594609"/>
            <a:ext cx="458618" cy="2596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picture file</a:t>
            </a:r>
          </a:p>
        </p:txBody>
      </p:sp>
      <p:grpSp>
        <p:nvGrpSpPr>
          <p:cNvPr id="2089" name="Group"/>
          <p:cNvGrpSpPr/>
          <p:nvPr/>
        </p:nvGrpSpPr>
        <p:grpSpPr>
          <a:xfrm>
            <a:off x="3866707" y="3176799"/>
            <a:ext cx="278424" cy="278682"/>
            <a:chOff x="0" y="0"/>
            <a:chExt cx="742462" cy="742462"/>
          </a:xfrm>
        </p:grpSpPr>
        <p:sp>
          <p:nvSpPr>
            <p:cNvPr id="2087" name="Shape"/>
            <p:cNvSpPr/>
            <p:nvPr/>
          </p:nvSpPr>
          <p:spPr>
            <a:xfrm>
              <a:off x="0" y="0"/>
              <a:ext cx="742463" cy="742463"/>
            </a:xfrm>
            <a:custGeom>
              <a:avLst/>
              <a:gdLst/>
              <a:ahLst/>
              <a:cxnLst>
                <a:cxn ang="0">
                  <a:pos x="wd2" y="hd2"/>
                </a:cxn>
                <a:cxn ang="5400000">
                  <a:pos x="wd2" y="hd2"/>
                </a:cxn>
                <a:cxn ang="10800000">
                  <a:pos x="wd2" y="hd2"/>
                </a:cxn>
                <a:cxn ang="16200000">
                  <a:pos x="wd2" y="hd2"/>
                </a:cxn>
              </a:cxnLst>
              <a:rect l="0" t="0" r="r" b="b"/>
              <a:pathLst>
                <a:path w="21600" h="21600" extrusionOk="0">
                  <a:moveTo>
                    <a:pt x="831" y="831"/>
                  </a:moveTo>
                  <a:lnTo>
                    <a:pt x="20769" y="831"/>
                  </a:lnTo>
                  <a:lnTo>
                    <a:pt x="20769" y="17446"/>
                  </a:lnTo>
                  <a:lnTo>
                    <a:pt x="831" y="17446"/>
                  </a:lnTo>
                  <a:cubicBezTo>
                    <a:pt x="831" y="17446"/>
                    <a:pt x="831" y="831"/>
                    <a:pt x="831" y="831"/>
                  </a:cubicBezTo>
                  <a:close/>
                  <a:moveTo>
                    <a:pt x="0" y="0"/>
                  </a:moveTo>
                  <a:lnTo>
                    <a:pt x="0" y="21600"/>
                  </a:lnTo>
                  <a:lnTo>
                    <a:pt x="21600" y="21600"/>
                  </a:lnTo>
                  <a:lnTo>
                    <a:pt x="21600" y="0"/>
                  </a:lnTo>
                  <a:cubicBezTo>
                    <a:pt x="21600" y="0"/>
                    <a:pt x="0" y="0"/>
                    <a:pt x="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2088" name="Shape"/>
            <p:cNvSpPr/>
            <p:nvPr/>
          </p:nvSpPr>
          <p:spPr>
            <a:xfrm>
              <a:off x="199892" y="142780"/>
              <a:ext cx="342677" cy="34267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0800"/>
                  </a:lnTo>
                  <a:lnTo>
                    <a:pt x="0" y="0"/>
                  </a:lnTo>
                  <a:cubicBezTo>
                    <a:pt x="0" y="0"/>
                    <a:pt x="0" y="21600"/>
                    <a:pt x="0" y="2160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sp>
        <p:nvSpPr>
          <p:cNvPr id="2090" name="video file"/>
          <p:cNvSpPr txBox="1"/>
          <p:nvPr/>
        </p:nvSpPr>
        <p:spPr>
          <a:xfrm>
            <a:off x="3732756" y="3573224"/>
            <a:ext cx="546325"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video file</a:t>
            </a:r>
          </a:p>
        </p:txBody>
      </p:sp>
      <p:grpSp>
        <p:nvGrpSpPr>
          <p:cNvPr id="2093" name="Group"/>
          <p:cNvGrpSpPr/>
          <p:nvPr/>
        </p:nvGrpSpPr>
        <p:grpSpPr>
          <a:xfrm>
            <a:off x="4897012" y="3176799"/>
            <a:ext cx="278424" cy="278682"/>
            <a:chOff x="0" y="0"/>
            <a:chExt cx="742462" cy="742462"/>
          </a:xfrm>
        </p:grpSpPr>
        <p:sp>
          <p:nvSpPr>
            <p:cNvPr id="2091" name="Shape"/>
            <p:cNvSpPr/>
            <p:nvPr/>
          </p:nvSpPr>
          <p:spPr>
            <a:xfrm>
              <a:off x="0" y="0"/>
              <a:ext cx="742463" cy="742463"/>
            </a:xfrm>
            <a:custGeom>
              <a:avLst/>
              <a:gdLst/>
              <a:ahLst/>
              <a:cxnLst>
                <a:cxn ang="0">
                  <a:pos x="wd2" y="hd2"/>
                </a:cxn>
                <a:cxn ang="5400000">
                  <a:pos x="wd2" y="hd2"/>
                </a:cxn>
                <a:cxn ang="10800000">
                  <a:pos x="wd2" y="hd2"/>
                </a:cxn>
                <a:cxn ang="16200000">
                  <a:pos x="wd2" y="hd2"/>
                </a:cxn>
              </a:cxnLst>
              <a:rect l="0" t="0" r="r" b="b"/>
              <a:pathLst>
                <a:path w="21600" h="21600" extrusionOk="0">
                  <a:moveTo>
                    <a:pt x="831" y="831"/>
                  </a:moveTo>
                  <a:lnTo>
                    <a:pt x="20769" y="831"/>
                  </a:lnTo>
                  <a:lnTo>
                    <a:pt x="20769" y="17446"/>
                  </a:lnTo>
                  <a:lnTo>
                    <a:pt x="831" y="17446"/>
                  </a:lnTo>
                  <a:cubicBezTo>
                    <a:pt x="831" y="17446"/>
                    <a:pt x="831" y="831"/>
                    <a:pt x="831" y="831"/>
                  </a:cubicBezTo>
                  <a:close/>
                  <a:moveTo>
                    <a:pt x="0" y="0"/>
                  </a:moveTo>
                  <a:lnTo>
                    <a:pt x="0" y="21600"/>
                  </a:lnTo>
                  <a:lnTo>
                    <a:pt x="21600" y="21600"/>
                  </a:lnTo>
                  <a:lnTo>
                    <a:pt x="21600" y="0"/>
                  </a:lnTo>
                  <a:cubicBezTo>
                    <a:pt x="21600" y="0"/>
                    <a:pt x="0" y="0"/>
                    <a:pt x="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2092" name="Shape"/>
            <p:cNvSpPr/>
            <p:nvPr/>
          </p:nvSpPr>
          <p:spPr>
            <a:xfrm>
              <a:off x="142780" y="85668"/>
              <a:ext cx="456901" cy="456901"/>
            </a:xfrm>
            <a:custGeom>
              <a:avLst/>
              <a:gdLst/>
              <a:ahLst/>
              <a:cxnLst>
                <a:cxn ang="0">
                  <a:pos x="wd2" y="hd2"/>
                </a:cxn>
                <a:cxn ang="5400000">
                  <a:pos x="wd2" y="hd2"/>
                </a:cxn>
                <a:cxn ang="10800000">
                  <a:pos x="wd2" y="hd2"/>
                </a:cxn>
                <a:cxn ang="16200000">
                  <a:pos x="wd2" y="hd2"/>
                </a:cxn>
              </a:cxnLst>
              <a:rect l="0" t="0" r="r" b="b"/>
              <a:pathLst>
                <a:path w="21600" h="21600" extrusionOk="0">
                  <a:moveTo>
                    <a:pt x="17550" y="17550"/>
                  </a:moveTo>
                  <a:cubicBezTo>
                    <a:pt x="16061" y="17550"/>
                    <a:pt x="14850" y="16339"/>
                    <a:pt x="14850" y="14850"/>
                  </a:cubicBezTo>
                  <a:cubicBezTo>
                    <a:pt x="14850" y="13361"/>
                    <a:pt x="16061" y="12150"/>
                    <a:pt x="17550" y="12150"/>
                  </a:cubicBezTo>
                  <a:cubicBezTo>
                    <a:pt x="19039" y="12150"/>
                    <a:pt x="20250" y="13361"/>
                    <a:pt x="20250" y="14850"/>
                  </a:cubicBezTo>
                  <a:cubicBezTo>
                    <a:pt x="20250" y="16339"/>
                    <a:pt x="19039" y="17550"/>
                    <a:pt x="17550" y="17550"/>
                  </a:cubicBezTo>
                  <a:close/>
                  <a:moveTo>
                    <a:pt x="4050" y="20250"/>
                  </a:moveTo>
                  <a:cubicBezTo>
                    <a:pt x="2561" y="20250"/>
                    <a:pt x="1350" y="19039"/>
                    <a:pt x="1350" y="17550"/>
                  </a:cubicBezTo>
                  <a:cubicBezTo>
                    <a:pt x="1350" y="16061"/>
                    <a:pt x="2561" y="14850"/>
                    <a:pt x="4050" y="14850"/>
                  </a:cubicBezTo>
                  <a:cubicBezTo>
                    <a:pt x="5539" y="14850"/>
                    <a:pt x="6750" y="16061"/>
                    <a:pt x="6750" y="17550"/>
                  </a:cubicBezTo>
                  <a:cubicBezTo>
                    <a:pt x="6750" y="19039"/>
                    <a:pt x="5539" y="20250"/>
                    <a:pt x="4050" y="20250"/>
                  </a:cubicBezTo>
                  <a:close/>
                  <a:moveTo>
                    <a:pt x="6750" y="4050"/>
                  </a:moveTo>
                  <a:lnTo>
                    <a:pt x="6750" y="14538"/>
                  </a:lnTo>
                  <a:cubicBezTo>
                    <a:pt x="6033" y="13895"/>
                    <a:pt x="5088" y="13500"/>
                    <a:pt x="4050" y="13500"/>
                  </a:cubicBezTo>
                  <a:cubicBezTo>
                    <a:pt x="1815" y="13500"/>
                    <a:pt x="0" y="15314"/>
                    <a:pt x="0" y="17550"/>
                  </a:cubicBezTo>
                  <a:cubicBezTo>
                    <a:pt x="0" y="19786"/>
                    <a:pt x="1815" y="21600"/>
                    <a:pt x="4050" y="21600"/>
                  </a:cubicBezTo>
                  <a:cubicBezTo>
                    <a:pt x="6285" y="21600"/>
                    <a:pt x="8100" y="19786"/>
                    <a:pt x="8100" y="17550"/>
                  </a:cubicBezTo>
                  <a:lnTo>
                    <a:pt x="8100" y="6504"/>
                  </a:lnTo>
                  <a:lnTo>
                    <a:pt x="20250" y="4296"/>
                  </a:lnTo>
                  <a:lnTo>
                    <a:pt x="20250" y="11838"/>
                  </a:lnTo>
                  <a:cubicBezTo>
                    <a:pt x="19533" y="11195"/>
                    <a:pt x="18588" y="10800"/>
                    <a:pt x="17550" y="10800"/>
                  </a:cubicBezTo>
                  <a:cubicBezTo>
                    <a:pt x="15315" y="10800"/>
                    <a:pt x="13500" y="12614"/>
                    <a:pt x="13500" y="14850"/>
                  </a:cubicBezTo>
                  <a:cubicBezTo>
                    <a:pt x="13500" y="17086"/>
                    <a:pt x="15315" y="18900"/>
                    <a:pt x="17550" y="18900"/>
                  </a:cubicBezTo>
                  <a:cubicBezTo>
                    <a:pt x="19785" y="18900"/>
                    <a:pt x="21600" y="17086"/>
                    <a:pt x="21600" y="14850"/>
                  </a:cubicBezTo>
                  <a:lnTo>
                    <a:pt x="21600" y="0"/>
                  </a:lnTo>
                  <a:lnTo>
                    <a:pt x="6750" y="2700"/>
                  </a:lnTo>
                  <a:cubicBezTo>
                    <a:pt x="6750" y="2700"/>
                    <a:pt x="6750" y="4050"/>
                    <a:pt x="6750" y="405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sp>
        <p:nvSpPr>
          <p:cNvPr id="2094" name="music file"/>
          <p:cNvSpPr txBox="1"/>
          <p:nvPr/>
        </p:nvSpPr>
        <p:spPr>
          <a:xfrm>
            <a:off x="4806600" y="3645574"/>
            <a:ext cx="459247" cy="144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music file</a:t>
            </a:r>
          </a:p>
        </p:txBody>
      </p:sp>
      <p:sp>
        <p:nvSpPr>
          <p:cNvPr id="2095" name="Shape"/>
          <p:cNvSpPr/>
          <p:nvPr/>
        </p:nvSpPr>
        <p:spPr>
          <a:xfrm>
            <a:off x="5905897" y="3187518"/>
            <a:ext cx="321257" cy="257243"/>
          </a:xfrm>
          <a:custGeom>
            <a:avLst/>
            <a:gdLst/>
            <a:ahLst/>
            <a:cxnLst>
              <a:cxn ang="0">
                <a:pos x="wd2" y="hd2"/>
              </a:cxn>
              <a:cxn ang="5400000">
                <a:pos x="wd2" y="hd2"/>
              </a:cxn>
              <a:cxn ang="10800000">
                <a:pos x="wd2" y="hd2"/>
              </a:cxn>
              <a:cxn ang="16200000">
                <a:pos x="wd2" y="hd2"/>
              </a:cxn>
            </a:cxnLst>
            <a:rect l="0" t="0" r="r" b="b"/>
            <a:pathLst>
              <a:path w="21600" h="21600" extrusionOk="0">
                <a:moveTo>
                  <a:pt x="20880" y="9450"/>
                </a:moveTo>
                <a:lnTo>
                  <a:pt x="720" y="9450"/>
                </a:lnTo>
                <a:lnTo>
                  <a:pt x="720" y="4500"/>
                </a:lnTo>
                <a:lnTo>
                  <a:pt x="20880" y="4500"/>
                </a:lnTo>
                <a:cubicBezTo>
                  <a:pt x="20880" y="4500"/>
                  <a:pt x="20880" y="9450"/>
                  <a:pt x="20880" y="9450"/>
                </a:cubicBezTo>
                <a:close/>
                <a:moveTo>
                  <a:pt x="20880" y="14850"/>
                </a:moveTo>
                <a:lnTo>
                  <a:pt x="720" y="14850"/>
                </a:lnTo>
                <a:lnTo>
                  <a:pt x="720" y="10350"/>
                </a:lnTo>
                <a:lnTo>
                  <a:pt x="20880" y="10350"/>
                </a:lnTo>
                <a:cubicBezTo>
                  <a:pt x="20880" y="10350"/>
                  <a:pt x="20880" y="14850"/>
                  <a:pt x="20880" y="14850"/>
                </a:cubicBezTo>
                <a:close/>
                <a:moveTo>
                  <a:pt x="20880" y="20700"/>
                </a:moveTo>
                <a:lnTo>
                  <a:pt x="720" y="20700"/>
                </a:lnTo>
                <a:lnTo>
                  <a:pt x="720" y="15750"/>
                </a:lnTo>
                <a:lnTo>
                  <a:pt x="20880" y="15750"/>
                </a:lnTo>
                <a:cubicBezTo>
                  <a:pt x="20880" y="15750"/>
                  <a:pt x="20880" y="20700"/>
                  <a:pt x="20880" y="20700"/>
                </a:cubicBezTo>
                <a:close/>
                <a:moveTo>
                  <a:pt x="0" y="0"/>
                </a:moveTo>
                <a:lnTo>
                  <a:pt x="0" y="21600"/>
                </a:lnTo>
                <a:lnTo>
                  <a:pt x="21600" y="21600"/>
                </a:lnTo>
                <a:lnTo>
                  <a:pt x="21600" y="0"/>
                </a:lnTo>
                <a:cubicBezTo>
                  <a:pt x="21600" y="0"/>
                  <a:pt x="0" y="0"/>
                  <a:pt x="0" y="0"/>
                </a:cubicBezTo>
                <a:close/>
              </a:path>
            </a:pathLst>
          </a:custGeom>
          <a:solidFill>
            <a:srgbClr val="FFFFFF"/>
          </a:solidFill>
          <a:ln w="12700">
            <a:miter lim="400000"/>
          </a:ln>
        </p:spPr>
        <p:txBody>
          <a:bodyPr lIns="20091" tIns="20091" rIns="20091" bIns="20091" anchor="ct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2096" name="spreadsheet, list view"/>
          <p:cNvSpPr txBox="1"/>
          <p:nvPr/>
        </p:nvSpPr>
        <p:spPr>
          <a:xfrm>
            <a:off x="5709338" y="3577148"/>
            <a:ext cx="714377" cy="2596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spreadsheet, list view</a:t>
            </a:r>
          </a:p>
        </p:txBody>
      </p:sp>
      <p:grpSp>
        <p:nvGrpSpPr>
          <p:cNvPr id="2100" name="Group"/>
          <p:cNvGrpSpPr/>
          <p:nvPr/>
        </p:nvGrpSpPr>
        <p:grpSpPr>
          <a:xfrm>
            <a:off x="6936201" y="3187517"/>
            <a:ext cx="321258" cy="257245"/>
            <a:chOff x="-1" y="-1"/>
            <a:chExt cx="856686" cy="685350"/>
          </a:xfrm>
        </p:grpSpPr>
        <p:sp>
          <p:nvSpPr>
            <p:cNvPr id="2097" name="Shape"/>
            <p:cNvSpPr/>
            <p:nvPr/>
          </p:nvSpPr>
          <p:spPr>
            <a:xfrm>
              <a:off x="-2" y="-2"/>
              <a:ext cx="856688" cy="685352"/>
            </a:xfrm>
            <a:custGeom>
              <a:avLst/>
              <a:gdLst/>
              <a:ahLst/>
              <a:cxnLst>
                <a:cxn ang="0">
                  <a:pos x="wd2" y="hd2"/>
                </a:cxn>
                <a:cxn ang="5400000">
                  <a:pos x="wd2" y="hd2"/>
                </a:cxn>
                <a:cxn ang="10800000">
                  <a:pos x="wd2" y="hd2"/>
                </a:cxn>
                <a:cxn ang="16200000">
                  <a:pos x="wd2" y="hd2"/>
                </a:cxn>
              </a:cxnLst>
              <a:rect l="0" t="0" r="r" b="b"/>
              <a:pathLst>
                <a:path w="21600" h="21600" extrusionOk="0">
                  <a:moveTo>
                    <a:pt x="20880" y="20700"/>
                  </a:moveTo>
                  <a:lnTo>
                    <a:pt x="720" y="20700"/>
                  </a:lnTo>
                  <a:lnTo>
                    <a:pt x="720" y="4500"/>
                  </a:lnTo>
                  <a:lnTo>
                    <a:pt x="20880" y="4500"/>
                  </a:lnTo>
                  <a:cubicBezTo>
                    <a:pt x="20880" y="4500"/>
                    <a:pt x="20880" y="20700"/>
                    <a:pt x="20880" y="20700"/>
                  </a:cubicBezTo>
                  <a:close/>
                  <a:moveTo>
                    <a:pt x="0" y="0"/>
                  </a:moveTo>
                  <a:lnTo>
                    <a:pt x="0" y="21600"/>
                  </a:lnTo>
                  <a:lnTo>
                    <a:pt x="21600" y="21600"/>
                  </a:lnTo>
                  <a:lnTo>
                    <a:pt x="21600" y="0"/>
                  </a:lnTo>
                  <a:cubicBezTo>
                    <a:pt x="21600" y="0"/>
                    <a:pt x="0" y="0"/>
                    <a:pt x="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2098" name="Shape"/>
            <p:cNvSpPr/>
            <p:nvPr/>
          </p:nvSpPr>
          <p:spPr>
            <a:xfrm>
              <a:off x="228449" y="199891"/>
              <a:ext cx="399787" cy="399789"/>
            </a:xfrm>
            <a:custGeom>
              <a:avLst/>
              <a:gdLst/>
              <a:ahLst/>
              <a:cxnLst>
                <a:cxn ang="0">
                  <a:pos x="wd2" y="hd2"/>
                </a:cxn>
                <a:cxn ang="5400000">
                  <a:pos x="wd2" y="hd2"/>
                </a:cxn>
                <a:cxn ang="10800000">
                  <a:pos x="wd2" y="hd2"/>
                </a:cxn>
                <a:cxn ang="16200000">
                  <a:pos x="wd2" y="hd2"/>
                </a:cxn>
              </a:cxnLst>
              <a:rect l="0" t="0" r="r" b="b"/>
              <a:pathLst>
                <a:path w="21600" h="21600" extrusionOk="0">
                  <a:moveTo>
                    <a:pt x="10800" y="12343"/>
                  </a:moveTo>
                  <a:lnTo>
                    <a:pt x="12343" y="12343"/>
                  </a:lnTo>
                  <a:lnTo>
                    <a:pt x="12343" y="1672"/>
                  </a:lnTo>
                  <a:cubicBezTo>
                    <a:pt x="16715" y="2408"/>
                    <a:pt x="20057" y="6221"/>
                    <a:pt x="20057" y="10800"/>
                  </a:cubicBezTo>
                  <a:cubicBezTo>
                    <a:pt x="20057" y="15904"/>
                    <a:pt x="15904" y="20057"/>
                    <a:pt x="10800" y="20057"/>
                  </a:cubicBezTo>
                  <a:cubicBezTo>
                    <a:pt x="6221" y="20057"/>
                    <a:pt x="2408" y="16715"/>
                    <a:pt x="1671" y="12343"/>
                  </a:cubicBezTo>
                  <a:cubicBezTo>
                    <a:pt x="1671" y="12343"/>
                    <a:pt x="10800" y="12343"/>
                    <a:pt x="10800" y="12343"/>
                  </a:cubicBezTo>
                  <a:close/>
                  <a:moveTo>
                    <a:pt x="10800" y="21600"/>
                  </a:moveTo>
                  <a:cubicBezTo>
                    <a:pt x="16764" y="21600"/>
                    <a:pt x="21600" y="16764"/>
                    <a:pt x="21600" y="10800"/>
                  </a:cubicBezTo>
                  <a:cubicBezTo>
                    <a:pt x="21600" y="4836"/>
                    <a:pt x="16764" y="0"/>
                    <a:pt x="10800" y="0"/>
                  </a:cubicBezTo>
                  <a:lnTo>
                    <a:pt x="10800" y="10800"/>
                  </a:lnTo>
                  <a:lnTo>
                    <a:pt x="0" y="10800"/>
                  </a:lnTo>
                  <a:cubicBezTo>
                    <a:pt x="0" y="16764"/>
                    <a:pt x="4836" y="21600"/>
                    <a:pt x="10800" y="2160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2099" name="Shape"/>
            <p:cNvSpPr/>
            <p:nvPr/>
          </p:nvSpPr>
          <p:spPr>
            <a:xfrm>
              <a:off x="228449" y="199891"/>
              <a:ext cx="169052" cy="16905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0422" y="1600"/>
                    <a:pt x="1603" y="10422"/>
                    <a:pt x="0" y="21600"/>
                  </a:cubicBezTo>
                  <a:lnTo>
                    <a:pt x="21600" y="21600"/>
                  </a:lnTo>
                  <a:cubicBezTo>
                    <a:pt x="21600" y="21600"/>
                    <a:pt x="21600" y="0"/>
                    <a:pt x="21600" y="0"/>
                  </a:cubicBezTo>
                  <a:close/>
                </a:path>
              </a:pathLst>
            </a:custGeom>
            <a:solidFill>
              <a:srgbClr val="FFFFFF"/>
            </a:solidFill>
            <a:ln w="12700" cap="flat">
              <a:noFill/>
              <a:miter lim="400000"/>
            </a:ln>
            <a:effectLst/>
          </p:spPr>
          <p:txBody>
            <a:bodyPr wrap="square" lIns="53576" tIns="53576" rIns="53576" bIns="53576" numCol="1" anchor="ctr">
              <a:noAutofit/>
            </a:bodyPr>
            <a:lstStyle/>
            <a:p>
              <a:pPr indent="0" algn="ctr" defTabSz="171450">
                <a:defRPr sz="3000" b="1" spc="15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sp>
        <p:nvSpPr>
          <p:cNvPr id="2101" name="presentation file"/>
          <p:cNvSpPr txBox="1"/>
          <p:nvPr/>
        </p:nvSpPr>
        <p:spPr>
          <a:xfrm>
            <a:off x="6756533" y="3587866"/>
            <a:ext cx="680594" cy="2596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algn="ctr">
              <a:defRPr sz="2000">
                <a:solidFill>
                  <a:srgbClr val="FFFFFF"/>
                </a:solidFill>
              </a:defRPr>
            </a:lvl1pPr>
          </a:lstStyle>
          <a:p>
            <a:r>
              <a:rPr sz="750"/>
              <a:t>presentation file</a:t>
            </a:r>
          </a:p>
        </p:txBody>
      </p:sp>
      <p:sp>
        <p:nvSpPr>
          <p:cNvPr id="2102" name="Rectangle"/>
          <p:cNvSpPr/>
          <p:nvPr/>
        </p:nvSpPr>
        <p:spPr>
          <a:xfrm>
            <a:off x="706514" y="379990"/>
            <a:ext cx="714376" cy="61745"/>
          </a:xfrm>
          <a:prstGeom prst="rect">
            <a:avLst/>
          </a:prstGeom>
          <a:solidFill>
            <a:srgbClr val="02B6CB"/>
          </a:solidFill>
          <a:ln w="12700">
            <a:miter lim="400000"/>
          </a:ln>
        </p:spPr>
        <p:txBody>
          <a:bodyPr lIns="20091" tIns="20091" rIns="20091" bIns="20091" anchor="ctr"/>
          <a:lstStyle/>
          <a:p>
            <a:pPr indent="0" defTabSz="309563">
              <a:lnSpc>
                <a:spcPct val="90000"/>
              </a:lnSpc>
              <a:defRPr sz="3600" b="1" spc="792">
                <a:solidFill>
                  <a:srgbClr val="26465B"/>
                </a:solidFill>
              </a:defRPr>
            </a:pPr>
            <a:endParaRPr sz="1350"/>
          </a:p>
        </p:txBody>
      </p:sp>
      <p:sp>
        <p:nvSpPr>
          <p:cNvPr id="2103"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383100887"/>
      </p:ext>
    </p:extLst>
  </p:cSld>
  <p:clrMapOvr>
    <a:masterClrMapping/>
  </p:clrMapOvr>
  <p:transition spd="med"/>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x">
  <p:cSld name="quote">
    <p:bg>
      <p:bgPr>
        <a:solidFill>
          <a:srgbClr val="0F6FFF"/>
        </a:solidFill>
        <a:effectLst/>
      </p:bgPr>
    </p:bg>
    <p:spTree>
      <p:nvGrpSpPr>
        <p:cNvPr id="1" name=""/>
        <p:cNvGrpSpPr/>
        <p:nvPr/>
      </p:nvGrpSpPr>
      <p:grpSpPr>
        <a:xfrm>
          <a:off x="0" y="0"/>
          <a:ext cx="0" cy="0"/>
          <a:chOff x="0" y="0"/>
          <a:chExt cx="0" cy="0"/>
        </a:xfrm>
      </p:grpSpPr>
      <p:sp>
        <p:nvSpPr>
          <p:cNvPr id="2110" name="Title Text"/>
          <p:cNvSpPr txBox="1">
            <a:spLocks noGrp="1"/>
          </p:cNvSpPr>
          <p:nvPr>
            <p:ph type="title"/>
          </p:nvPr>
        </p:nvSpPr>
        <p:spPr>
          <a:xfrm>
            <a:off x="228599" y="201355"/>
            <a:ext cx="5187464" cy="4524992"/>
          </a:xfrm>
          <a:prstGeom prst="rect">
            <a:avLst/>
          </a:prstGeom>
        </p:spPr>
        <p:txBody>
          <a:bodyPr/>
          <a:lstStyle>
            <a:lvl1pPr marL="117475" indent="-117475">
              <a:defRPr sz="2400" spc="120">
                <a:solidFill>
                  <a:srgbClr val="FFFFFF"/>
                </a:solidFill>
              </a:defRPr>
            </a:lvl1pPr>
          </a:lstStyle>
          <a:p>
            <a:r>
              <a:t>Title Text</a:t>
            </a:r>
          </a:p>
        </p:txBody>
      </p:sp>
      <p:sp>
        <p:nvSpPr>
          <p:cNvPr id="2111" name="Slide Number"/>
          <p:cNvSpPr txBox="1">
            <a:spLocks noGrp="1"/>
          </p:cNvSpPr>
          <p:nvPr>
            <p:ph type="sldNum" sz="quarter" idx="2"/>
          </p:nvPr>
        </p:nvSpPr>
        <p:spPr>
          <a:xfrm>
            <a:off x="8770842" y="4857789"/>
            <a:ext cx="144560" cy="83610"/>
          </a:xfrm>
          <a:prstGeom prst="rect">
            <a:avLst/>
          </a:prstGeom>
        </p:spPr>
        <p:txBody>
          <a:bodyPr/>
          <a:lstStyle>
            <a:lvl1pPr defTabSz="685800">
              <a:defRPr sz="600" spc="132">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680206678"/>
      </p:ext>
    </p:extLst>
  </p:cSld>
  <p:clrMapOvr>
    <a:masterClrMapping/>
  </p:clrMapOvr>
  <p:transition spd="med"/>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type="tx">
  <p:cSld name="Divider (with page contents)">
    <p:bg>
      <p:bgPr>
        <a:solidFill>
          <a:srgbClr val="EAEAEA"/>
        </a:solidFill>
        <a:effectLst/>
      </p:bgPr>
    </p:bg>
    <p:spTree>
      <p:nvGrpSpPr>
        <p:cNvPr id="1" name=""/>
        <p:cNvGrpSpPr/>
        <p:nvPr/>
      </p:nvGrpSpPr>
      <p:grpSpPr>
        <a:xfrm>
          <a:off x="0" y="0"/>
          <a:ext cx="0" cy="0"/>
          <a:chOff x="0" y="0"/>
          <a:chExt cx="0" cy="0"/>
        </a:xfrm>
      </p:grpSpPr>
      <p:sp>
        <p:nvSpPr>
          <p:cNvPr id="2118" name="Title Text"/>
          <p:cNvSpPr txBox="1">
            <a:spLocks noGrp="1"/>
          </p:cNvSpPr>
          <p:nvPr>
            <p:ph type="title"/>
          </p:nvPr>
        </p:nvSpPr>
        <p:spPr>
          <a:xfrm>
            <a:off x="228600" y="201354"/>
            <a:ext cx="4114800" cy="856518"/>
          </a:xfrm>
          <a:prstGeom prst="rect">
            <a:avLst/>
          </a:prstGeom>
        </p:spPr>
        <p:txBody>
          <a:bodyPr/>
          <a:lstStyle/>
          <a:p>
            <a:r>
              <a:t>Title Text</a:t>
            </a:r>
          </a:p>
        </p:txBody>
      </p:sp>
      <p:sp>
        <p:nvSpPr>
          <p:cNvPr id="2119" name="Body Level One…"/>
          <p:cNvSpPr txBox="1">
            <a:spLocks noGrp="1"/>
          </p:cNvSpPr>
          <p:nvPr>
            <p:ph type="body" sz="half" idx="1"/>
          </p:nvPr>
        </p:nvSpPr>
        <p:spPr>
          <a:xfrm>
            <a:off x="228600" y="1124991"/>
            <a:ext cx="4114800" cy="3587768"/>
          </a:xfrm>
          <a:prstGeom prst="rect">
            <a:avLst/>
          </a:prstGeom>
        </p:spPr>
        <p:txBody>
          <a:bodyPr>
            <a:normAutofit/>
          </a:bodyPr>
          <a:lstStyle>
            <a:lvl1pPr defTabSz="457189">
              <a:spcBef>
                <a:spcPts val="0"/>
              </a:spcBef>
              <a:tabLst>
                <a:tab pos="4019550" algn="r"/>
              </a:tabLst>
            </a:lvl1pPr>
            <a:lvl2pPr marL="173034" indent="-173034" defTabSz="457189">
              <a:spcBef>
                <a:spcPts val="0"/>
              </a:spcBef>
              <a:tabLst>
                <a:tab pos="4019550" algn="r"/>
              </a:tabLst>
            </a:lvl2pPr>
            <a:lvl3pPr defTabSz="457189">
              <a:spcBef>
                <a:spcPts val="0"/>
              </a:spcBef>
              <a:tabLst>
                <a:tab pos="4019550" algn="r"/>
              </a:tabLst>
            </a:lvl3pPr>
            <a:lvl4pPr defTabSz="457189">
              <a:spcBef>
                <a:spcPts val="0"/>
              </a:spcBef>
              <a:tabLst>
                <a:tab pos="4019550" algn="r"/>
              </a:tabLst>
            </a:lvl4pPr>
            <a:lvl5pPr defTabSz="457189">
              <a:spcBef>
                <a:spcPts val="0"/>
              </a:spcBef>
              <a:tabLst>
                <a:tab pos="4019550" algn="r"/>
              </a:tabLst>
            </a:lvl5pPr>
          </a:lstStyle>
          <a:p>
            <a:r>
              <a:t>Body Level One</a:t>
            </a:r>
          </a:p>
          <a:p>
            <a:pPr lvl="1"/>
            <a:r>
              <a:t>Body Level Two</a:t>
            </a:r>
          </a:p>
          <a:p>
            <a:pPr lvl="2"/>
            <a:r>
              <a:t>Body Level Three</a:t>
            </a:r>
          </a:p>
          <a:p>
            <a:pPr lvl="3"/>
            <a:r>
              <a:t>Body Level Four</a:t>
            </a:r>
          </a:p>
          <a:p>
            <a:pPr lvl="4"/>
            <a:r>
              <a:t>Body Level Five</a:t>
            </a:r>
          </a:p>
        </p:txBody>
      </p:sp>
      <p:sp>
        <p:nvSpPr>
          <p:cNvPr id="2120" name="Text Placeholder 6"/>
          <p:cNvSpPr>
            <a:spLocks noGrp="1"/>
          </p:cNvSpPr>
          <p:nvPr>
            <p:ph type="body" sz="half" idx="21"/>
          </p:nvPr>
        </p:nvSpPr>
        <p:spPr>
          <a:xfrm>
            <a:off x="4800600" y="1124991"/>
            <a:ext cx="4114800" cy="3587768"/>
          </a:xfrm>
          <a:prstGeom prst="rect">
            <a:avLst/>
          </a:prstGeom>
        </p:spPr>
        <p:txBody>
          <a:bodyPr>
            <a:normAutofit/>
          </a:bodyPr>
          <a:lstStyle>
            <a:lvl1pPr defTabSz="914377">
              <a:tabLst>
                <a:tab pos="8039100" algn="r"/>
              </a:tabLst>
              <a:defRPr spc="100"/>
            </a:lvl1pPr>
          </a:lstStyle>
          <a:p>
            <a:pPr defTabSz="1219169">
              <a:tabLst>
                <a:tab pos="10718800" algn="r"/>
              </a:tabLst>
              <a:defRPr spc="100"/>
            </a:pPr>
            <a:endParaRPr/>
          </a:p>
        </p:txBody>
      </p:sp>
      <p:sp>
        <p:nvSpPr>
          <p:cNvPr id="2121" name="Slide Number"/>
          <p:cNvSpPr txBox="1">
            <a:spLocks noGrp="1"/>
          </p:cNvSpPr>
          <p:nvPr>
            <p:ph type="sldNum" sz="quarter" idx="2"/>
          </p:nvPr>
        </p:nvSpPr>
        <p:spPr>
          <a:xfrm>
            <a:off x="8770842" y="4857789"/>
            <a:ext cx="144560" cy="83610"/>
          </a:xfrm>
          <a:prstGeom prst="rect">
            <a:avLst/>
          </a:prstGeom>
        </p:spPr>
        <p:txBody>
          <a:bodyPr/>
          <a:lstStyle>
            <a:lvl1pPr defTabSz="685800">
              <a:defRPr sz="600" spc="132">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958691874"/>
      </p:ext>
    </p:extLst>
  </p:cSld>
  <p:clrMapOvr>
    <a:masterClrMapping/>
  </p:clrMapOvr>
  <p:transition spd="med"/>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type="tx">
  <p:cSld name="cover">
    <p:bg>
      <p:bgPr>
        <a:solidFill>
          <a:srgbClr val="000000"/>
        </a:solidFill>
        <a:effectLst/>
      </p:bgPr>
    </p:bg>
    <p:spTree>
      <p:nvGrpSpPr>
        <p:cNvPr id="1" name=""/>
        <p:cNvGrpSpPr/>
        <p:nvPr/>
      </p:nvGrpSpPr>
      <p:grpSpPr>
        <a:xfrm>
          <a:off x="0" y="0"/>
          <a:ext cx="0" cy="0"/>
          <a:chOff x="0" y="0"/>
          <a:chExt cx="0" cy="0"/>
        </a:xfrm>
      </p:grpSpPr>
      <p:grpSp>
        <p:nvGrpSpPr>
          <p:cNvPr id="2172" name="Group"/>
          <p:cNvGrpSpPr/>
          <p:nvPr/>
        </p:nvGrpSpPr>
        <p:grpSpPr>
          <a:xfrm>
            <a:off x="-109731" y="-109957"/>
            <a:ext cx="9364225" cy="5369451"/>
            <a:chOff x="0" y="0"/>
            <a:chExt cx="24971264" cy="14305288"/>
          </a:xfrm>
        </p:grpSpPr>
        <p:grpSp>
          <p:nvGrpSpPr>
            <p:cNvPr id="2139" name="Group"/>
            <p:cNvGrpSpPr/>
            <p:nvPr/>
          </p:nvGrpSpPr>
          <p:grpSpPr>
            <a:xfrm>
              <a:off x="903903" y="0"/>
              <a:ext cx="23164631" cy="243846"/>
              <a:chOff x="-2" y="0"/>
              <a:chExt cx="23164629" cy="243844"/>
            </a:xfrm>
          </p:grpSpPr>
          <p:sp>
            <p:nvSpPr>
              <p:cNvPr id="2128"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129"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130"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131"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132"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133"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134"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135"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136"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137"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138"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2151" name="Group"/>
            <p:cNvGrpSpPr/>
            <p:nvPr/>
          </p:nvGrpSpPr>
          <p:grpSpPr>
            <a:xfrm>
              <a:off x="903903" y="14061444"/>
              <a:ext cx="23164631" cy="243846"/>
              <a:chOff x="-2" y="0"/>
              <a:chExt cx="23164629" cy="243844"/>
            </a:xfrm>
          </p:grpSpPr>
          <p:sp>
            <p:nvSpPr>
              <p:cNvPr id="2140"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141"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142"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143"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144"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145"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146"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147"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148"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149"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150"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2161" name="Group"/>
            <p:cNvGrpSpPr/>
            <p:nvPr/>
          </p:nvGrpSpPr>
          <p:grpSpPr>
            <a:xfrm>
              <a:off x="0" y="926929"/>
              <a:ext cx="243846" cy="12438555"/>
              <a:chOff x="0" y="-2"/>
              <a:chExt cx="243844" cy="12438554"/>
            </a:xfrm>
          </p:grpSpPr>
          <p:sp>
            <p:nvSpPr>
              <p:cNvPr id="2152"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153"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154"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155"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156"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157"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158"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159"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160"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2171" name="Group"/>
            <p:cNvGrpSpPr/>
            <p:nvPr/>
          </p:nvGrpSpPr>
          <p:grpSpPr>
            <a:xfrm>
              <a:off x="24727419" y="926929"/>
              <a:ext cx="243846" cy="12435851"/>
              <a:chOff x="0" y="0"/>
              <a:chExt cx="243844" cy="12435850"/>
            </a:xfrm>
          </p:grpSpPr>
          <p:sp>
            <p:nvSpPr>
              <p:cNvPr id="2162"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163"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164"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165"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166"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167"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168"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169"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170"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2173" name="Title Text"/>
          <p:cNvSpPr txBox="1">
            <a:spLocks noGrp="1"/>
          </p:cNvSpPr>
          <p:nvPr>
            <p:ph type="title"/>
          </p:nvPr>
        </p:nvSpPr>
        <p:spPr>
          <a:xfrm>
            <a:off x="210312" y="137796"/>
            <a:ext cx="4142234" cy="4298611"/>
          </a:xfrm>
          <a:prstGeom prst="rect">
            <a:avLst/>
          </a:prstGeom>
        </p:spPr>
        <p:txBody>
          <a:bodyPr/>
          <a:lstStyle>
            <a:lvl1pPr defTabSz="914411">
              <a:defRPr sz="2400" b="0" spc="0">
                <a:solidFill>
                  <a:srgbClr val="FFFFFF"/>
                </a:solidFill>
              </a:defRPr>
            </a:lvl1pPr>
          </a:lstStyle>
          <a:p>
            <a:r>
              <a:t>Title Text</a:t>
            </a:r>
          </a:p>
        </p:txBody>
      </p:sp>
      <p:pic>
        <p:nvPicPr>
          <p:cNvPr id="2174" name="image1.png" descr="image1.png"/>
          <p:cNvPicPr>
            <a:picLocks noChangeAspect="1"/>
          </p:cNvPicPr>
          <p:nvPr/>
        </p:nvPicPr>
        <p:blipFill>
          <a:blip r:embed="rId2"/>
          <a:stretch>
            <a:fillRect/>
          </a:stretch>
        </p:blipFill>
        <p:spPr>
          <a:xfrm>
            <a:off x="8393809" y="4695088"/>
            <a:ext cx="521591" cy="211652"/>
          </a:xfrm>
          <a:prstGeom prst="rect">
            <a:avLst/>
          </a:prstGeom>
          <a:ln w="12700">
            <a:miter lim="400000"/>
          </a:ln>
        </p:spPr>
      </p:pic>
      <p:sp>
        <p:nvSpPr>
          <p:cNvPr id="2175" name="Slide Number"/>
          <p:cNvSpPr txBox="1">
            <a:spLocks noGrp="1"/>
          </p:cNvSpPr>
          <p:nvPr>
            <p:ph type="sldNum" sz="quarter" idx="2"/>
          </p:nvPr>
        </p:nvSpPr>
        <p:spPr>
          <a:xfrm>
            <a:off x="6351221" y="4730089"/>
            <a:ext cx="201980" cy="83177"/>
          </a:xfrm>
          <a:prstGeom prst="rect">
            <a:avLst/>
          </a:prstGeom>
        </p:spPr>
        <p:txBody>
          <a:bodyPr/>
          <a:lstStyle>
            <a:lvl1pPr>
              <a:defRPr sz="600" b="1">
                <a:solidFill>
                  <a:srgbClr val="FFFFFF"/>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855169029"/>
      </p:ext>
    </p:extLst>
  </p:cSld>
  <p:clrMapOvr>
    <a:masterClrMapping/>
  </p:clrMapOvr>
  <p:transition spd="med"/>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tx">
  <p:cSld name="1_divider (with page contents)">
    <p:bg>
      <p:bgPr>
        <a:solidFill>
          <a:srgbClr val="000000"/>
        </a:solidFill>
        <a:effectLst/>
      </p:bgPr>
    </p:bg>
    <p:spTree>
      <p:nvGrpSpPr>
        <p:cNvPr id="1" name=""/>
        <p:cNvGrpSpPr/>
        <p:nvPr/>
      </p:nvGrpSpPr>
      <p:grpSpPr>
        <a:xfrm>
          <a:off x="0" y="0"/>
          <a:ext cx="0" cy="0"/>
          <a:chOff x="0" y="0"/>
          <a:chExt cx="0" cy="0"/>
        </a:xfrm>
      </p:grpSpPr>
      <p:grpSp>
        <p:nvGrpSpPr>
          <p:cNvPr id="2279" name="Group"/>
          <p:cNvGrpSpPr/>
          <p:nvPr/>
        </p:nvGrpSpPr>
        <p:grpSpPr>
          <a:xfrm>
            <a:off x="-109731" y="-109957"/>
            <a:ext cx="9364225" cy="5369451"/>
            <a:chOff x="0" y="0"/>
            <a:chExt cx="24971264" cy="14305288"/>
          </a:xfrm>
        </p:grpSpPr>
        <p:grpSp>
          <p:nvGrpSpPr>
            <p:cNvPr id="2246" name="Group"/>
            <p:cNvGrpSpPr/>
            <p:nvPr/>
          </p:nvGrpSpPr>
          <p:grpSpPr>
            <a:xfrm>
              <a:off x="903903" y="0"/>
              <a:ext cx="23164631" cy="243846"/>
              <a:chOff x="-2" y="0"/>
              <a:chExt cx="23164629" cy="243844"/>
            </a:xfrm>
          </p:grpSpPr>
          <p:sp>
            <p:nvSpPr>
              <p:cNvPr id="2235"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236"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237"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238"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239"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240"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241"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242"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243"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244"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245"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2258" name="Group"/>
            <p:cNvGrpSpPr/>
            <p:nvPr/>
          </p:nvGrpSpPr>
          <p:grpSpPr>
            <a:xfrm>
              <a:off x="903903" y="14061444"/>
              <a:ext cx="23164631" cy="243846"/>
              <a:chOff x="-2" y="0"/>
              <a:chExt cx="23164629" cy="243844"/>
            </a:xfrm>
          </p:grpSpPr>
          <p:sp>
            <p:nvSpPr>
              <p:cNvPr id="2247"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248"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249"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250"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251"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252"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253"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254"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255"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256"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257"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2268" name="Group"/>
            <p:cNvGrpSpPr/>
            <p:nvPr/>
          </p:nvGrpSpPr>
          <p:grpSpPr>
            <a:xfrm>
              <a:off x="0" y="926929"/>
              <a:ext cx="243846" cy="12438555"/>
              <a:chOff x="0" y="-2"/>
              <a:chExt cx="243844" cy="12438554"/>
            </a:xfrm>
          </p:grpSpPr>
          <p:sp>
            <p:nvSpPr>
              <p:cNvPr id="2259"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260"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261"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262"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263"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264"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265"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266"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267"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2278" name="Group"/>
            <p:cNvGrpSpPr/>
            <p:nvPr/>
          </p:nvGrpSpPr>
          <p:grpSpPr>
            <a:xfrm>
              <a:off x="24727419" y="926929"/>
              <a:ext cx="243846" cy="12435851"/>
              <a:chOff x="0" y="0"/>
              <a:chExt cx="243844" cy="12435850"/>
            </a:xfrm>
          </p:grpSpPr>
          <p:sp>
            <p:nvSpPr>
              <p:cNvPr id="2269"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270"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271"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272"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273"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274"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275"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276"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277"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2280" name="Title Text"/>
          <p:cNvSpPr txBox="1">
            <a:spLocks noGrp="1"/>
          </p:cNvSpPr>
          <p:nvPr>
            <p:ph type="title"/>
          </p:nvPr>
        </p:nvSpPr>
        <p:spPr>
          <a:xfrm>
            <a:off x="210312" y="137796"/>
            <a:ext cx="4142234" cy="800842"/>
          </a:xfrm>
          <a:prstGeom prst="rect">
            <a:avLst/>
          </a:prstGeom>
        </p:spPr>
        <p:txBody>
          <a:bodyPr/>
          <a:lstStyle>
            <a:lvl1pPr defTabSz="914411">
              <a:defRPr sz="2400" b="0" spc="0">
                <a:solidFill>
                  <a:srgbClr val="FFFFFF"/>
                </a:solidFill>
              </a:defRPr>
            </a:lvl1pPr>
          </a:lstStyle>
          <a:p>
            <a:r>
              <a:t>Title Text</a:t>
            </a:r>
          </a:p>
        </p:txBody>
      </p:sp>
      <p:sp>
        <p:nvSpPr>
          <p:cNvPr id="2281" name="Body Level One…"/>
          <p:cNvSpPr txBox="1">
            <a:spLocks noGrp="1"/>
          </p:cNvSpPr>
          <p:nvPr>
            <p:ph type="body" sz="half" idx="1"/>
          </p:nvPr>
        </p:nvSpPr>
        <p:spPr>
          <a:xfrm>
            <a:off x="4791455" y="1244736"/>
            <a:ext cx="4123946" cy="3255229"/>
          </a:xfrm>
          <a:prstGeom prst="rect">
            <a:avLst/>
          </a:prstGeom>
        </p:spPr>
        <p:txBody>
          <a:bodyPr>
            <a:normAutofit/>
          </a:bodyPr>
          <a:lstStyle>
            <a:lvl1pPr defTabSz="914411">
              <a:spcBef>
                <a:spcPts val="0"/>
              </a:spcBef>
              <a:defRPr sz="1388" b="0" spc="0"/>
            </a:lvl1pPr>
            <a:lvl2pPr marL="0" indent="0" defTabSz="914411">
              <a:spcBef>
                <a:spcPts val="0"/>
              </a:spcBef>
              <a:buSzTx/>
              <a:buNone/>
              <a:defRPr sz="1388" b="0" spc="0"/>
            </a:lvl2pPr>
            <a:lvl3pPr marL="0" indent="0" defTabSz="914411">
              <a:spcBef>
                <a:spcPts val="0"/>
              </a:spcBef>
              <a:buSzTx/>
              <a:buNone/>
              <a:defRPr sz="1388" b="0" spc="0"/>
            </a:lvl3pPr>
            <a:lvl4pPr marL="0" indent="0" defTabSz="914411">
              <a:spcBef>
                <a:spcPts val="0"/>
              </a:spcBef>
              <a:buSzTx/>
              <a:buNone/>
              <a:defRPr sz="1388" b="0" spc="0"/>
            </a:lvl4pPr>
            <a:lvl5pPr marL="0" indent="0" defTabSz="914411">
              <a:spcBef>
                <a:spcPts val="0"/>
              </a:spcBef>
              <a:buSzTx/>
              <a:buNone/>
              <a:defRPr sz="1388" b="0" spc="0"/>
            </a:lvl5pPr>
          </a:lstStyle>
          <a:p>
            <a:r>
              <a:t>Body Level One</a:t>
            </a:r>
          </a:p>
          <a:p>
            <a:pPr lvl="1"/>
            <a:r>
              <a:t>Body Level Two</a:t>
            </a:r>
          </a:p>
          <a:p>
            <a:pPr lvl="2"/>
            <a:r>
              <a:t>Body Level Three</a:t>
            </a:r>
          </a:p>
          <a:p>
            <a:pPr lvl="3"/>
            <a:r>
              <a:t>Body Level Four</a:t>
            </a:r>
          </a:p>
          <a:p>
            <a:pPr lvl="4"/>
            <a:r>
              <a:t>Body Level Five</a:t>
            </a:r>
          </a:p>
        </p:txBody>
      </p:sp>
      <p:sp>
        <p:nvSpPr>
          <p:cNvPr id="2282" name="Rectangle"/>
          <p:cNvSpPr>
            <a:spLocks noGrp="1"/>
          </p:cNvSpPr>
          <p:nvPr>
            <p:ph type="body" sz="half" idx="21"/>
          </p:nvPr>
        </p:nvSpPr>
        <p:spPr>
          <a:xfrm>
            <a:off x="219457" y="1244736"/>
            <a:ext cx="4123946" cy="3255229"/>
          </a:xfrm>
          <a:prstGeom prst="rect">
            <a:avLst/>
          </a:prstGeom>
        </p:spPr>
        <p:txBody>
          <a:bodyPr>
            <a:normAutofit/>
          </a:bodyPr>
          <a:lstStyle>
            <a:lvl1pPr defTabSz="1828823">
              <a:spcBef>
                <a:spcPts val="0"/>
              </a:spcBef>
              <a:defRPr sz="3700" b="0" spc="0"/>
            </a:lvl1pPr>
          </a:lstStyle>
          <a:p>
            <a:pPr defTabSz="2438430">
              <a:spcBef>
                <a:spcPts val="0"/>
              </a:spcBef>
              <a:defRPr sz="3700" b="0" spc="0"/>
            </a:pPr>
            <a:endParaRPr/>
          </a:p>
        </p:txBody>
      </p:sp>
      <p:sp>
        <p:nvSpPr>
          <p:cNvPr id="2283"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706009336"/>
      </p:ext>
    </p:extLst>
  </p:cSld>
  <p:clrMapOvr>
    <a:masterClrMapping/>
  </p:clrMapOvr>
  <p:transition spd="med"/>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type="tx">
  <p:cSld name="fact, number">
    <p:bg>
      <p:bgPr>
        <a:solidFill>
          <a:srgbClr val="000000"/>
        </a:solidFill>
        <a:effectLst/>
      </p:bgPr>
    </p:bg>
    <p:spTree>
      <p:nvGrpSpPr>
        <p:cNvPr id="1" name=""/>
        <p:cNvGrpSpPr/>
        <p:nvPr/>
      </p:nvGrpSpPr>
      <p:grpSpPr>
        <a:xfrm>
          <a:off x="0" y="0"/>
          <a:ext cx="0" cy="0"/>
          <a:chOff x="0" y="0"/>
          <a:chExt cx="0" cy="0"/>
        </a:xfrm>
      </p:grpSpPr>
      <p:grpSp>
        <p:nvGrpSpPr>
          <p:cNvPr id="2334" name="Group"/>
          <p:cNvGrpSpPr/>
          <p:nvPr/>
        </p:nvGrpSpPr>
        <p:grpSpPr>
          <a:xfrm>
            <a:off x="-109731" y="-109957"/>
            <a:ext cx="9364225" cy="5369451"/>
            <a:chOff x="0" y="0"/>
            <a:chExt cx="24971264" cy="14305288"/>
          </a:xfrm>
        </p:grpSpPr>
        <p:grpSp>
          <p:nvGrpSpPr>
            <p:cNvPr id="2301" name="Group"/>
            <p:cNvGrpSpPr/>
            <p:nvPr/>
          </p:nvGrpSpPr>
          <p:grpSpPr>
            <a:xfrm>
              <a:off x="903903" y="0"/>
              <a:ext cx="23164631" cy="243846"/>
              <a:chOff x="-2" y="0"/>
              <a:chExt cx="23164629" cy="243844"/>
            </a:xfrm>
          </p:grpSpPr>
          <p:sp>
            <p:nvSpPr>
              <p:cNvPr id="2290"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291"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292"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293"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294"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295"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296"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297"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298"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299"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300"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2313" name="Group"/>
            <p:cNvGrpSpPr/>
            <p:nvPr/>
          </p:nvGrpSpPr>
          <p:grpSpPr>
            <a:xfrm>
              <a:off x="903903" y="14061444"/>
              <a:ext cx="23164631" cy="243846"/>
              <a:chOff x="-2" y="0"/>
              <a:chExt cx="23164629" cy="243844"/>
            </a:xfrm>
          </p:grpSpPr>
          <p:sp>
            <p:nvSpPr>
              <p:cNvPr id="2302"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303"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304"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305"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306"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307"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308"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309"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310"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311"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312"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2323" name="Group"/>
            <p:cNvGrpSpPr/>
            <p:nvPr/>
          </p:nvGrpSpPr>
          <p:grpSpPr>
            <a:xfrm>
              <a:off x="0" y="926929"/>
              <a:ext cx="243846" cy="12438555"/>
              <a:chOff x="0" y="-2"/>
              <a:chExt cx="243844" cy="12438554"/>
            </a:xfrm>
          </p:grpSpPr>
          <p:sp>
            <p:nvSpPr>
              <p:cNvPr id="2314"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315"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316"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317"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318"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319"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320"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321"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322"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2333" name="Group"/>
            <p:cNvGrpSpPr/>
            <p:nvPr/>
          </p:nvGrpSpPr>
          <p:grpSpPr>
            <a:xfrm>
              <a:off x="24727419" y="926929"/>
              <a:ext cx="243846" cy="12435851"/>
              <a:chOff x="0" y="0"/>
              <a:chExt cx="243844" cy="12435850"/>
            </a:xfrm>
          </p:grpSpPr>
          <p:sp>
            <p:nvSpPr>
              <p:cNvPr id="2324"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325"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326"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327"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328"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329"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330"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331"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332"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2335" name="Title Text"/>
          <p:cNvSpPr txBox="1">
            <a:spLocks noGrp="1"/>
          </p:cNvSpPr>
          <p:nvPr>
            <p:ph type="title"/>
          </p:nvPr>
        </p:nvSpPr>
        <p:spPr>
          <a:xfrm>
            <a:off x="219456" y="194236"/>
            <a:ext cx="4133090" cy="805419"/>
          </a:xfrm>
          <a:prstGeom prst="rect">
            <a:avLst/>
          </a:prstGeom>
        </p:spPr>
        <p:txBody>
          <a:bodyPr/>
          <a:lstStyle>
            <a:lvl1pPr defTabSz="914411">
              <a:defRPr sz="1575" b="0" spc="0">
                <a:solidFill>
                  <a:srgbClr val="FFFFFF"/>
                </a:solidFill>
              </a:defRPr>
            </a:lvl1pPr>
          </a:lstStyle>
          <a:p>
            <a:r>
              <a:t>Title Text</a:t>
            </a:r>
          </a:p>
        </p:txBody>
      </p:sp>
      <p:sp>
        <p:nvSpPr>
          <p:cNvPr id="2336" name="Body Level One…"/>
          <p:cNvSpPr txBox="1">
            <a:spLocks noGrp="1"/>
          </p:cNvSpPr>
          <p:nvPr>
            <p:ph type="body" sz="half" idx="1"/>
          </p:nvPr>
        </p:nvSpPr>
        <p:spPr>
          <a:xfrm>
            <a:off x="137161" y="1134905"/>
            <a:ext cx="4206242" cy="3365059"/>
          </a:xfrm>
          <a:prstGeom prst="rect">
            <a:avLst/>
          </a:prstGeom>
        </p:spPr>
        <p:txBody>
          <a:bodyPr>
            <a:normAutofit/>
          </a:bodyPr>
          <a:lstStyle>
            <a:lvl1pPr defTabSz="914411">
              <a:lnSpc>
                <a:spcPct val="90000"/>
              </a:lnSpc>
              <a:defRPr sz="9600" spc="0"/>
            </a:lvl1pPr>
            <a:lvl2pPr marL="1175672" indent="-1175672" defTabSz="914411">
              <a:lnSpc>
                <a:spcPct val="90000"/>
              </a:lnSpc>
              <a:defRPr sz="9600" spc="0"/>
            </a:lvl2pPr>
            <a:lvl3pPr marL="1170458" indent="-968843" defTabSz="914411">
              <a:lnSpc>
                <a:spcPct val="90000"/>
              </a:lnSpc>
              <a:defRPr sz="9600" spc="0"/>
            </a:lvl3pPr>
            <a:lvl4pPr marL="1763054" indent="-1328074" defTabSz="914411">
              <a:lnSpc>
                <a:spcPct val="90000"/>
              </a:lnSpc>
              <a:defRPr sz="9600" spc="0"/>
            </a:lvl4pPr>
            <a:lvl5pPr marL="1807505" indent="-1175672" defTabSz="914411">
              <a:lnSpc>
                <a:spcPct val="90000"/>
              </a:lnSpc>
              <a:defRPr sz="9600" spc="0"/>
            </a:lvl5pPr>
          </a:lstStyle>
          <a:p>
            <a:r>
              <a:t>Body Level One</a:t>
            </a:r>
          </a:p>
          <a:p>
            <a:pPr lvl="1"/>
            <a:r>
              <a:t>Body Level Two</a:t>
            </a:r>
          </a:p>
          <a:p>
            <a:pPr lvl="2"/>
            <a:r>
              <a:t>Body Level Three</a:t>
            </a:r>
          </a:p>
          <a:p>
            <a:pPr lvl="3"/>
            <a:r>
              <a:t>Body Level Four</a:t>
            </a:r>
          </a:p>
          <a:p>
            <a:pPr lvl="4"/>
            <a:r>
              <a:t>Body Level Five</a:t>
            </a:r>
          </a:p>
        </p:txBody>
      </p:sp>
      <p:sp>
        <p:nvSpPr>
          <p:cNvPr id="2337"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00143691"/>
      </p:ext>
    </p:extLst>
  </p:cSld>
  <p:clrMapOvr>
    <a:masterClrMapping/>
  </p:clrMapOvr>
  <p:transition spd="med"/>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type="tx">
  <p:cSld name="fact, number, half-image (bleeds)">
    <p:bg>
      <p:bgPr>
        <a:solidFill>
          <a:srgbClr val="000000"/>
        </a:solidFill>
        <a:effectLst/>
      </p:bgPr>
    </p:bg>
    <p:spTree>
      <p:nvGrpSpPr>
        <p:cNvPr id="1" name=""/>
        <p:cNvGrpSpPr/>
        <p:nvPr/>
      </p:nvGrpSpPr>
      <p:grpSpPr>
        <a:xfrm>
          <a:off x="0" y="0"/>
          <a:ext cx="0" cy="0"/>
          <a:chOff x="0" y="0"/>
          <a:chExt cx="0" cy="0"/>
        </a:xfrm>
      </p:grpSpPr>
      <p:grpSp>
        <p:nvGrpSpPr>
          <p:cNvPr id="2388" name="Group"/>
          <p:cNvGrpSpPr/>
          <p:nvPr/>
        </p:nvGrpSpPr>
        <p:grpSpPr>
          <a:xfrm>
            <a:off x="-109731" y="-109957"/>
            <a:ext cx="9364225" cy="5369451"/>
            <a:chOff x="0" y="0"/>
            <a:chExt cx="24971264" cy="14305288"/>
          </a:xfrm>
        </p:grpSpPr>
        <p:grpSp>
          <p:nvGrpSpPr>
            <p:cNvPr id="2355" name="Group"/>
            <p:cNvGrpSpPr/>
            <p:nvPr/>
          </p:nvGrpSpPr>
          <p:grpSpPr>
            <a:xfrm>
              <a:off x="903903" y="0"/>
              <a:ext cx="23164631" cy="243846"/>
              <a:chOff x="-2" y="0"/>
              <a:chExt cx="23164629" cy="243844"/>
            </a:xfrm>
          </p:grpSpPr>
          <p:sp>
            <p:nvSpPr>
              <p:cNvPr id="2344"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345"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346"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347"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348"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349"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350"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351"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352"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353"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354"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2367" name="Group"/>
            <p:cNvGrpSpPr/>
            <p:nvPr/>
          </p:nvGrpSpPr>
          <p:grpSpPr>
            <a:xfrm>
              <a:off x="903903" y="14061444"/>
              <a:ext cx="23164631" cy="243846"/>
              <a:chOff x="-2" y="0"/>
              <a:chExt cx="23164629" cy="243844"/>
            </a:xfrm>
          </p:grpSpPr>
          <p:sp>
            <p:nvSpPr>
              <p:cNvPr id="2356"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357"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358"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359"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360"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361"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362"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363"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364"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365"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366"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2377" name="Group"/>
            <p:cNvGrpSpPr/>
            <p:nvPr/>
          </p:nvGrpSpPr>
          <p:grpSpPr>
            <a:xfrm>
              <a:off x="0" y="926929"/>
              <a:ext cx="243846" cy="12438555"/>
              <a:chOff x="0" y="-2"/>
              <a:chExt cx="243844" cy="12438554"/>
            </a:xfrm>
          </p:grpSpPr>
          <p:sp>
            <p:nvSpPr>
              <p:cNvPr id="2368"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369"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370"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371"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372"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373"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374"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375"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376"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2387" name="Group"/>
            <p:cNvGrpSpPr/>
            <p:nvPr/>
          </p:nvGrpSpPr>
          <p:grpSpPr>
            <a:xfrm>
              <a:off x="24727419" y="926929"/>
              <a:ext cx="243846" cy="12435851"/>
              <a:chOff x="0" y="0"/>
              <a:chExt cx="243844" cy="12435850"/>
            </a:xfrm>
          </p:grpSpPr>
          <p:sp>
            <p:nvSpPr>
              <p:cNvPr id="2378"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379"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380"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381"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382"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383"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384"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385"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386"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2389" name="Image"/>
          <p:cNvSpPr>
            <a:spLocks noGrp="1"/>
          </p:cNvSpPr>
          <p:nvPr>
            <p:ph type="pic" idx="21"/>
          </p:nvPr>
        </p:nvSpPr>
        <p:spPr>
          <a:xfrm>
            <a:off x="4572000" y="0"/>
            <a:ext cx="4572000" cy="5148263"/>
          </a:xfrm>
          <a:prstGeom prst="rect">
            <a:avLst/>
          </a:prstGeom>
        </p:spPr>
        <p:txBody>
          <a:bodyPr lIns="91439" tIns="45719" rIns="91439" bIns="45719"/>
          <a:lstStyle/>
          <a:p>
            <a:endParaRPr/>
          </a:p>
        </p:txBody>
      </p:sp>
      <p:sp>
        <p:nvSpPr>
          <p:cNvPr id="2390" name="Title Text"/>
          <p:cNvSpPr txBox="1">
            <a:spLocks noGrp="1"/>
          </p:cNvSpPr>
          <p:nvPr>
            <p:ph type="title"/>
          </p:nvPr>
        </p:nvSpPr>
        <p:spPr>
          <a:xfrm>
            <a:off x="219456" y="194236"/>
            <a:ext cx="4133090" cy="805419"/>
          </a:xfrm>
          <a:prstGeom prst="rect">
            <a:avLst/>
          </a:prstGeom>
        </p:spPr>
        <p:txBody>
          <a:bodyPr/>
          <a:lstStyle>
            <a:lvl1pPr defTabSz="914411">
              <a:defRPr sz="1575" b="0" spc="0">
                <a:solidFill>
                  <a:srgbClr val="FFFFFF"/>
                </a:solidFill>
              </a:defRPr>
            </a:lvl1pPr>
          </a:lstStyle>
          <a:p>
            <a:r>
              <a:t>Title Text</a:t>
            </a:r>
          </a:p>
        </p:txBody>
      </p:sp>
      <p:sp>
        <p:nvSpPr>
          <p:cNvPr id="2391" name="Body Level One…"/>
          <p:cNvSpPr txBox="1">
            <a:spLocks noGrp="1"/>
          </p:cNvSpPr>
          <p:nvPr>
            <p:ph type="body" sz="half" idx="1"/>
          </p:nvPr>
        </p:nvSpPr>
        <p:spPr>
          <a:xfrm>
            <a:off x="137161" y="1134905"/>
            <a:ext cx="4206242" cy="3365059"/>
          </a:xfrm>
          <a:prstGeom prst="rect">
            <a:avLst/>
          </a:prstGeom>
        </p:spPr>
        <p:txBody>
          <a:bodyPr>
            <a:normAutofit/>
          </a:bodyPr>
          <a:lstStyle>
            <a:lvl1pPr defTabSz="914411">
              <a:lnSpc>
                <a:spcPct val="90000"/>
              </a:lnSpc>
              <a:defRPr sz="9600" spc="0"/>
            </a:lvl1pPr>
            <a:lvl2pPr marL="1175672" indent="-1175672" defTabSz="914411">
              <a:lnSpc>
                <a:spcPct val="90000"/>
              </a:lnSpc>
              <a:defRPr sz="9600" spc="0"/>
            </a:lvl2pPr>
            <a:lvl3pPr marL="1170458" indent="-968843" defTabSz="914411">
              <a:lnSpc>
                <a:spcPct val="90000"/>
              </a:lnSpc>
              <a:defRPr sz="9600" spc="0"/>
            </a:lvl3pPr>
            <a:lvl4pPr marL="1763054" indent="-1328074" defTabSz="914411">
              <a:lnSpc>
                <a:spcPct val="90000"/>
              </a:lnSpc>
              <a:defRPr sz="9600" spc="0"/>
            </a:lvl4pPr>
            <a:lvl5pPr marL="1807505" indent="-1175672" defTabSz="914411">
              <a:lnSpc>
                <a:spcPct val="90000"/>
              </a:lnSpc>
              <a:defRPr sz="9600" spc="0"/>
            </a:lvl5pPr>
          </a:lstStyle>
          <a:p>
            <a:r>
              <a:t>Body Level One</a:t>
            </a:r>
          </a:p>
          <a:p>
            <a:pPr lvl="1"/>
            <a:r>
              <a:t>Body Level Two</a:t>
            </a:r>
          </a:p>
          <a:p>
            <a:pPr lvl="2"/>
            <a:r>
              <a:t>Body Level Three</a:t>
            </a:r>
          </a:p>
          <a:p>
            <a:pPr lvl="3"/>
            <a:r>
              <a:t>Body Level Four</a:t>
            </a:r>
          </a:p>
          <a:p>
            <a:pPr lvl="4"/>
            <a:r>
              <a:t>Body Level Five</a:t>
            </a:r>
          </a:p>
        </p:txBody>
      </p:sp>
      <p:sp>
        <p:nvSpPr>
          <p:cNvPr id="2392"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714000905"/>
      </p:ext>
    </p:extLst>
  </p:cSld>
  <p:clrMapOvr>
    <a:masterClrMapping/>
  </p:clrMapOvr>
  <p:transition spd="med"/>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type="tx">
  <p:cSld name="big text">
    <p:bg>
      <p:bgPr>
        <a:solidFill>
          <a:srgbClr val="000000"/>
        </a:solidFill>
        <a:effectLst/>
      </p:bgPr>
    </p:bg>
    <p:spTree>
      <p:nvGrpSpPr>
        <p:cNvPr id="1" name=""/>
        <p:cNvGrpSpPr/>
        <p:nvPr/>
      </p:nvGrpSpPr>
      <p:grpSpPr>
        <a:xfrm>
          <a:off x="0" y="0"/>
          <a:ext cx="0" cy="0"/>
          <a:chOff x="0" y="0"/>
          <a:chExt cx="0" cy="0"/>
        </a:xfrm>
      </p:grpSpPr>
      <p:grpSp>
        <p:nvGrpSpPr>
          <p:cNvPr id="2443" name="Group"/>
          <p:cNvGrpSpPr/>
          <p:nvPr/>
        </p:nvGrpSpPr>
        <p:grpSpPr>
          <a:xfrm>
            <a:off x="-109731" y="-109957"/>
            <a:ext cx="9364225" cy="5369451"/>
            <a:chOff x="0" y="0"/>
            <a:chExt cx="24971264" cy="14305288"/>
          </a:xfrm>
        </p:grpSpPr>
        <p:grpSp>
          <p:nvGrpSpPr>
            <p:cNvPr id="2410" name="Group"/>
            <p:cNvGrpSpPr/>
            <p:nvPr/>
          </p:nvGrpSpPr>
          <p:grpSpPr>
            <a:xfrm>
              <a:off x="903903" y="0"/>
              <a:ext cx="23164631" cy="243846"/>
              <a:chOff x="-2" y="0"/>
              <a:chExt cx="23164629" cy="243844"/>
            </a:xfrm>
          </p:grpSpPr>
          <p:sp>
            <p:nvSpPr>
              <p:cNvPr id="2399"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00"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01"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02"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03"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04"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05"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06"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07"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08"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09"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2422" name="Group"/>
            <p:cNvGrpSpPr/>
            <p:nvPr/>
          </p:nvGrpSpPr>
          <p:grpSpPr>
            <a:xfrm>
              <a:off x="903903" y="14061444"/>
              <a:ext cx="23164631" cy="243846"/>
              <a:chOff x="-2" y="0"/>
              <a:chExt cx="23164629" cy="243844"/>
            </a:xfrm>
          </p:grpSpPr>
          <p:sp>
            <p:nvSpPr>
              <p:cNvPr id="2411"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12"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13"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14"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15"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16"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17"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18"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19"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20"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21"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2432" name="Group"/>
            <p:cNvGrpSpPr/>
            <p:nvPr/>
          </p:nvGrpSpPr>
          <p:grpSpPr>
            <a:xfrm>
              <a:off x="0" y="926929"/>
              <a:ext cx="243846" cy="12438555"/>
              <a:chOff x="0" y="-2"/>
              <a:chExt cx="243844" cy="12438554"/>
            </a:xfrm>
          </p:grpSpPr>
          <p:sp>
            <p:nvSpPr>
              <p:cNvPr id="2423"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24"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25"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26"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27"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28"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29"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30"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31"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2442" name="Group"/>
            <p:cNvGrpSpPr/>
            <p:nvPr/>
          </p:nvGrpSpPr>
          <p:grpSpPr>
            <a:xfrm>
              <a:off x="24727419" y="926929"/>
              <a:ext cx="243846" cy="12435851"/>
              <a:chOff x="0" y="0"/>
              <a:chExt cx="243844" cy="12435850"/>
            </a:xfrm>
          </p:grpSpPr>
          <p:sp>
            <p:nvSpPr>
              <p:cNvPr id="2433"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34"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35"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36"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37"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38"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39"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40"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41"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2444" name="Title Text"/>
          <p:cNvSpPr txBox="1">
            <a:spLocks noGrp="1"/>
          </p:cNvSpPr>
          <p:nvPr>
            <p:ph type="title"/>
          </p:nvPr>
        </p:nvSpPr>
        <p:spPr>
          <a:xfrm>
            <a:off x="137161" y="-150000"/>
            <a:ext cx="8778173" cy="4408440"/>
          </a:xfrm>
          <a:prstGeom prst="rect">
            <a:avLst/>
          </a:prstGeom>
        </p:spPr>
        <p:txBody>
          <a:bodyPr/>
          <a:lstStyle>
            <a:lvl1pPr defTabSz="914411">
              <a:defRPr spc="0">
                <a:solidFill>
                  <a:srgbClr val="FFFFFF"/>
                </a:solidFill>
              </a:defRPr>
            </a:lvl1pPr>
          </a:lstStyle>
          <a:p>
            <a:r>
              <a:t>Title Text</a:t>
            </a:r>
          </a:p>
        </p:txBody>
      </p:sp>
      <p:sp>
        <p:nvSpPr>
          <p:cNvPr id="2445"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332898588"/>
      </p:ext>
    </p:extLst>
  </p:cSld>
  <p:clrMapOvr>
    <a:masterClrMapping/>
  </p:clrMapOvr>
  <p:transition spd="med"/>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type="tx">
  <p:cSld name="1_quote">
    <p:bg>
      <p:bgPr>
        <a:solidFill>
          <a:srgbClr val="000000"/>
        </a:solidFill>
        <a:effectLst/>
      </p:bgPr>
    </p:bg>
    <p:spTree>
      <p:nvGrpSpPr>
        <p:cNvPr id="1" name=""/>
        <p:cNvGrpSpPr/>
        <p:nvPr/>
      </p:nvGrpSpPr>
      <p:grpSpPr>
        <a:xfrm>
          <a:off x="0" y="0"/>
          <a:ext cx="0" cy="0"/>
          <a:chOff x="0" y="0"/>
          <a:chExt cx="0" cy="0"/>
        </a:xfrm>
      </p:grpSpPr>
      <p:grpSp>
        <p:nvGrpSpPr>
          <p:cNvPr id="2496" name="Group"/>
          <p:cNvGrpSpPr/>
          <p:nvPr/>
        </p:nvGrpSpPr>
        <p:grpSpPr>
          <a:xfrm>
            <a:off x="-109731" y="-109957"/>
            <a:ext cx="9364225" cy="5369451"/>
            <a:chOff x="0" y="0"/>
            <a:chExt cx="24971264" cy="14305288"/>
          </a:xfrm>
        </p:grpSpPr>
        <p:grpSp>
          <p:nvGrpSpPr>
            <p:cNvPr id="2463" name="Group"/>
            <p:cNvGrpSpPr/>
            <p:nvPr/>
          </p:nvGrpSpPr>
          <p:grpSpPr>
            <a:xfrm>
              <a:off x="903903" y="0"/>
              <a:ext cx="23164631" cy="243846"/>
              <a:chOff x="-2" y="0"/>
              <a:chExt cx="23164629" cy="243844"/>
            </a:xfrm>
          </p:grpSpPr>
          <p:sp>
            <p:nvSpPr>
              <p:cNvPr id="2452"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53"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54"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55"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56"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57"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58"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59"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60"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61"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62"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2475" name="Group"/>
            <p:cNvGrpSpPr/>
            <p:nvPr/>
          </p:nvGrpSpPr>
          <p:grpSpPr>
            <a:xfrm>
              <a:off x="903903" y="14061444"/>
              <a:ext cx="23164631" cy="243846"/>
              <a:chOff x="-2" y="0"/>
              <a:chExt cx="23164629" cy="243844"/>
            </a:xfrm>
          </p:grpSpPr>
          <p:sp>
            <p:nvSpPr>
              <p:cNvPr id="2464"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65"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66"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67"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68"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69"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70"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71"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72"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73"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74"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2485" name="Group"/>
            <p:cNvGrpSpPr/>
            <p:nvPr/>
          </p:nvGrpSpPr>
          <p:grpSpPr>
            <a:xfrm>
              <a:off x="0" y="926929"/>
              <a:ext cx="243846" cy="12438555"/>
              <a:chOff x="0" y="-2"/>
              <a:chExt cx="243844" cy="12438554"/>
            </a:xfrm>
          </p:grpSpPr>
          <p:sp>
            <p:nvSpPr>
              <p:cNvPr id="2476"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77"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78"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79"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80"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81"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82"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83"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84"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2495" name="Group"/>
            <p:cNvGrpSpPr/>
            <p:nvPr/>
          </p:nvGrpSpPr>
          <p:grpSpPr>
            <a:xfrm>
              <a:off x="24727419" y="926929"/>
              <a:ext cx="243846" cy="12435851"/>
              <a:chOff x="0" y="0"/>
              <a:chExt cx="243844" cy="12435850"/>
            </a:xfrm>
          </p:grpSpPr>
          <p:sp>
            <p:nvSpPr>
              <p:cNvPr id="2486"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87"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88"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89"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90"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91"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92"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93"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94"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2497" name="Title Text"/>
          <p:cNvSpPr txBox="1">
            <a:spLocks noGrp="1"/>
          </p:cNvSpPr>
          <p:nvPr>
            <p:ph type="title"/>
          </p:nvPr>
        </p:nvSpPr>
        <p:spPr>
          <a:xfrm>
            <a:off x="210312" y="137796"/>
            <a:ext cx="5562536" cy="4298611"/>
          </a:xfrm>
          <a:prstGeom prst="rect">
            <a:avLst/>
          </a:prstGeom>
        </p:spPr>
        <p:txBody>
          <a:bodyPr/>
          <a:lstStyle>
            <a:lvl1pPr defTabSz="914411">
              <a:defRPr sz="2400" b="0" spc="0">
                <a:solidFill>
                  <a:srgbClr val="FFFFFF"/>
                </a:solidFill>
              </a:defRPr>
            </a:lvl1pPr>
          </a:lstStyle>
          <a:p>
            <a:r>
              <a:t>Title Text</a:t>
            </a:r>
          </a:p>
        </p:txBody>
      </p:sp>
      <p:sp>
        <p:nvSpPr>
          <p:cNvPr id="2498"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889993744"/>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Bullets">
    <p:spTree>
      <p:nvGrpSpPr>
        <p:cNvPr id="1" name=""/>
        <p:cNvGrpSpPr/>
        <p:nvPr/>
      </p:nvGrpSpPr>
      <p:grpSpPr>
        <a:xfrm>
          <a:off x="0" y="0"/>
          <a:ext cx="0" cy="0"/>
          <a:chOff x="0" y="0"/>
          <a:chExt cx="0" cy="0"/>
        </a:xfrm>
      </p:grpSpPr>
      <p:sp>
        <p:nvSpPr>
          <p:cNvPr id="19" name="Shape 19"/>
          <p:cNvSpPr>
            <a:spLocks noGrp="1"/>
          </p:cNvSpPr>
          <p:nvPr>
            <p:ph type="body" idx="1"/>
          </p:nvPr>
        </p:nvSpPr>
        <p:spPr>
          <a:prstGeom prst="rect">
            <a:avLst/>
          </a:prstGeom>
        </p:spPr>
        <p:txBody>
          <a:bodyPr/>
          <a:lstStyle/>
          <a:p>
            <a:pPr lvl="0">
              <a:defRPr sz="1800"/>
            </a:pPr>
            <a:r>
              <a:rPr sz="1652"/>
              <a:t>Body Level One</a:t>
            </a:r>
          </a:p>
          <a:p>
            <a:pPr lvl="1">
              <a:defRPr sz="1800"/>
            </a:pPr>
            <a:r>
              <a:rPr sz="1652"/>
              <a:t>Body Level Two</a:t>
            </a:r>
          </a:p>
          <a:p>
            <a:pPr lvl="2">
              <a:defRPr sz="1800"/>
            </a:pPr>
            <a:r>
              <a:rPr sz="1652"/>
              <a:t>Body Level Three</a:t>
            </a:r>
          </a:p>
          <a:p>
            <a:pPr lvl="3">
              <a:defRPr sz="1800"/>
            </a:pPr>
            <a:r>
              <a:rPr sz="1652"/>
              <a:t>Body Level Four</a:t>
            </a:r>
          </a:p>
          <a:p>
            <a:pPr lvl="4">
              <a:defRPr sz="1800"/>
            </a:pPr>
            <a:r>
              <a:rPr sz="1652"/>
              <a:t>Body Level Five</a:t>
            </a:r>
          </a:p>
        </p:txBody>
      </p:sp>
      <p:sp>
        <p:nvSpPr>
          <p:cNvPr id="4" name="Shape 16"/>
          <p:cNvSpPr>
            <a:spLocks noGrp="1"/>
          </p:cNvSpPr>
          <p:nvPr>
            <p:ph type="title"/>
          </p:nvPr>
        </p:nvSpPr>
        <p:spPr>
          <a:xfrm>
            <a:off x="867411" y="74989"/>
            <a:ext cx="7819389" cy="377440"/>
          </a:xfrm>
          <a:prstGeom prst="rect">
            <a:avLst/>
          </a:prstGeom>
        </p:spPr>
        <p:txBody>
          <a:bodyPr/>
          <a:lstStyle/>
          <a:p>
            <a:pPr lvl="0"/>
            <a:r>
              <a:rPr dirty="0"/>
              <a:t>Title Text</a:t>
            </a:r>
          </a:p>
        </p:txBody>
      </p:sp>
    </p:spTree>
    <p:extLst>
      <p:ext uri="{BB962C8B-B14F-4D97-AF65-F5344CB8AC3E}">
        <p14:creationId xmlns:p14="http://schemas.microsoft.com/office/powerpoint/2010/main" val="2537120406"/>
      </p:ext>
    </p:extLst>
  </p:cSld>
  <p:clrMapOvr>
    <a:masterClrMapping/>
  </p:clrMapOvr>
  <p:transition spd="med"/>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tx">
  <p:cSld name="title, text">
    <p:bg>
      <p:bgPr>
        <a:solidFill>
          <a:srgbClr val="000000"/>
        </a:solidFill>
        <a:effectLst/>
      </p:bgPr>
    </p:bg>
    <p:spTree>
      <p:nvGrpSpPr>
        <p:cNvPr id="1" name=""/>
        <p:cNvGrpSpPr/>
        <p:nvPr/>
      </p:nvGrpSpPr>
      <p:grpSpPr>
        <a:xfrm>
          <a:off x="0" y="0"/>
          <a:ext cx="0" cy="0"/>
          <a:chOff x="0" y="0"/>
          <a:chExt cx="0" cy="0"/>
        </a:xfrm>
      </p:grpSpPr>
      <p:grpSp>
        <p:nvGrpSpPr>
          <p:cNvPr id="2549" name="Group"/>
          <p:cNvGrpSpPr/>
          <p:nvPr/>
        </p:nvGrpSpPr>
        <p:grpSpPr>
          <a:xfrm>
            <a:off x="-109731" y="-109957"/>
            <a:ext cx="9364225" cy="5369451"/>
            <a:chOff x="0" y="0"/>
            <a:chExt cx="24971264" cy="14305288"/>
          </a:xfrm>
        </p:grpSpPr>
        <p:grpSp>
          <p:nvGrpSpPr>
            <p:cNvPr id="2516" name="Group"/>
            <p:cNvGrpSpPr/>
            <p:nvPr/>
          </p:nvGrpSpPr>
          <p:grpSpPr>
            <a:xfrm>
              <a:off x="903903" y="0"/>
              <a:ext cx="23164631" cy="243846"/>
              <a:chOff x="-2" y="0"/>
              <a:chExt cx="23164629" cy="243844"/>
            </a:xfrm>
          </p:grpSpPr>
          <p:sp>
            <p:nvSpPr>
              <p:cNvPr id="2505"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06"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07"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08"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09"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10"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11"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12"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13"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14"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15"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2528" name="Group"/>
            <p:cNvGrpSpPr/>
            <p:nvPr/>
          </p:nvGrpSpPr>
          <p:grpSpPr>
            <a:xfrm>
              <a:off x="903903" y="14061444"/>
              <a:ext cx="23164631" cy="243846"/>
              <a:chOff x="-2" y="0"/>
              <a:chExt cx="23164629" cy="243844"/>
            </a:xfrm>
          </p:grpSpPr>
          <p:sp>
            <p:nvSpPr>
              <p:cNvPr id="2517"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18"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19"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20"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21"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22"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23"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24"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25"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26"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27"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2538" name="Group"/>
            <p:cNvGrpSpPr/>
            <p:nvPr/>
          </p:nvGrpSpPr>
          <p:grpSpPr>
            <a:xfrm>
              <a:off x="0" y="926929"/>
              <a:ext cx="243846" cy="12438555"/>
              <a:chOff x="0" y="-2"/>
              <a:chExt cx="243844" cy="12438554"/>
            </a:xfrm>
          </p:grpSpPr>
          <p:sp>
            <p:nvSpPr>
              <p:cNvPr id="2529"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30"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31"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32"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33"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34"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35"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36"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37"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2548" name="Group"/>
            <p:cNvGrpSpPr/>
            <p:nvPr/>
          </p:nvGrpSpPr>
          <p:grpSpPr>
            <a:xfrm>
              <a:off x="24727419" y="926929"/>
              <a:ext cx="243846" cy="12435851"/>
              <a:chOff x="0" y="0"/>
              <a:chExt cx="243844" cy="12435850"/>
            </a:xfrm>
          </p:grpSpPr>
          <p:sp>
            <p:nvSpPr>
              <p:cNvPr id="2539"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40"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41"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42"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43"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44"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45"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46"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47"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2550" name="Title Text"/>
          <p:cNvSpPr txBox="1">
            <a:spLocks noGrp="1"/>
          </p:cNvSpPr>
          <p:nvPr>
            <p:ph type="title"/>
          </p:nvPr>
        </p:nvSpPr>
        <p:spPr>
          <a:xfrm>
            <a:off x="210312" y="137796"/>
            <a:ext cx="4142234" cy="4298611"/>
          </a:xfrm>
          <a:prstGeom prst="rect">
            <a:avLst/>
          </a:prstGeom>
        </p:spPr>
        <p:txBody>
          <a:bodyPr/>
          <a:lstStyle>
            <a:lvl1pPr defTabSz="914411">
              <a:defRPr sz="2400" b="0" spc="0">
                <a:solidFill>
                  <a:srgbClr val="FFFFFF"/>
                </a:solidFill>
              </a:defRPr>
            </a:lvl1pPr>
          </a:lstStyle>
          <a:p>
            <a:r>
              <a:t>Title Text</a:t>
            </a:r>
          </a:p>
        </p:txBody>
      </p:sp>
      <p:sp>
        <p:nvSpPr>
          <p:cNvPr id="2551" name="Body Level One…"/>
          <p:cNvSpPr txBox="1">
            <a:spLocks noGrp="1"/>
          </p:cNvSpPr>
          <p:nvPr>
            <p:ph type="body" sz="half" idx="1"/>
          </p:nvPr>
        </p:nvSpPr>
        <p:spPr>
          <a:xfrm>
            <a:off x="4791455" y="201355"/>
            <a:ext cx="4123946" cy="4298611"/>
          </a:xfrm>
          <a:prstGeom prst="rect">
            <a:avLst/>
          </a:prstGeom>
        </p:spPr>
        <p:txBody>
          <a:bodyPr>
            <a:normAutofit/>
          </a:bodyPr>
          <a:lstStyle>
            <a:lvl1pPr defTabSz="914411">
              <a:defRPr sz="1388" b="0" spc="0"/>
            </a:lvl1pPr>
            <a:lvl2pPr marL="171452" indent="-171452" defTabSz="914411">
              <a:defRPr sz="1388" b="0" spc="0"/>
            </a:lvl2pPr>
            <a:lvl3pPr marL="342905" indent="-141289" defTabSz="914411">
              <a:defRPr sz="1388" b="0" spc="0"/>
            </a:lvl3pPr>
            <a:lvl4pPr marL="628658" indent="-193677" defTabSz="914411">
              <a:defRPr sz="1388" b="0" spc="0"/>
            </a:lvl4pPr>
            <a:lvl5pPr marL="803285" indent="-171452" defTabSz="914411">
              <a:defRPr sz="1388" b="0" spc="0"/>
            </a:lvl5pPr>
          </a:lstStyle>
          <a:p>
            <a:r>
              <a:t>Body Level One</a:t>
            </a:r>
          </a:p>
          <a:p>
            <a:pPr lvl="1"/>
            <a:r>
              <a:t>Body Level Two</a:t>
            </a:r>
          </a:p>
          <a:p>
            <a:pPr lvl="2"/>
            <a:r>
              <a:t>Body Level Three</a:t>
            </a:r>
          </a:p>
          <a:p>
            <a:pPr lvl="3"/>
            <a:r>
              <a:t>Body Level Four</a:t>
            </a:r>
          </a:p>
          <a:p>
            <a:pPr lvl="4"/>
            <a:r>
              <a:t>Body Level Five</a:t>
            </a:r>
          </a:p>
        </p:txBody>
      </p:sp>
      <p:sp>
        <p:nvSpPr>
          <p:cNvPr id="2552"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73515730"/>
      </p:ext>
    </p:extLst>
  </p:cSld>
  <p:clrMapOvr>
    <a:masterClrMapping/>
  </p:clrMapOvr>
  <p:transition spd="med"/>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type="tx">
  <p:cSld name="title, text (two columns)">
    <p:bg>
      <p:bgPr>
        <a:solidFill>
          <a:srgbClr val="000000"/>
        </a:solidFill>
        <a:effectLst/>
      </p:bgPr>
    </p:bg>
    <p:spTree>
      <p:nvGrpSpPr>
        <p:cNvPr id="1" name=""/>
        <p:cNvGrpSpPr/>
        <p:nvPr/>
      </p:nvGrpSpPr>
      <p:grpSpPr>
        <a:xfrm>
          <a:off x="0" y="0"/>
          <a:ext cx="0" cy="0"/>
          <a:chOff x="0" y="0"/>
          <a:chExt cx="0" cy="0"/>
        </a:xfrm>
      </p:grpSpPr>
      <p:grpSp>
        <p:nvGrpSpPr>
          <p:cNvPr id="2603" name="Group"/>
          <p:cNvGrpSpPr/>
          <p:nvPr/>
        </p:nvGrpSpPr>
        <p:grpSpPr>
          <a:xfrm>
            <a:off x="-109731" y="-109957"/>
            <a:ext cx="9364225" cy="5369451"/>
            <a:chOff x="0" y="0"/>
            <a:chExt cx="24971264" cy="14305288"/>
          </a:xfrm>
        </p:grpSpPr>
        <p:grpSp>
          <p:nvGrpSpPr>
            <p:cNvPr id="2570" name="Group"/>
            <p:cNvGrpSpPr/>
            <p:nvPr/>
          </p:nvGrpSpPr>
          <p:grpSpPr>
            <a:xfrm>
              <a:off x="903903" y="0"/>
              <a:ext cx="23164631" cy="243846"/>
              <a:chOff x="-2" y="0"/>
              <a:chExt cx="23164629" cy="243844"/>
            </a:xfrm>
          </p:grpSpPr>
          <p:sp>
            <p:nvSpPr>
              <p:cNvPr id="2559"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60"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61"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62"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63"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64"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65"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66"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67"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68"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69"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2582" name="Group"/>
            <p:cNvGrpSpPr/>
            <p:nvPr/>
          </p:nvGrpSpPr>
          <p:grpSpPr>
            <a:xfrm>
              <a:off x="903903" y="14061444"/>
              <a:ext cx="23164631" cy="243846"/>
              <a:chOff x="-2" y="0"/>
              <a:chExt cx="23164629" cy="243844"/>
            </a:xfrm>
          </p:grpSpPr>
          <p:sp>
            <p:nvSpPr>
              <p:cNvPr id="2571"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72"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73"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74"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75"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76"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77"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78"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79"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80"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81"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2592" name="Group"/>
            <p:cNvGrpSpPr/>
            <p:nvPr/>
          </p:nvGrpSpPr>
          <p:grpSpPr>
            <a:xfrm>
              <a:off x="0" y="926929"/>
              <a:ext cx="243846" cy="12438555"/>
              <a:chOff x="0" y="-2"/>
              <a:chExt cx="243844" cy="12438554"/>
            </a:xfrm>
          </p:grpSpPr>
          <p:sp>
            <p:nvSpPr>
              <p:cNvPr id="2583"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84"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85"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86"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87"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88"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89"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90"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91"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2602" name="Group"/>
            <p:cNvGrpSpPr/>
            <p:nvPr/>
          </p:nvGrpSpPr>
          <p:grpSpPr>
            <a:xfrm>
              <a:off x="24727419" y="926929"/>
              <a:ext cx="243846" cy="12435851"/>
              <a:chOff x="0" y="0"/>
              <a:chExt cx="243844" cy="12435850"/>
            </a:xfrm>
          </p:grpSpPr>
          <p:sp>
            <p:nvSpPr>
              <p:cNvPr id="2593"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94"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95"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96"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97"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98"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599"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600"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601"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2604" name="Title Text"/>
          <p:cNvSpPr txBox="1">
            <a:spLocks noGrp="1"/>
          </p:cNvSpPr>
          <p:nvPr>
            <p:ph type="title"/>
          </p:nvPr>
        </p:nvSpPr>
        <p:spPr>
          <a:xfrm>
            <a:off x="210312" y="137796"/>
            <a:ext cx="4142234" cy="805419"/>
          </a:xfrm>
          <a:prstGeom prst="rect">
            <a:avLst/>
          </a:prstGeom>
        </p:spPr>
        <p:txBody>
          <a:bodyPr/>
          <a:lstStyle>
            <a:lvl1pPr defTabSz="914411">
              <a:defRPr sz="2400" b="0" spc="0">
                <a:solidFill>
                  <a:srgbClr val="FFFFFF"/>
                </a:solidFill>
              </a:defRPr>
            </a:lvl1pPr>
          </a:lstStyle>
          <a:p>
            <a:r>
              <a:t>Title Text</a:t>
            </a:r>
          </a:p>
        </p:txBody>
      </p:sp>
      <p:sp>
        <p:nvSpPr>
          <p:cNvPr id="2605" name="Body Level One…"/>
          <p:cNvSpPr txBox="1">
            <a:spLocks noGrp="1"/>
          </p:cNvSpPr>
          <p:nvPr>
            <p:ph type="body" sz="half" idx="1"/>
          </p:nvPr>
        </p:nvSpPr>
        <p:spPr>
          <a:xfrm>
            <a:off x="4791455" y="1244736"/>
            <a:ext cx="4123878" cy="3255229"/>
          </a:xfrm>
          <a:prstGeom prst="rect">
            <a:avLst/>
          </a:prstGeom>
        </p:spPr>
        <p:txBody>
          <a:bodyPr>
            <a:normAutofit/>
          </a:bodyPr>
          <a:lstStyle>
            <a:lvl1pPr defTabSz="914411">
              <a:defRPr sz="1388" b="0" spc="0"/>
            </a:lvl1pPr>
            <a:lvl2pPr marL="171452" indent="-171452" defTabSz="914411">
              <a:defRPr sz="1388" b="0" spc="0"/>
            </a:lvl2pPr>
            <a:lvl3pPr marL="342905" indent="-141289" defTabSz="914411">
              <a:defRPr sz="1388" b="0" spc="0"/>
            </a:lvl3pPr>
            <a:lvl4pPr marL="628658" indent="-193677" defTabSz="914411">
              <a:defRPr sz="1388" b="0" spc="0"/>
            </a:lvl4pPr>
            <a:lvl5pPr marL="803285" indent="-171452" defTabSz="914411">
              <a:defRPr sz="1388" b="0" spc="0"/>
            </a:lvl5pPr>
          </a:lstStyle>
          <a:p>
            <a:r>
              <a:t>Body Level One</a:t>
            </a:r>
          </a:p>
          <a:p>
            <a:pPr lvl="1"/>
            <a:r>
              <a:t>Body Level Two</a:t>
            </a:r>
          </a:p>
          <a:p>
            <a:pPr lvl="2"/>
            <a:r>
              <a:t>Body Level Three</a:t>
            </a:r>
          </a:p>
          <a:p>
            <a:pPr lvl="3"/>
            <a:r>
              <a:t>Body Level Four</a:t>
            </a:r>
          </a:p>
          <a:p>
            <a:pPr lvl="4"/>
            <a:r>
              <a:t>Body Level Five</a:t>
            </a:r>
          </a:p>
        </p:txBody>
      </p:sp>
      <p:sp>
        <p:nvSpPr>
          <p:cNvPr id="2606" name="Rectangle"/>
          <p:cNvSpPr>
            <a:spLocks noGrp="1"/>
          </p:cNvSpPr>
          <p:nvPr>
            <p:ph type="body" sz="half" idx="21"/>
          </p:nvPr>
        </p:nvSpPr>
        <p:spPr>
          <a:xfrm>
            <a:off x="219457" y="1244736"/>
            <a:ext cx="4123946" cy="3255229"/>
          </a:xfrm>
          <a:prstGeom prst="rect">
            <a:avLst/>
          </a:prstGeom>
        </p:spPr>
        <p:txBody>
          <a:bodyPr>
            <a:normAutofit/>
          </a:bodyPr>
          <a:lstStyle>
            <a:lvl1pPr defTabSz="1828823">
              <a:defRPr sz="3700" b="0" spc="0">
                <a:latin typeface="Arial"/>
                <a:cs typeface="Arial"/>
                <a:sym typeface="Arial"/>
              </a:defRPr>
            </a:lvl1pPr>
          </a:lstStyle>
          <a:p>
            <a:pPr defTabSz="2438430">
              <a:defRPr sz="3700" b="0" spc="0">
                <a:latin typeface="Arial"/>
                <a:ea typeface="Arial"/>
                <a:cs typeface="Arial"/>
                <a:sym typeface="Arial"/>
              </a:defRPr>
            </a:pPr>
            <a:endParaRPr/>
          </a:p>
        </p:txBody>
      </p:sp>
      <p:sp>
        <p:nvSpPr>
          <p:cNvPr id="2607"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246339985"/>
      </p:ext>
    </p:extLst>
  </p:cSld>
  <p:clrMapOvr>
    <a:masterClrMapping/>
  </p:clrMapOvr>
  <p:transition spd="med"/>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type="tx">
  <p:cSld name="title, text (two columns, different text sizes)">
    <p:bg>
      <p:bgPr>
        <a:solidFill>
          <a:srgbClr val="000000"/>
        </a:solidFill>
        <a:effectLst/>
      </p:bgPr>
    </p:bg>
    <p:spTree>
      <p:nvGrpSpPr>
        <p:cNvPr id="1" name=""/>
        <p:cNvGrpSpPr/>
        <p:nvPr/>
      </p:nvGrpSpPr>
      <p:grpSpPr>
        <a:xfrm>
          <a:off x="0" y="0"/>
          <a:ext cx="0" cy="0"/>
          <a:chOff x="0" y="0"/>
          <a:chExt cx="0" cy="0"/>
        </a:xfrm>
      </p:grpSpPr>
      <p:grpSp>
        <p:nvGrpSpPr>
          <p:cNvPr id="2658" name="Group"/>
          <p:cNvGrpSpPr/>
          <p:nvPr/>
        </p:nvGrpSpPr>
        <p:grpSpPr>
          <a:xfrm>
            <a:off x="-109731" y="-109957"/>
            <a:ext cx="9364225" cy="5369451"/>
            <a:chOff x="0" y="0"/>
            <a:chExt cx="24971264" cy="14305288"/>
          </a:xfrm>
        </p:grpSpPr>
        <p:grpSp>
          <p:nvGrpSpPr>
            <p:cNvPr id="2625" name="Group"/>
            <p:cNvGrpSpPr/>
            <p:nvPr/>
          </p:nvGrpSpPr>
          <p:grpSpPr>
            <a:xfrm>
              <a:off x="903903" y="0"/>
              <a:ext cx="23164631" cy="243846"/>
              <a:chOff x="-2" y="0"/>
              <a:chExt cx="23164629" cy="243844"/>
            </a:xfrm>
          </p:grpSpPr>
          <p:sp>
            <p:nvSpPr>
              <p:cNvPr id="2614"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615"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616"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617"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618"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619"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620"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621"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622"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623"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624"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2637" name="Group"/>
            <p:cNvGrpSpPr/>
            <p:nvPr/>
          </p:nvGrpSpPr>
          <p:grpSpPr>
            <a:xfrm>
              <a:off x="903903" y="14061444"/>
              <a:ext cx="23164631" cy="243846"/>
              <a:chOff x="-2" y="0"/>
              <a:chExt cx="23164629" cy="243844"/>
            </a:xfrm>
          </p:grpSpPr>
          <p:sp>
            <p:nvSpPr>
              <p:cNvPr id="2626"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627"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628"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629"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630"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631"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632"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633"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634"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635"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636"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2647" name="Group"/>
            <p:cNvGrpSpPr/>
            <p:nvPr/>
          </p:nvGrpSpPr>
          <p:grpSpPr>
            <a:xfrm>
              <a:off x="0" y="926929"/>
              <a:ext cx="243846" cy="12438555"/>
              <a:chOff x="0" y="-2"/>
              <a:chExt cx="243844" cy="12438554"/>
            </a:xfrm>
          </p:grpSpPr>
          <p:sp>
            <p:nvSpPr>
              <p:cNvPr id="2638"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639"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640"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641"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642"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643"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644"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645"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646"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2657" name="Group"/>
            <p:cNvGrpSpPr/>
            <p:nvPr/>
          </p:nvGrpSpPr>
          <p:grpSpPr>
            <a:xfrm>
              <a:off x="24727419" y="926929"/>
              <a:ext cx="243846" cy="12435851"/>
              <a:chOff x="0" y="0"/>
              <a:chExt cx="243844" cy="12435850"/>
            </a:xfrm>
          </p:grpSpPr>
          <p:sp>
            <p:nvSpPr>
              <p:cNvPr id="2648"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649"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650"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651"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652"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653"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654"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655"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656"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2659" name="Title Text"/>
          <p:cNvSpPr txBox="1">
            <a:spLocks noGrp="1"/>
          </p:cNvSpPr>
          <p:nvPr>
            <p:ph type="title"/>
          </p:nvPr>
        </p:nvSpPr>
        <p:spPr>
          <a:xfrm>
            <a:off x="210312" y="137796"/>
            <a:ext cx="4142234" cy="805419"/>
          </a:xfrm>
          <a:prstGeom prst="rect">
            <a:avLst/>
          </a:prstGeom>
        </p:spPr>
        <p:txBody>
          <a:bodyPr/>
          <a:lstStyle>
            <a:lvl1pPr defTabSz="914411">
              <a:defRPr sz="2400" b="0" spc="0">
                <a:solidFill>
                  <a:srgbClr val="FFFFFF"/>
                </a:solidFill>
              </a:defRPr>
            </a:lvl1pPr>
          </a:lstStyle>
          <a:p>
            <a:r>
              <a:t>Title Text</a:t>
            </a:r>
          </a:p>
        </p:txBody>
      </p:sp>
      <p:sp>
        <p:nvSpPr>
          <p:cNvPr id="2660" name="Body Level One…"/>
          <p:cNvSpPr txBox="1">
            <a:spLocks noGrp="1"/>
          </p:cNvSpPr>
          <p:nvPr>
            <p:ph type="body" sz="half" idx="1"/>
          </p:nvPr>
        </p:nvSpPr>
        <p:spPr>
          <a:xfrm>
            <a:off x="4791455" y="1244736"/>
            <a:ext cx="4123946" cy="3255229"/>
          </a:xfrm>
          <a:prstGeom prst="rect">
            <a:avLst/>
          </a:prstGeom>
        </p:spPr>
        <p:txBody>
          <a:bodyPr>
            <a:normAutofit/>
          </a:bodyPr>
          <a:lstStyle>
            <a:lvl1pPr defTabSz="914411">
              <a:defRPr sz="1388" b="0" spc="0"/>
            </a:lvl1pPr>
            <a:lvl2pPr marL="171452" indent="-171452" defTabSz="914411">
              <a:defRPr sz="1388" b="0" spc="0"/>
            </a:lvl2pPr>
            <a:lvl3pPr marL="342905" indent="-141289" defTabSz="914411">
              <a:defRPr sz="1388" b="0" spc="0"/>
            </a:lvl3pPr>
            <a:lvl4pPr marL="628658" indent="-193677" defTabSz="914411">
              <a:defRPr sz="1388" b="0" spc="0"/>
            </a:lvl4pPr>
            <a:lvl5pPr marL="803285" indent="-171452" defTabSz="914411">
              <a:defRPr sz="1388" b="0" spc="0"/>
            </a:lvl5pPr>
          </a:lstStyle>
          <a:p>
            <a:r>
              <a:t>Body Level One</a:t>
            </a:r>
          </a:p>
          <a:p>
            <a:pPr lvl="1"/>
            <a:r>
              <a:t>Body Level Two</a:t>
            </a:r>
          </a:p>
          <a:p>
            <a:pPr lvl="2"/>
            <a:r>
              <a:t>Body Level Three</a:t>
            </a:r>
          </a:p>
          <a:p>
            <a:pPr lvl="3"/>
            <a:r>
              <a:t>Body Level Four</a:t>
            </a:r>
          </a:p>
          <a:p>
            <a:pPr lvl="4"/>
            <a:r>
              <a:t>Body Level Five</a:t>
            </a:r>
          </a:p>
        </p:txBody>
      </p:sp>
      <p:sp>
        <p:nvSpPr>
          <p:cNvPr id="2661"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611564761"/>
      </p:ext>
    </p:extLst>
  </p:cSld>
  <p:clrMapOvr>
    <a:masterClrMapping/>
  </p:clrMapOvr>
  <p:transition spd="med"/>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type="tx">
  <p:cSld name="title, text (four columns)">
    <p:bg>
      <p:bgPr>
        <a:solidFill>
          <a:srgbClr val="000000"/>
        </a:solidFill>
        <a:effectLst/>
      </p:bgPr>
    </p:bg>
    <p:spTree>
      <p:nvGrpSpPr>
        <p:cNvPr id="1" name=""/>
        <p:cNvGrpSpPr/>
        <p:nvPr/>
      </p:nvGrpSpPr>
      <p:grpSpPr>
        <a:xfrm>
          <a:off x="0" y="0"/>
          <a:ext cx="0" cy="0"/>
          <a:chOff x="0" y="0"/>
          <a:chExt cx="0" cy="0"/>
        </a:xfrm>
      </p:grpSpPr>
      <p:grpSp>
        <p:nvGrpSpPr>
          <p:cNvPr id="2712" name="Group"/>
          <p:cNvGrpSpPr/>
          <p:nvPr/>
        </p:nvGrpSpPr>
        <p:grpSpPr>
          <a:xfrm>
            <a:off x="-109731" y="-109957"/>
            <a:ext cx="9364225" cy="5369451"/>
            <a:chOff x="0" y="0"/>
            <a:chExt cx="24971264" cy="14305288"/>
          </a:xfrm>
        </p:grpSpPr>
        <p:grpSp>
          <p:nvGrpSpPr>
            <p:cNvPr id="2679" name="Group"/>
            <p:cNvGrpSpPr/>
            <p:nvPr/>
          </p:nvGrpSpPr>
          <p:grpSpPr>
            <a:xfrm>
              <a:off x="903903" y="0"/>
              <a:ext cx="23164631" cy="243846"/>
              <a:chOff x="-2" y="0"/>
              <a:chExt cx="23164629" cy="243844"/>
            </a:xfrm>
          </p:grpSpPr>
          <p:sp>
            <p:nvSpPr>
              <p:cNvPr id="2668"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669"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670"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671"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672"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673"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674"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675"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676"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677"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678"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2691" name="Group"/>
            <p:cNvGrpSpPr/>
            <p:nvPr/>
          </p:nvGrpSpPr>
          <p:grpSpPr>
            <a:xfrm>
              <a:off x="903903" y="14061444"/>
              <a:ext cx="23164631" cy="243846"/>
              <a:chOff x="-2" y="0"/>
              <a:chExt cx="23164629" cy="243844"/>
            </a:xfrm>
          </p:grpSpPr>
          <p:sp>
            <p:nvSpPr>
              <p:cNvPr id="2680"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681"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682"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683"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684"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685"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686"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687"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688"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689"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690"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2701" name="Group"/>
            <p:cNvGrpSpPr/>
            <p:nvPr/>
          </p:nvGrpSpPr>
          <p:grpSpPr>
            <a:xfrm>
              <a:off x="0" y="926929"/>
              <a:ext cx="243846" cy="12438555"/>
              <a:chOff x="0" y="-2"/>
              <a:chExt cx="243844" cy="12438554"/>
            </a:xfrm>
          </p:grpSpPr>
          <p:sp>
            <p:nvSpPr>
              <p:cNvPr id="2692"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693"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694"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695"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696"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697"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698"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699"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700"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2711" name="Group"/>
            <p:cNvGrpSpPr/>
            <p:nvPr/>
          </p:nvGrpSpPr>
          <p:grpSpPr>
            <a:xfrm>
              <a:off x="24727419" y="926929"/>
              <a:ext cx="243846" cy="12435851"/>
              <a:chOff x="0" y="0"/>
              <a:chExt cx="243844" cy="12435850"/>
            </a:xfrm>
          </p:grpSpPr>
          <p:sp>
            <p:nvSpPr>
              <p:cNvPr id="2702"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703"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704"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705"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706"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707"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708"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709"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710"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2713" name="Title Text"/>
          <p:cNvSpPr txBox="1">
            <a:spLocks noGrp="1"/>
          </p:cNvSpPr>
          <p:nvPr>
            <p:ph type="title"/>
          </p:nvPr>
        </p:nvSpPr>
        <p:spPr>
          <a:xfrm>
            <a:off x="210312" y="137796"/>
            <a:ext cx="4142234" cy="805419"/>
          </a:xfrm>
          <a:prstGeom prst="rect">
            <a:avLst/>
          </a:prstGeom>
        </p:spPr>
        <p:txBody>
          <a:bodyPr/>
          <a:lstStyle>
            <a:lvl1pPr defTabSz="914411">
              <a:defRPr sz="2400" b="0" spc="0">
                <a:solidFill>
                  <a:srgbClr val="FFFFFF"/>
                </a:solidFill>
              </a:defRPr>
            </a:lvl1pPr>
          </a:lstStyle>
          <a:p>
            <a:r>
              <a:t>Title Text</a:t>
            </a:r>
          </a:p>
        </p:txBody>
      </p:sp>
      <p:sp>
        <p:nvSpPr>
          <p:cNvPr id="2714" name="Body Level One…"/>
          <p:cNvSpPr txBox="1">
            <a:spLocks noGrp="1"/>
          </p:cNvSpPr>
          <p:nvPr>
            <p:ph type="body" sz="quarter" idx="1"/>
          </p:nvPr>
        </p:nvSpPr>
        <p:spPr>
          <a:xfrm>
            <a:off x="219456" y="1244736"/>
            <a:ext cx="1837946" cy="3255229"/>
          </a:xfrm>
          <a:prstGeom prst="rect">
            <a:avLst/>
          </a:prstGeom>
        </p:spPr>
        <p:txBody>
          <a:bodyPr>
            <a:normAutofit/>
          </a:bodyPr>
          <a:lstStyle>
            <a:lvl1pPr defTabSz="914411">
              <a:defRPr sz="1388" b="0" spc="0"/>
            </a:lvl1pPr>
            <a:lvl2pPr marL="171452" indent="-171452" defTabSz="914411">
              <a:defRPr sz="1388" b="0" spc="0"/>
            </a:lvl2pPr>
            <a:lvl3pPr marL="342905" indent="-141289" defTabSz="914411">
              <a:defRPr sz="1388" b="0" spc="0"/>
            </a:lvl3pPr>
            <a:lvl4pPr marL="628658" indent="-193677" defTabSz="914411">
              <a:defRPr sz="1388" b="0" spc="0"/>
            </a:lvl4pPr>
            <a:lvl5pPr marL="803285" indent="-171452" defTabSz="914411">
              <a:defRPr sz="1388" b="0" spc="0"/>
            </a:lvl5pPr>
          </a:lstStyle>
          <a:p>
            <a:r>
              <a:t>Body Level One</a:t>
            </a:r>
          </a:p>
          <a:p>
            <a:pPr lvl="1"/>
            <a:r>
              <a:t>Body Level Two</a:t>
            </a:r>
          </a:p>
          <a:p>
            <a:pPr lvl="2"/>
            <a:r>
              <a:t>Body Level Three</a:t>
            </a:r>
          </a:p>
          <a:p>
            <a:pPr lvl="3"/>
            <a:r>
              <a:t>Body Level Four</a:t>
            </a:r>
          </a:p>
          <a:p>
            <a:pPr lvl="4"/>
            <a:r>
              <a:t>Body Level Five</a:t>
            </a:r>
          </a:p>
        </p:txBody>
      </p:sp>
      <p:sp>
        <p:nvSpPr>
          <p:cNvPr id="2715" name="Rectangle"/>
          <p:cNvSpPr>
            <a:spLocks noGrp="1"/>
          </p:cNvSpPr>
          <p:nvPr>
            <p:ph type="body" sz="quarter" idx="21"/>
          </p:nvPr>
        </p:nvSpPr>
        <p:spPr>
          <a:xfrm>
            <a:off x="2505455" y="1244736"/>
            <a:ext cx="1837946" cy="3255229"/>
          </a:xfrm>
          <a:prstGeom prst="rect">
            <a:avLst/>
          </a:prstGeom>
        </p:spPr>
        <p:txBody>
          <a:bodyPr>
            <a:normAutofit/>
          </a:bodyPr>
          <a:lstStyle>
            <a:lvl1pPr defTabSz="1828823">
              <a:defRPr sz="3700" b="0" spc="0">
                <a:latin typeface="Arial"/>
                <a:cs typeface="Arial"/>
                <a:sym typeface="Arial"/>
              </a:defRPr>
            </a:lvl1pPr>
          </a:lstStyle>
          <a:p>
            <a:pPr defTabSz="2438430">
              <a:defRPr sz="3700" b="0" spc="0">
                <a:latin typeface="Arial"/>
                <a:ea typeface="Arial"/>
                <a:cs typeface="Arial"/>
                <a:sym typeface="Arial"/>
              </a:defRPr>
            </a:pPr>
            <a:endParaRPr/>
          </a:p>
        </p:txBody>
      </p:sp>
      <p:sp>
        <p:nvSpPr>
          <p:cNvPr id="2716" name="Rectangle"/>
          <p:cNvSpPr>
            <a:spLocks noGrp="1"/>
          </p:cNvSpPr>
          <p:nvPr>
            <p:ph type="body" sz="quarter" idx="22"/>
          </p:nvPr>
        </p:nvSpPr>
        <p:spPr>
          <a:xfrm>
            <a:off x="4791455" y="1244736"/>
            <a:ext cx="1837946" cy="3255229"/>
          </a:xfrm>
          <a:prstGeom prst="rect">
            <a:avLst/>
          </a:prstGeom>
        </p:spPr>
        <p:txBody>
          <a:bodyPr>
            <a:normAutofit/>
          </a:bodyPr>
          <a:lstStyle>
            <a:lvl1pPr defTabSz="1828823">
              <a:defRPr sz="3700" b="0" spc="0">
                <a:latin typeface="Arial"/>
                <a:cs typeface="Arial"/>
                <a:sym typeface="Arial"/>
              </a:defRPr>
            </a:lvl1pPr>
          </a:lstStyle>
          <a:p>
            <a:pPr defTabSz="2438430">
              <a:defRPr sz="3700" b="0" spc="0">
                <a:latin typeface="Arial"/>
                <a:ea typeface="Arial"/>
                <a:cs typeface="Arial"/>
                <a:sym typeface="Arial"/>
              </a:defRPr>
            </a:pPr>
            <a:endParaRPr/>
          </a:p>
        </p:txBody>
      </p:sp>
      <p:sp>
        <p:nvSpPr>
          <p:cNvPr id="2717" name="Rectangle"/>
          <p:cNvSpPr>
            <a:spLocks noGrp="1"/>
          </p:cNvSpPr>
          <p:nvPr>
            <p:ph type="body" sz="quarter" idx="23"/>
          </p:nvPr>
        </p:nvSpPr>
        <p:spPr>
          <a:xfrm>
            <a:off x="7077456" y="1244736"/>
            <a:ext cx="1837946" cy="3255229"/>
          </a:xfrm>
          <a:prstGeom prst="rect">
            <a:avLst/>
          </a:prstGeom>
        </p:spPr>
        <p:txBody>
          <a:bodyPr>
            <a:normAutofit/>
          </a:bodyPr>
          <a:lstStyle>
            <a:lvl1pPr defTabSz="1828823">
              <a:defRPr sz="3700" b="0" spc="0">
                <a:latin typeface="Arial"/>
                <a:cs typeface="Arial"/>
                <a:sym typeface="Arial"/>
              </a:defRPr>
            </a:lvl1pPr>
          </a:lstStyle>
          <a:p>
            <a:pPr defTabSz="2438430">
              <a:defRPr sz="3700" b="0" spc="0">
                <a:latin typeface="Arial"/>
                <a:ea typeface="Arial"/>
                <a:cs typeface="Arial"/>
                <a:sym typeface="Arial"/>
              </a:defRPr>
            </a:pPr>
            <a:endParaRPr/>
          </a:p>
        </p:txBody>
      </p:sp>
      <p:sp>
        <p:nvSpPr>
          <p:cNvPr id="2718"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368278946"/>
      </p:ext>
    </p:extLst>
  </p:cSld>
  <p:clrMapOvr>
    <a:masterClrMapping/>
  </p:clrMapOvr>
  <p:transition spd="med"/>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type="tx">
  <p:cSld name="title, text, half-image">
    <p:bg>
      <p:bgPr>
        <a:solidFill>
          <a:srgbClr val="000000"/>
        </a:solidFill>
        <a:effectLst/>
      </p:bgPr>
    </p:bg>
    <p:spTree>
      <p:nvGrpSpPr>
        <p:cNvPr id="1" name=""/>
        <p:cNvGrpSpPr/>
        <p:nvPr/>
      </p:nvGrpSpPr>
      <p:grpSpPr>
        <a:xfrm>
          <a:off x="0" y="0"/>
          <a:ext cx="0" cy="0"/>
          <a:chOff x="0" y="0"/>
          <a:chExt cx="0" cy="0"/>
        </a:xfrm>
      </p:grpSpPr>
      <p:grpSp>
        <p:nvGrpSpPr>
          <p:cNvPr id="2769" name="Group"/>
          <p:cNvGrpSpPr/>
          <p:nvPr/>
        </p:nvGrpSpPr>
        <p:grpSpPr>
          <a:xfrm>
            <a:off x="-109731" y="-109957"/>
            <a:ext cx="9364225" cy="5369451"/>
            <a:chOff x="0" y="0"/>
            <a:chExt cx="24971264" cy="14305288"/>
          </a:xfrm>
        </p:grpSpPr>
        <p:grpSp>
          <p:nvGrpSpPr>
            <p:cNvPr id="2736" name="Group"/>
            <p:cNvGrpSpPr/>
            <p:nvPr/>
          </p:nvGrpSpPr>
          <p:grpSpPr>
            <a:xfrm>
              <a:off x="903903" y="0"/>
              <a:ext cx="23164631" cy="243846"/>
              <a:chOff x="-2" y="0"/>
              <a:chExt cx="23164629" cy="243844"/>
            </a:xfrm>
          </p:grpSpPr>
          <p:sp>
            <p:nvSpPr>
              <p:cNvPr id="2725"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726"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727"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728"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729"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730"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731"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732"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733"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734"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735"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2748" name="Group"/>
            <p:cNvGrpSpPr/>
            <p:nvPr/>
          </p:nvGrpSpPr>
          <p:grpSpPr>
            <a:xfrm>
              <a:off x="903903" y="14061444"/>
              <a:ext cx="23164631" cy="243846"/>
              <a:chOff x="-2" y="0"/>
              <a:chExt cx="23164629" cy="243844"/>
            </a:xfrm>
          </p:grpSpPr>
          <p:sp>
            <p:nvSpPr>
              <p:cNvPr id="2737"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738"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739"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740"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741"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742"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743"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744"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745"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746"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747"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2758" name="Group"/>
            <p:cNvGrpSpPr/>
            <p:nvPr/>
          </p:nvGrpSpPr>
          <p:grpSpPr>
            <a:xfrm>
              <a:off x="0" y="926929"/>
              <a:ext cx="243846" cy="12438555"/>
              <a:chOff x="0" y="-2"/>
              <a:chExt cx="243844" cy="12438554"/>
            </a:xfrm>
          </p:grpSpPr>
          <p:sp>
            <p:nvSpPr>
              <p:cNvPr id="2749"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750"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751"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752"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753"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754"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755"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756"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757"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2768" name="Group"/>
            <p:cNvGrpSpPr/>
            <p:nvPr/>
          </p:nvGrpSpPr>
          <p:grpSpPr>
            <a:xfrm>
              <a:off x="24727419" y="926929"/>
              <a:ext cx="243846" cy="12435851"/>
              <a:chOff x="0" y="0"/>
              <a:chExt cx="243844" cy="12435850"/>
            </a:xfrm>
          </p:grpSpPr>
          <p:sp>
            <p:nvSpPr>
              <p:cNvPr id="2759"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760"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761"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762"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763"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764"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765"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766"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767"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2770" name="Image"/>
          <p:cNvSpPr>
            <a:spLocks noGrp="1"/>
          </p:cNvSpPr>
          <p:nvPr>
            <p:ph type="pic" idx="21"/>
          </p:nvPr>
        </p:nvSpPr>
        <p:spPr>
          <a:xfrm>
            <a:off x="4572000" y="0"/>
            <a:ext cx="4572000" cy="5148263"/>
          </a:xfrm>
          <a:prstGeom prst="rect">
            <a:avLst/>
          </a:prstGeom>
        </p:spPr>
        <p:txBody>
          <a:bodyPr lIns="91439" tIns="45719" rIns="91439" bIns="45719"/>
          <a:lstStyle/>
          <a:p>
            <a:endParaRPr/>
          </a:p>
        </p:txBody>
      </p:sp>
      <p:sp>
        <p:nvSpPr>
          <p:cNvPr id="2771" name="Title Text"/>
          <p:cNvSpPr txBox="1">
            <a:spLocks noGrp="1"/>
          </p:cNvSpPr>
          <p:nvPr>
            <p:ph type="title"/>
          </p:nvPr>
        </p:nvSpPr>
        <p:spPr>
          <a:xfrm>
            <a:off x="210312" y="137796"/>
            <a:ext cx="4142234" cy="805419"/>
          </a:xfrm>
          <a:prstGeom prst="rect">
            <a:avLst/>
          </a:prstGeom>
        </p:spPr>
        <p:txBody>
          <a:bodyPr/>
          <a:lstStyle>
            <a:lvl1pPr defTabSz="914411">
              <a:defRPr sz="2400" b="0" spc="0">
                <a:solidFill>
                  <a:srgbClr val="FFFFFF"/>
                </a:solidFill>
              </a:defRPr>
            </a:lvl1pPr>
          </a:lstStyle>
          <a:p>
            <a:r>
              <a:t>Title Text</a:t>
            </a:r>
          </a:p>
        </p:txBody>
      </p:sp>
      <p:sp>
        <p:nvSpPr>
          <p:cNvPr id="2772" name="Body Level One…"/>
          <p:cNvSpPr txBox="1">
            <a:spLocks noGrp="1"/>
          </p:cNvSpPr>
          <p:nvPr>
            <p:ph type="body" sz="half" idx="1"/>
          </p:nvPr>
        </p:nvSpPr>
        <p:spPr>
          <a:xfrm>
            <a:off x="219456" y="1244736"/>
            <a:ext cx="4123946" cy="3255229"/>
          </a:xfrm>
          <a:prstGeom prst="rect">
            <a:avLst/>
          </a:prstGeom>
        </p:spPr>
        <p:txBody>
          <a:bodyPr>
            <a:normAutofit/>
          </a:bodyPr>
          <a:lstStyle>
            <a:lvl1pPr defTabSz="914411">
              <a:defRPr sz="1388" b="0" spc="0"/>
            </a:lvl1pPr>
            <a:lvl2pPr marL="171452" indent="-171452" defTabSz="914411">
              <a:defRPr sz="1388" b="0" spc="0"/>
            </a:lvl2pPr>
            <a:lvl3pPr marL="342905" indent="-141289" defTabSz="914411">
              <a:defRPr sz="1388" b="0" spc="0"/>
            </a:lvl3pPr>
            <a:lvl4pPr marL="628658" indent="-193677" defTabSz="914411">
              <a:defRPr sz="1388" b="0" spc="0"/>
            </a:lvl4pPr>
            <a:lvl5pPr marL="803285" indent="-171452" defTabSz="914411">
              <a:defRPr sz="1388" b="0" spc="0"/>
            </a:lvl5pPr>
          </a:lstStyle>
          <a:p>
            <a:r>
              <a:t>Body Level One</a:t>
            </a:r>
          </a:p>
          <a:p>
            <a:pPr lvl="1"/>
            <a:r>
              <a:t>Body Level Two</a:t>
            </a:r>
          </a:p>
          <a:p>
            <a:pPr lvl="2"/>
            <a:r>
              <a:t>Body Level Three</a:t>
            </a:r>
          </a:p>
          <a:p>
            <a:pPr lvl="3"/>
            <a:r>
              <a:t>Body Level Four</a:t>
            </a:r>
          </a:p>
          <a:p>
            <a:pPr lvl="4"/>
            <a:r>
              <a:t>Body Level Five</a:t>
            </a:r>
          </a:p>
        </p:txBody>
      </p:sp>
      <p:sp>
        <p:nvSpPr>
          <p:cNvPr id="2773"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85761207"/>
      </p:ext>
    </p:extLst>
  </p:cSld>
  <p:clrMapOvr>
    <a:masterClrMapping/>
  </p:clrMapOvr>
  <p:transition spd="med"/>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type="tx">
  <p:cSld name="title, text (two narrow columns)">
    <p:bg>
      <p:bgPr>
        <a:solidFill>
          <a:srgbClr val="000000"/>
        </a:solidFill>
        <a:effectLst/>
      </p:bgPr>
    </p:bg>
    <p:spTree>
      <p:nvGrpSpPr>
        <p:cNvPr id="1" name=""/>
        <p:cNvGrpSpPr/>
        <p:nvPr/>
      </p:nvGrpSpPr>
      <p:grpSpPr>
        <a:xfrm>
          <a:off x="0" y="0"/>
          <a:ext cx="0" cy="0"/>
          <a:chOff x="0" y="0"/>
          <a:chExt cx="0" cy="0"/>
        </a:xfrm>
      </p:grpSpPr>
      <p:grpSp>
        <p:nvGrpSpPr>
          <p:cNvPr id="2824" name="Group"/>
          <p:cNvGrpSpPr/>
          <p:nvPr/>
        </p:nvGrpSpPr>
        <p:grpSpPr>
          <a:xfrm>
            <a:off x="-109731" y="-109957"/>
            <a:ext cx="9364225" cy="5369451"/>
            <a:chOff x="0" y="0"/>
            <a:chExt cx="24971264" cy="14305288"/>
          </a:xfrm>
        </p:grpSpPr>
        <p:grpSp>
          <p:nvGrpSpPr>
            <p:cNvPr id="2791" name="Group"/>
            <p:cNvGrpSpPr/>
            <p:nvPr/>
          </p:nvGrpSpPr>
          <p:grpSpPr>
            <a:xfrm>
              <a:off x="903903" y="0"/>
              <a:ext cx="23164631" cy="243846"/>
              <a:chOff x="-2" y="0"/>
              <a:chExt cx="23164629" cy="243844"/>
            </a:xfrm>
          </p:grpSpPr>
          <p:sp>
            <p:nvSpPr>
              <p:cNvPr id="2780"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781"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782"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783"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784"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785"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786"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787"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788"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789"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790"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2803" name="Group"/>
            <p:cNvGrpSpPr/>
            <p:nvPr/>
          </p:nvGrpSpPr>
          <p:grpSpPr>
            <a:xfrm>
              <a:off x="903903" y="14061444"/>
              <a:ext cx="23164631" cy="243846"/>
              <a:chOff x="-2" y="0"/>
              <a:chExt cx="23164629" cy="243844"/>
            </a:xfrm>
          </p:grpSpPr>
          <p:sp>
            <p:nvSpPr>
              <p:cNvPr id="2792"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793"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794"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795"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796"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797"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798"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799"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800"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801"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802"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2813" name="Group"/>
            <p:cNvGrpSpPr/>
            <p:nvPr/>
          </p:nvGrpSpPr>
          <p:grpSpPr>
            <a:xfrm>
              <a:off x="0" y="926929"/>
              <a:ext cx="243846" cy="12438555"/>
              <a:chOff x="0" y="-2"/>
              <a:chExt cx="243844" cy="12438554"/>
            </a:xfrm>
          </p:grpSpPr>
          <p:sp>
            <p:nvSpPr>
              <p:cNvPr id="2804"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805"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806"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807"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808"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809"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810"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811"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812"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2823" name="Group"/>
            <p:cNvGrpSpPr/>
            <p:nvPr/>
          </p:nvGrpSpPr>
          <p:grpSpPr>
            <a:xfrm>
              <a:off x="24727419" y="926929"/>
              <a:ext cx="243846" cy="12435851"/>
              <a:chOff x="0" y="0"/>
              <a:chExt cx="243844" cy="12435850"/>
            </a:xfrm>
          </p:grpSpPr>
          <p:sp>
            <p:nvSpPr>
              <p:cNvPr id="2814"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815"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816"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817"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818"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819"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820"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821"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822"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2825" name="Title Text"/>
          <p:cNvSpPr txBox="1">
            <a:spLocks noGrp="1"/>
          </p:cNvSpPr>
          <p:nvPr>
            <p:ph type="title"/>
          </p:nvPr>
        </p:nvSpPr>
        <p:spPr>
          <a:xfrm>
            <a:off x="210312" y="137796"/>
            <a:ext cx="4142234" cy="4298611"/>
          </a:xfrm>
          <a:prstGeom prst="rect">
            <a:avLst/>
          </a:prstGeom>
        </p:spPr>
        <p:txBody>
          <a:bodyPr/>
          <a:lstStyle>
            <a:lvl1pPr defTabSz="914411">
              <a:defRPr sz="2400" b="0" spc="0">
                <a:solidFill>
                  <a:srgbClr val="FFFFFF"/>
                </a:solidFill>
              </a:defRPr>
            </a:lvl1pPr>
          </a:lstStyle>
          <a:p>
            <a:r>
              <a:t>Title Text</a:t>
            </a:r>
          </a:p>
        </p:txBody>
      </p:sp>
      <p:sp>
        <p:nvSpPr>
          <p:cNvPr id="2826" name="Body Level One…"/>
          <p:cNvSpPr txBox="1">
            <a:spLocks noGrp="1"/>
          </p:cNvSpPr>
          <p:nvPr>
            <p:ph type="body" sz="quarter" idx="1"/>
          </p:nvPr>
        </p:nvSpPr>
        <p:spPr>
          <a:xfrm>
            <a:off x="4791455" y="201355"/>
            <a:ext cx="1837946" cy="4298611"/>
          </a:xfrm>
          <a:prstGeom prst="rect">
            <a:avLst/>
          </a:prstGeom>
        </p:spPr>
        <p:txBody>
          <a:bodyPr>
            <a:normAutofit/>
          </a:bodyPr>
          <a:lstStyle>
            <a:lvl1pPr defTabSz="914411">
              <a:defRPr sz="1388" b="0" spc="0"/>
            </a:lvl1pPr>
            <a:lvl2pPr marL="171452" indent="-171452" defTabSz="914411">
              <a:defRPr sz="1388" b="0" spc="0"/>
            </a:lvl2pPr>
            <a:lvl3pPr marL="342905" indent="-141289" defTabSz="914411">
              <a:defRPr sz="1388" b="0" spc="0"/>
            </a:lvl3pPr>
            <a:lvl4pPr marL="628658" indent="-193677" defTabSz="914411">
              <a:defRPr sz="1388" b="0" spc="0"/>
            </a:lvl4pPr>
            <a:lvl5pPr marL="803285" indent="-171452" defTabSz="914411">
              <a:defRPr sz="1388" b="0" spc="0"/>
            </a:lvl5pPr>
          </a:lstStyle>
          <a:p>
            <a:r>
              <a:t>Body Level One</a:t>
            </a:r>
          </a:p>
          <a:p>
            <a:pPr lvl="1"/>
            <a:r>
              <a:t>Body Level Two</a:t>
            </a:r>
          </a:p>
          <a:p>
            <a:pPr lvl="2"/>
            <a:r>
              <a:t>Body Level Three</a:t>
            </a:r>
          </a:p>
          <a:p>
            <a:pPr lvl="3"/>
            <a:r>
              <a:t>Body Level Four</a:t>
            </a:r>
          </a:p>
          <a:p>
            <a:pPr lvl="4"/>
            <a:r>
              <a:t>Body Level Five</a:t>
            </a:r>
          </a:p>
        </p:txBody>
      </p:sp>
      <p:sp>
        <p:nvSpPr>
          <p:cNvPr id="2827" name="Rectangle"/>
          <p:cNvSpPr>
            <a:spLocks noGrp="1"/>
          </p:cNvSpPr>
          <p:nvPr>
            <p:ph type="body" sz="quarter" idx="21"/>
          </p:nvPr>
        </p:nvSpPr>
        <p:spPr>
          <a:xfrm>
            <a:off x="7077456" y="201354"/>
            <a:ext cx="1837946" cy="4298612"/>
          </a:xfrm>
          <a:prstGeom prst="rect">
            <a:avLst/>
          </a:prstGeom>
        </p:spPr>
        <p:txBody>
          <a:bodyPr>
            <a:normAutofit/>
          </a:bodyPr>
          <a:lstStyle>
            <a:lvl1pPr defTabSz="1828823">
              <a:defRPr sz="3700" b="0" spc="0">
                <a:latin typeface="Arial"/>
                <a:cs typeface="Arial"/>
                <a:sym typeface="Arial"/>
              </a:defRPr>
            </a:lvl1pPr>
          </a:lstStyle>
          <a:p>
            <a:pPr defTabSz="2438430">
              <a:defRPr sz="3700" b="0" spc="0">
                <a:latin typeface="Arial"/>
                <a:ea typeface="Arial"/>
                <a:cs typeface="Arial"/>
                <a:sym typeface="Arial"/>
              </a:defRPr>
            </a:pPr>
            <a:endParaRPr/>
          </a:p>
        </p:txBody>
      </p:sp>
      <p:sp>
        <p:nvSpPr>
          <p:cNvPr id="2828"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111837922"/>
      </p:ext>
    </p:extLst>
  </p:cSld>
  <p:clrMapOvr>
    <a:masterClrMapping/>
  </p:clrMapOvr>
  <p:transition spd="med"/>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tx">
  <p:cSld name="title, text (light background)">
    <p:bg>
      <p:bgPr>
        <a:solidFill>
          <a:srgbClr val="000000"/>
        </a:solidFill>
        <a:effectLst/>
      </p:bgPr>
    </p:bg>
    <p:spTree>
      <p:nvGrpSpPr>
        <p:cNvPr id="1" name=""/>
        <p:cNvGrpSpPr/>
        <p:nvPr/>
      </p:nvGrpSpPr>
      <p:grpSpPr>
        <a:xfrm>
          <a:off x="0" y="0"/>
          <a:ext cx="0" cy="0"/>
          <a:chOff x="0" y="0"/>
          <a:chExt cx="0" cy="0"/>
        </a:xfrm>
      </p:grpSpPr>
      <p:sp>
        <p:nvSpPr>
          <p:cNvPr id="2835" name="Rectangle"/>
          <p:cNvSpPr/>
          <p:nvPr/>
        </p:nvSpPr>
        <p:spPr>
          <a:xfrm>
            <a:off x="4572000" y="0"/>
            <a:ext cx="4572000" cy="5148263"/>
          </a:xfrm>
          <a:prstGeom prst="rect">
            <a:avLst/>
          </a:prstGeom>
          <a:solidFill>
            <a:srgbClr val="F3F3F3"/>
          </a:solidFill>
          <a:ln w="12700">
            <a:miter lim="400000"/>
          </a:ln>
        </p:spPr>
        <p:txBody>
          <a:bodyPr lIns="20091" tIns="20091" rIns="20091" bIns="20091" anchor="ctr"/>
          <a:lstStyle/>
          <a:p>
            <a:pPr indent="0" algn="ctr" defTabSz="309563">
              <a:lnSpc>
                <a:spcPct val="90000"/>
              </a:lnSpc>
              <a:defRPr sz="3200" b="1" spc="750">
                <a:solidFill>
                  <a:srgbClr val="FFFFFF"/>
                </a:solidFill>
              </a:defRPr>
            </a:pPr>
            <a:endParaRPr sz="1200"/>
          </a:p>
        </p:txBody>
      </p:sp>
      <p:sp>
        <p:nvSpPr>
          <p:cNvPr id="2836" name="Title Text"/>
          <p:cNvSpPr txBox="1">
            <a:spLocks noGrp="1"/>
          </p:cNvSpPr>
          <p:nvPr>
            <p:ph type="title"/>
          </p:nvPr>
        </p:nvSpPr>
        <p:spPr>
          <a:xfrm>
            <a:off x="210311" y="137796"/>
            <a:ext cx="4142166" cy="4298611"/>
          </a:xfrm>
          <a:prstGeom prst="rect">
            <a:avLst/>
          </a:prstGeom>
        </p:spPr>
        <p:txBody>
          <a:bodyPr/>
          <a:lstStyle>
            <a:lvl1pPr defTabSz="914411">
              <a:defRPr sz="2400" b="0" spc="0">
                <a:solidFill>
                  <a:srgbClr val="FFFFFF"/>
                </a:solidFill>
              </a:defRPr>
            </a:lvl1pPr>
          </a:lstStyle>
          <a:p>
            <a:r>
              <a:t>Title Text</a:t>
            </a:r>
          </a:p>
        </p:txBody>
      </p:sp>
      <p:sp>
        <p:nvSpPr>
          <p:cNvPr id="2837" name="Body Level One…"/>
          <p:cNvSpPr txBox="1">
            <a:spLocks noGrp="1"/>
          </p:cNvSpPr>
          <p:nvPr>
            <p:ph type="body" sz="half" idx="1"/>
          </p:nvPr>
        </p:nvSpPr>
        <p:spPr>
          <a:xfrm>
            <a:off x="4791455" y="201355"/>
            <a:ext cx="4123946" cy="4298611"/>
          </a:xfrm>
          <a:prstGeom prst="rect">
            <a:avLst/>
          </a:prstGeom>
        </p:spPr>
        <p:txBody>
          <a:bodyPr>
            <a:normAutofit/>
          </a:bodyPr>
          <a:lstStyle>
            <a:lvl1pPr defTabSz="914411">
              <a:defRPr sz="1388" b="0" spc="0">
                <a:solidFill>
                  <a:srgbClr val="000000"/>
                </a:solidFill>
              </a:defRPr>
            </a:lvl1pPr>
            <a:lvl2pPr marL="171452" indent="-171452" defTabSz="914411">
              <a:defRPr sz="1388" b="0" spc="0">
                <a:solidFill>
                  <a:srgbClr val="000000"/>
                </a:solidFill>
              </a:defRPr>
            </a:lvl2pPr>
            <a:lvl3pPr marL="342905" indent="-141289" defTabSz="914411">
              <a:defRPr sz="1388" b="0" spc="0">
                <a:solidFill>
                  <a:srgbClr val="000000"/>
                </a:solidFill>
              </a:defRPr>
            </a:lvl3pPr>
            <a:lvl4pPr marL="628658" indent="-193677" defTabSz="914411">
              <a:defRPr sz="1388" b="0" spc="0">
                <a:solidFill>
                  <a:srgbClr val="000000"/>
                </a:solidFill>
              </a:defRPr>
            </a:lvl4pPr>
            <a:lvl5pPr marL="803285" indent="-171452" defTabSz="914411">
              <a:defRPr sz="1388" b="0" spc="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grpSp>
        <p:nvGrpSpPr>
          <p:cNvPr id="2882" name="Group"/>
          <p:cNvGrpSpPr/>
          <p:nvPr/>
        </p:nvGrpSpPr>
        <p:grpSpPr>
          <a:xfrm>
            <a:off x="-109731" y="-109957"/>
            <a:ext cx="9364225" cy="5369451"/>
            <a:chOff x="0" y="0"/>
            <a:chExt cx="24971264" cy="14305288"/>
          </a:xfrm>
        </p:grpSpPr>
        <p:grpSp>
          <p:nvGrpSpPr>
            <p:cNvPr id="2849" name="Group"/>
            <p:cNvGrpSpPr/>
            <p:nvPr/>
          </p:nvGrpSpPr>
          <p:grpSpPr>
            <a:xfrm>
              <a:off x="903903" y="0"/>
              <a:ext cx="23164631" cy="243846"/>
              <a:chOff x="-2" y="0"/>
              <a:chExt cx="23164629" cy="243844"/>
            </a:xfrm>
          </p:grpSpPr>
          <p:sp>
            <p:nvSpPr>
              <p:cNvPr id="2838"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839"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840"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841"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842"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843"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844"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845"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846"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847"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848"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2861" name="Group"/>
            <p:cNvGrpSpPr/>
            <p:nvPr/>
          </p:nvGrpSpPr>
          <p:grpSpPr>
            <a:xfrm>
              <a:off x="903903" y="14061444"/>
              <a:ext cx="23164631" cy="243846"/>
              <a:chOff x="-2" y="0"/>
              <a:chExt cx="23164629" cy="243844"/>
            </a:xfrm>
          </p:grpSpPr>
          <p:sp>
            <p:nvSpPr>
              <p:cNvPr id="2850"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851"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852"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853"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854"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855"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856"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857"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858"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859"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860"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2871" name="Group"/>
            <p:cNvGrpSpPr/>
            <p:nvPr/>
          </p:nvGrpSpPr>
          <p:grpSpPr>
            <a:xfrm>
              <a:off x="0" y="926929"/>
              <a:ext cx="243846" cy="12438555"/>
              <a:chOff x="0" y="-2"/>
              <a:chExt cx="243844" cy="12438554"/>
            </a:xfrm>
          </p:grpSpPr>
          <p:sp>
            <p:nvSpPr>
              <p:cNvPr id="2862"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863"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864"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865"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866"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867"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868"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869"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870"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2881" name="Group"/>
            <p:cNvGrpSpPr/>
            <p:nvPr/>
          </p:nvGrpSpPr>
          <p:grpSpPr>
            <a:xfrm>
              <a:off x="24727419" y="926929"/>
              <a:ext cx="243846" cy="12435851"/>
              <a:chOff x="0" y="0"/>
              <a:chExt cx="243844" cy="12435850"/>
            </a:xfrm>
          </p:grpSpPr>
          <p:sp>
            <p:nvSpPr>
              <p:cNvPr id="2872"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873"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874"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875"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876"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877"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878"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879"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880"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2883" name="Slide Number"/>
          <p:cNvSpPr txBox="1">
            <a:spLocks noGrp="1"/>
          </p:cNvSpPr>
          <p:nvPr>
            <p:ph type="sldNum" sz="quarter" idx="2"/>
          </p:nvPr>
        </p:nvSpPr>
        <p:spPr>
          <a:xfrm>
            <a:off x="8713354" y="4833927"/>
            <a:ext cx="201980" cy="83658"/>
          </a:xfrm>
          <a:prstGeom prst="rect">
            <a:avLst/>
          </a:prstGeom>
        </p:spPr>
        <p:txBody>
          <a:bodyPr/>
          <a:lstStyle>
            <a:lvl1pPr>
              <a:defRPr sz="600" b="1">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696636515"/>
      </p:ext>
    </p:extLst>
  </p:cSld>
  <p:clrMapOvr>
    <a:masterClrMapping/>
  </p:clrMapOvr>
  <p:transition spd="med"/>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type="tx">
  <p:cSld name="title, image">
    <p:bg>
      <p:bgPr>
        <a:solidFill>
          <a:srgbClr val="000000"/>
        </a:solidFill>
        <a:effectLst/>
      </p:bgPr>
    </p:bg>
    <p:spTree>
      <p:nvGrpSpPr>
        <p:cNvPr id="1" name=""/>
        <p:cNvGrpSpPr/>
        <p:nvPr/>
      </p:nvGrpSpPr>
      <p:grpSpPr>
        <a:xfrm>
          <a:off x="0" y="0"/>
          <a:ext cx="0" cy="0"/>
          <a:chOff x="0" y="0"/>
          <a:chExt cx="0" cy="0"/>
        </a:xfrm>
      </p:grpSpPr>
      <p:grpSp>
        <p:nvGrpSpPr>
          <p:cNvPr id="2934" name="Group"/>
          <p:cNvGrpSpPr/>
          <p:nvPr/>
        </p:nvGrpSpPr>
        <p:grpSpPr>
          <a:xfrm>
            <a:off x="-109731" y="-109957"/>
            <a:ext cx="9364225" cy="5369451"/>
            <a:chOff x="0" y="0"/>
            <a:chExt cx="24971264" cy="14305288"/>
          </a:xfrm>
        </p:grpSpPr>
        <p:grpSp>
          <p:nvGrpSpPr>
            <p:cNvPr id="2901" name="Group"/>
            <p:cNvGrpSpPr/>
            <p:nvPr/>
          </p:nvGrpSpPr>
          <p:grpSpPr>
            <a:xfrm>
              <a:off x="903903" y="0"/>
              <a:ext cx="23164631" cy="243846"/>
              <a:chOff x="-2" y="0"/>
              <a:chExt cx="23164629" cy="243844"/>
            </a:xfrm>
          </p:grpSpPr>
          <p:sp>
            <p:nvSpPr>
              <p:cNvPr id="2890"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891"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892"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893"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894"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895"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896"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897"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898"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899"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900"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2913" name="Group"/>
            <p:cNvGrpSpPr/>
            <p:nvPr/>
          </p:nvGrpSpPr>
          <p:grpSpPr>
            <a:xfrm>
              <a:off x="903903" y="14061444"/>
              <a:ext cx="23164631" cy="243846"/>
              <a:chOff x="-2" y="0"/>
              <a:chExt cx="23164629" cy="243844"/>
            </a:xfrm>
          </p:grpSpPr>
          <p:sp>
            <p:nvSpPr>
              <p:cNvPr id="2902"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903"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904"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905"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906"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907"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908"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909"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910"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911"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912"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2923" name="Group"/>
            <p:cNvGrpSpPr/>
            <p:nvPr/>
          </p:nvGrpSpPr>
          <p:grpSpPr>
            <a:xfrm>
              <a:off x="0" y="926929"/>
              <a:ext cx="243846" cy="12438555"/>
              <a:chOff x="0" y="-2"/>
              <a:chExt cx="243844" cy="12438554"/>
            </a:xfrm>
          </p:grpSpPr>
          <p:sp>
            <p:nvSpPr>
              <p:cNvPr id="2914"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915"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916"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917"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918"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919"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920"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921"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922"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2933" name="Group"/>
            <p:cNvGrpSpPr/>
            <p:nvPr/>
          </p:nvGrpSpPr>
          <p:grpSpPr>
            <a:xfrm>
              <a:off x="24727419" y="926929"/>
              <a:ext cx="243846" cy="12435851"/>
              <a:chOff x="0" y="0"/>
              <a:chExt cx="243844" cy="12435850"/>
            </a:xfrm>
          </p:grpSpPr>
          <p:sp>
            <p:nvSpPr>
              <p:cNvPr id="2924"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925"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926"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927"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928"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929"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930"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931"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932"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2935" name="Image"/>
          <p:cNvSpPr>
            <a:spLocks noGrp="1"/>
          </p:cNvSpPr>
          <p:nvPr>
            <p:ph type="pic" idx="21"/>
          </p:nvPr>
        </p:nvSpPr>
        <p:spPr>
          <a:xfrm>
            <a:off x="4572000" y="0"/>
            <a:ext cx="4572000" cy="5148263"/>
          </a:xfrm>
          <a:prstGeom prst="rect">
            <a:avLst/>
          </a:prstGeom>
        </p:spPr>
        <p:txBody>
          <a:bodyPr lIns="91439" tIns="45719" rIns="91439" bIns="45719"/>
          <a:lstStyle/>
          <a:p>
            <a:endParaRPr/>
          </a:p>
        </p:txBody>
      </p:sp>
      <p:sp>
        <p:nvSpPr>
          <p:cNvPr id="2936" name="Title Text"/>
          <p:cNvSpPr txBox="1">
            <a:spLocks noGrp="1"/>
          </p:cNvSpPr>
          <p:nvPr>
            <p:ph type="title"/>
          </p:nvPr>
        </p:nvSpPr>
        <p:spPr>
          <a:xfrm>
            <a:off x="210312" y="137796"/>
            <a:ext cx="4142234" cy="4298611"/>
          </a:xfrm>
          <a:prstGeom prst="rect">
            <a:avLst/>
          </a:prstGeom>
        </p:spPr>
        <p:txBody>
          <a:bodyPr/>
          <a:lstStyle>
            <a:lvl1pPr defTabSz="914411">
              <a:defRPr sz="2400" b="0" spc="0">
                <a:solidFill>
                  <a:srgbClr val="FFFFFF"/>
                </a:solidFill>
              </a:defRPr>
            </a:lvl1pPr>
          </a:lstStyle>
          <a:p>
            <a:r>
              <a:t>Title Text</a:t>
            </a:r>
          </a:p>
        </p:txBody>
      </p:sp>
      <p:sp>
        <p:nvSpPr>
          <p:cNvPr id="2937"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975308691"/>
      </p:ext>
    </p:extLst>
  </p:cSld>
  <p:clrMapOvr>
    <a:masterClrMapping/>
  </p:clrMapOvr>
  <p:transition spd="med"/>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tx">
  <p:cSld name="title, half-blank area">
    <p:bg>
      <p:bgPr>
        <a:solidFill>
          <a:srgbClr val="000000"/>
        </a:solidFill>
        <a:effectLst/>
      </p:bgPr>
    </p:bg>
    <p:spTree>
      <p:nvGrpSpPr>
        <p:cNvPr id="1" name=""/>
        <p:cNvGrpSpPr/>
        <p:nvPr/>
      </p:nvGrpSpPr>
      <p:grpSpPr>
        <a:xfrm>
          <a:off x="0" y="0"/>
          <a:ext cx="0" cy="0"/>
          <a:chOff x="0" y="0"/>
          <a:chExt cx="0" cy="0"/>
        </a:xfrm>
      </p:grpSpPr>
      <p:grpSp>
        <p:nvGrpSpPr>
          <p:cNvPr id="2988" name="Group"/>
          <p:cNvGrpSpPr/>
          <p:nvPr/>
        </p:nvGrpSpPr>
        <p:grpSpPr>
          <a:xfrm>
            <a:off x="-109731" y="-109957"/>
            <a:ext cx="9364225" cy="5369451"/>
            <a:chOff x="0" y="0"/>
            <a:chExt cx="24971264" cy="14305288"/>
          </a:xfrm>
        </p:grpSpPr>
        <p:grpSp>
          <p:nvGrpSpPr>
            <p:cNvPr id="2955" name="Group"/>
            <p:cNvGrpSpPr/>
            <p:nvPr/>
          </p:nvGrpSpPr>
          <p:grpSpPr>
            <a:xfrm>
              <a:off x="903903" y="0"/>
              <a:ext cx="23164631" cy="243846"/>
              <a:chOff x="-2" y="0"/>
              <a:chExt cx="23164629" cy="243844"/>
            </a:xfrm>
          </p:grpSpPr>
          <p:sp>
            <p:nvSpPr>
              <p:cNvPr id="2944"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945"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946"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947"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948"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949"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950"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951"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952"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953"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954"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2967" name="Group"/>
            <p:cNvGrpSpPr/>
            <p:nvPr/>
          </p:nvGrpSpPr>
          <p:grpSpPr>
            <a:xfrm>
              <a:off x="903903" y="14061444"/>
              <a:ext cx="23164631" cy="243846"/>
              <a:chOff x="-2" y="0"/>
              <a:chExt cx="23164629" cy="243844"/>
            </a:xfrm>
          </p:grpSpPr>
          <p:sp>
            <p:nvSpPr>
              <p:cNvPr id="2956"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957"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958"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959"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960"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961"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962"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963"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964"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965"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966"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2977" name="Group"/>
            <p:cNvGrpSpPr/>
            <p:nvPr/>
          </p:nvGrpSpPr>
          <p:grpSpPr>
            <a:xfrm>
              <a:off x="0" y="926929"/>
              <a:ext cx="243846" cy="12438555"/>
              <a:chOff x="0" y="-2"/>
              <a:chExt cx="243844" cy="12438554"/>
            </a:xfrm>
          </p:grpSpPr>
          <p:sp>
            <p:nvSpPr>
              <p:cNvPr id="2968"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969"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970"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971"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972"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973"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974"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975"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976"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2987" name="Group"/>
            <p:cNvGrpSpPr/>
            <p:nvPr/>
          </p:nvGrpSpPr>
          <p:grpSpPr>
            <a:xfrm>
              <a:off x="24727419" y="926929"/>
              <a:ext cx="243846" cy="12435851"/>
              <a:chOff x="0" y="0"/>
              <a:chExt cx="243844" cy="12435850"/>
            </a:xfrm>
          </p:grpSpPr>
          <p:sp>
            <p:nvSpPr>
              <p:cNvPr id="2978"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979"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980"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981"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982"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983"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984"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985"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986"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2989" name="Title Text"/>
          <p:cNvSpPr txBox="1">
            <a:spLocks noGrp="1"/>
          </p:cNvSpPr>
          <p:nvPr>
            <p:ph type="title"/>
          </p:nvPr>
        </p:nvSpPr>
        <p:spPr>
          <a:xfrm>
            <a:off x="210312" y="137796"/>
            <a:ext cx="4142234" cy="4298611"/>
          </a:xfrm>
          <a:prstGeom prst="rect">
            <a:avLst/>
          </a:prstGeom>
        </p:spPr>
        <p:txBody>
          <a:bodyPr/>
          <a:lstStyle>
            <a:lvl1pPr defTabSz="914411">
              <a:defRPr sz="2400" b="0" spc="0">
                <a:solidFill>
                  <a:srgbClr val="FFFFFF"/>
                </a:solidFill>
              </a:defRPr>
            </a:lvl1pPr>
          </a:lstStyle>
          <a:p>
            <a:r>
              <a:t>Title Text</a:t>
            </a:r>
          </a:p>
        </p:txBody>
      </p:sp>
      <p:sp>
        <p:nvSpPr>
          <p:cNvPr id="2990"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649108491"/>
      </p:ext>
    </p:extLst>
  </p:cSld>
  <p:clrMapOvr>
    <a:masterClrMapping/>
  </p:clrMapOvr>
  <p:transition spd="med"/>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tx">
  <p:cSld name="insight, text, boxes">
    <p:bg>
      <p:bgPr>
        <a:solidFill>
          <a:srgbClr val="000000"/>
        </a:solidFill>
        <a:effectLst/>
      </p:bgPr>
    </p:bg>
    <p:spTree>
      <p:nvGrpSpPr>
        <p:cNvPr id="1" name=""/>
        <p:cNvGrpSpPr/>
        <p:nvPr/>
      </p:nvGrpSpPr>
      <p:grpSpPr>
        <a:xfrm>
          <a:off x="0" y="0"/>
          <a:ext cx="0" cy="0"/>
          <a:chOff x="0" y="0"/>
          <a:chExt cx="0" cy="0"/>
        </a:xfrm>
      </p:grpSpPr>
      <p:grpSp>
        <p:nvGrpSpPr>
          <p:cNvPr id="3094" name="Group"/>
          <p:cNvGrpSpPr/>
          <p:nvPr/>
        </p:nvGrpSpPr>
        <p:grpSpPr>
          <a:xfrm>
            <a:off x="-109731" y="-109957"/>
            <a:ext cx="9364225" cy="5369451"/>
            <a:chOff x="0" y="0"/>
            <a:chExt cx="24971264" cy="14305288"/>
          </a:xfrm>
        </p:grpSpPr>
        <p:grpSp>
          <p:nvGrpSpPr>
            <p:cNvPr id="3061" name="Group"/>
            <p:cNvGrpSpPr/>
            <p:nvPr/>
          </p:nvGrpSpPr>
          <p:grpSpPr>
            <a:xfrm>
              <a:off x="903903" y="0"/>
              <a:ext cx="23164631" cy="243846"/>
              <a:chOff x="-2" y="0"/>
              <a:chExt cx="23164629" cy="243844"/>
            </a:xfrm>
          </p:grpSpPr>
          <p:sp>
            <p:nvSpPr>
              <p:cNvPr id="3050"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051"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052"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053"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054"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055"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056"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057"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058"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059"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060"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3073" name="Group"/>
            <p:cNvGrpSpPr/>
            <p:nvPr/>
          </p:nvGrpSpPr>
          <p:grpSpPr>
            <a:xfrm>
              <a:off x="903903" y="14061444"/>
              <a:ext cx="23164631" cy="243846"/>
              <a:chOff x="-2" y="0"/>
              <a:chExt cx="23164629" cy="243844"/>
            </a:xfrm>
          </p:grpSpPr>
          <p:sp>
            <p:nvSpPr>
              <p:cNvPr id="3062"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063"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064"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065"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066"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067"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068"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069"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070"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071"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072"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3083" name="Group"/>
            <p:cNvGrpSpPr/>
            <p:nvPr/>
          </p:nvGrpSpPr>
          <p:grpSpPr>
            <a:xfrm>
              <a:off x="0" y="926929"/>
              <a:ext cx="243846" cy="12438555"/>
              <a:chOff x="0" y="-2"/>
              <a:chExt cx="243844" cy="12438554"/>
            </a:xfrm>
          </p:grpSpPr>
          <p:sp>
            <p:nvSpPr>
              <p:cNvPr id="3074"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075"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076"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077"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078"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079"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080"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081"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082"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3093" name="Group"/>
            <p:cNvGrpSpPr/>
            <p:nvPr/>
          </p:nvGrpSpPr>
          <p:grpSpPr>
            <a:xfrm>
              <a:off x="24727419" y="926929"/>
              <a:ext cx="243846" cy="12435851"/>
              <a:chOff x="0" y="0"/>
              <a:chExt cx="243844" cy="12435850"/>
            </a:xfrm>
          </p:grpSpPr>
          <p:sp>
            <p:nvSpPr>
              <p:cNvPr id="3084"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085"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086"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087"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088"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089"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090"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091"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092"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3095" name="Body Level One…"/>
          <p:cNvSpPr txBox="1">
            <a:spLocks noGrp="1"/>
          </p:cNvSpPr>
          <p:nvPr>
            <p:ph type="body" sz="quarter" idx="1"/>
          </p:nvPr>
        </p:nvSpPr>
        <p:spPr>
          <a:xfrm>
            <a:off x="4572000" y="0"/>
            <a:ext cx="2286000" cy="2574132"/>
          </a:xfrm>
          <a:prstGeom prst="rect">
            <a:avLst/>
          </a:prstGeom>
          <a:solidFill>
            <a:srgbClr val="0F6FFF"/>
          </a:solidFill>
        </p:spPr>
        <p:txBody>
          <a:bodyPr lIns="201168" tIns="201168" rIns="201168" bIns="201168">
            <a:normAutofit/>
          </a:bodyPr>
          <a:lstStyle>
            <a:lvl1pPr defTabSz="914411">
              <a:defRPr sz="1388" b="0" spc="0"/>
            </a:lvl1pPr>
            <a:lvl2pPr marL="171452" indent="-171452" defTabSz="914411">
              <a:defRPr sz="1388" b="0" spc="0"/>
            </a:lvl2pPr>
            <a:lvl3pPr marL="342905" indent="-141289" defTabSz="914411">
              <a:defRPr sz="1388" b="0" spc="0"/>
            </a:lvl3pPr>
            <a:lvl4pPr marL="628658" indent="-193677" defTabSz="914411">
              <a:defRPr sz="1388" b="0" spc="0"/>
            </a:lvl4pPr>
            <a:lvl5pPr marL="803285" indent="-171452" defTabSz="914411">
              <a:defRPr sz="1388" b="0" spc="0"/>
            </a:lvl5pPr>
          </a:lstStyle>
          <a:p>
            <a:r>
              <a:t>Body Level One</a:t>
            </a:r>
          </a:p>
          <a:p>
            <a:pPr lvl="1"/>
            <a:r>
              <a:t>Body Level Two</a:t>
            </a:r>
          </a:p>
          <a:p>
            <a:pPr lvl="2"/>
            <a:r>
              <a:t>Body Level Three</a:t>
            </a:r>
          </a:p>
          <a:p>
            <a:pPr lvl="3"/>
            <a:r>
              <a:t>Body Level Four</a:t>
            </a:r>
          </a:p>
          <a:p>
            <a:pPr lvl="4"/>
            <a:r>
              <a:t>Body Level Five</a:t>
            </a:r>
          </a:p>
        </p:txBody>
      </p:sp>
      <p:sp>
        <p:nvSpPr>
          <p:cNvPr id="3096" name="Title Text"/>
          <p:cNvSpPr txBox="1">
            <a:spLocks noGrp="1"/>
          </p:cNvSpPr>
          <p:nvPr>
            <p:ph type="title"/>
          </p:nvPr>
        </p:nvSpPr>
        <p:spPr>
          <a:xfrm>
            <a:off x="210312" y="137796"/>
            <a:ext cx="4142234" cy="805419"/>
          </a:xfrm>
          <a:prstGeom prst="rect">
            <a:avLst/>
          </a:prstGeom>
        </p:spPr>
        <p:txBody>
          <a:bodyPr/>
          <a:lstStyle>
            <a:lvl1pPr defTabSz="914411">
              <a:defRPr sz="2400" b="0" spc="0">
                <a:solidFill>
                  <a:srgbClr val="FFFFFF"/>
                </a:solidFill>
              </a:defRPr>
            </a:lvl1pPr>
          </a:lstStyle>
          <a:p>
            <a:r>
              <a:t>Title Text</a:t>
            </a:r>
          </a:p>
        </p:txBody>
      </p:sp>
      <p:sp>
        <p:nvSpPr>
          <p:cNvPr id="3097" name="Rectangle"/>
          <p:cNvSpPr>
            <a:spLocks noGrp="1"/>
          </p:cNvSpPr>
          <p:nvPr>
            <p:ph type="body" sz="half" idx="21"/>
          </p:nvPr>
        </p:nvSpPr>
        <p:spPr>
          <a:xfrm>
            <a:off x="219457" y="1244736"/>
            <a:ext cx="4123946" cy="3255229"/>
          </a:xfrm>
          <a:prstGeom prst="rect">
            <a:avLst/>
          </a:prstGeom>
        </p:spPr>
        <p:txBody>
          <a:bodyPr>
            <a:normAutofit/>
          </a:bodyPr>
          <a:lstStyle>
            <a:lvl1pPr defTabSz="1828823">
              <a:defRPr sz="3700" b="0" spc="0">
                <a:latin typeface="Arial"/>
                <a:cs typeface="Arial"/>
                <a:sym typeface="Arial"/>
              </a:defRPr>
            </a:lvl1pPr>
          </a:lstStyle>
          <a:p>
            <a:pPr defTabSz="2438430">
              <a:defRPr sz="3700" b="0" spc="0">
                <a:latin typeface="Arial"/>
                <a:ea typeface="Arial"/>
                <a:cs typeface="Arial"/>
                <a:sym typeface="Arial"/>
              </a:defRPr>
            </a:pPr>
            <a:endParaRPr/>
          </a:p>
        </p:txBody>
      </p:sp>
      <p:sp>
        <p:nvSpPr>
          <p:cNvPr id="3098" name="Rectangle"/>
          <p:cNvSpPr/>
          <p:nvPr/>
        </p:nvSpPr>
        <p:spPr>
          <a:xfrm>
            <a:off x="6858000" y="0"/>
            <a:ext cx="2286000" cy="2574132"/>
          </a:xfrm>
          <a:prstGeom prst="rect">
            <a:avLst/>
          </a:prstGeom>
          <a:solidFill>
            <a:srgbClr val="031973"/>
          </a:solidFill>
          <a:ln w="12700">
            <a:miter lim="400000"/>
          </a:ln>
        </p:spPr>
        <p:txBody>
          <a:bodyPr lIns="20091" tIns="20091" rIns="20091" bIns="20091"/>
          <a:lstStyle/>
          <a:p>
            <a:pPr indent="0" defTabSz="914411">
              <a:lnSpc>
                <a:spcPct val="90000"/>
              </a:lnSpc>
              <a:spcBef>
                <a:spcPts val="1088"/>
              </a:spcBef>
              <a:defRPr sz="3700" b="1" spc="750">
                <a:solidFill>
                  <a:srgbClr val="FFFFFF"/>
                </a:solidFill>
              </a:defRPr>
            </a:pPr>
            <a:endParaRPr sz="1388"/>
          </a:p>
        </p:txBody>
      </p:sp>
      <p:sp>
        <p:nvSpPr>
          <p:cNvPr id="3099" name="Rectangle"/>
          <p:cNvSpPr/>
          <p:nvPr/>
        </p:nvSpPr>
        <p:spPr>
          <a:xfrm>
            <a:off x="4572000" y="2572543"/>
            <a:ext cx="4572000" cy="2575721"/>
          </a:xfrm>
          <a:prstGeom prst="rect">
            <a:avLst/>
          </a:prstGeom>
          <a:solidFill>
            <a:srgbClr val="0530AD"/>
          </a:solidFill>
          <a:ln w="12700">
            <a:miter lim="400000"/>
          </a:ln>
        </p:spPr>
        <p:txBody>
          <a:bodyPr lIns="20091" tIns="20091" rIns="20091" bIns="20091"/>
          <a:lstStyle/>
          <a:p>
            <a:pPr indent="0" defTabSz="914411">
              <a:lnSpc>
                <a:spcPct val="90000"/>
              </a:lnSpc>
              <a:spcBef>
                <a:spcPts val="1088"/>
              </a:spcBef>
              <a:defRPr sz="3700" b="1" spc="750">
                <a:solidFill>
                  <a:srgbClr val="FFFFFF"/>
                </a:solidFill>
              </a:defRPr>
            </a:pPr>
            <a:endParaRPr sz="1388"/>
          </a:p>
        </p:txBody>
      </p:sp>
      <p:sp>
        <p:nvSpPr>
          <p:cNvPr id="3100"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57195489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2_Light Blank">
    <p:bg>
      <p:bgPr>
        <a:solidFill>
          <a:schemeClr val="bg1"/>
        </a:solidFill>
        <a:effectLst/>
      </p:bgPr>
    </p:bg>
    <p:spTree>
      <p:nvGrpSpPr>
        <p:cNvPr id="1" name=""/>
        <p:cNvGrpSpPr/>
        <p:nvPr/>
      </p:nvGrpSpPr>
      <p:grpSpPr>
        <a:xfrm>
          <a:off x="0" y="0"/>
          <a:ext cx="0" cy="0"/>
          <a:chOff x="0" y="0"/>
          <a:chExt cx="0" cy="0"/>
        </a:xfrm>
      </p:grpSpPr>
      <p:sp>
        <p:nvSpPr>
          <p:cNvPr id="326" name="Slide title"/>
          <p:cNvSpPr txBox="1">
            <a:spLocks noGrp="1"/>
          </p:cNvSpPr>
          <p:nvPr>
            <p:ph type="body" sz="quarter" idx="13" hasCustomPrompt="1"/>
          </p:nvPr>
        </p:nvSpPr>
        <p:spPr>
          <a:xfrm>
            <a:off x="190501" y="190677"/>
            <a:ext cx="8740487" cy="402154"/>
          </a:xfrm>
          <a:prstGeom prst="rect">
            <a:avLst/>
          </a:prstGeom>
        </p:spPr>
        <p:txBody>
          <a:bodyPr lIns="45718" tIns="45718" rIns="45718" bIns="45718"/>
          <a:lstStyle>
            <a:lvl1pPr defTabSz="582391">
              <a:lnSpc>
                <a:spcPct val="90000"/>
              </a:lnSpc>
              <a:defRPr sz="2248" b="1">
                <a:solidFill>
                  <a:schemeClr val="accent4"/>
                </a:solidFill>
              </a:defRPr>
            </a:lvl1pPr>
          </a:lstStyle>
          <a:p>
            <a:r>
              <a:rPr lang="en-US" noProof="0"/>
              <a:t>Slide title</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599"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599" baseline="0">
                <a:solidFill>
                  <a:schemeClr val="tx1"/>
                </a:solidFill>
                <a:latin typeface="+mn-lt"/>
                <a:ea typeface="Arial" charset="0"/>
                <a:cs typeface="Arial" charset="0"/>
              </a:defRPr>
            </a:lvl1pPr>
          </a:lstStyle>
          <a:p>
            <a:r>
              <a:rPr lang="de-DE" dirty="0"/>
              <a:t>IBM Cloud / © 2022 IBM Corporation</a:t>
            </a:r>
            <a:endParaRPr lang="en-US" dirty="0"/>
          </a:p>
        </p:txBody>
      </p:sp>
    </p:spTree>
    <p:extLst>
      <p:ext uri="{BB962C8B-B14F-4D97-AF65-F5344CB8AC3E}">
        <p14:creationId xmlns:p14="http://schemas.microsoft.com/office/powerpoint/2010/main" val="1160654111"/>
      </p:ext>
    </p:extLst>
  </p:cSld>
  <p:clrMapOvr>
    <a:overrideClrMapping bg1="lt1" tx1="dk1" bg2="lt2" tx2="dk2" accent1="accent1" accent2="accent2" accent3="accent3" accent4="accent4" accent5="accent5" accent6="accent6" hlink="hlink" folHlink="folHlink"/>
  </p:clrMapOvr>
  <p:transition spd="med"/>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tx">
  <p:cSld name="boxes (3 med, 2 small)">
    <p:bg>
      <p:bgPr>
        <a:solidFill>
          <a:srgbClr val="000000"/>
        </a:solidFill>
        <a:effectLst/>
      </p:bgPr>
    </p:bg>
    <p:spTree>
      <p:nvGrpSpPr>
        <p:cNvPr id="1" name=""/>
        <p:cNvGrpSpPr/>
        <p:nvPr/>
      </p:nvGrpSpPr>
      <p:grpSpPr>
        <a:xfrm>
          <a:off x="0" y="0"/>
          <a:ext cx="0" cy="0"/>
          <a:chOff x="0" y="0"/>
          <a:chExt cx="0" cy="0"/>
        </a:xfrm>
      </p:grpSpPr>
      <p:grpSp>
        <p:nvGrpSpPr>
          <p:cNvPr id="3151" name="Group"/>
          <p:cNvGrpSpPr/>
          <p:nvPr/>
        </p:nvGrpSpPr>
        <p:grpSpPr>
          <a:xfrm>
            <a:off x="-109731" y="-109957"/>
            <a:ext cx="9364225" cy="5369451"/>
            <a:chOff x="0" y="0"/>
            <a:chExt cx="24971264" cy="14305288"/>
          </a:xfrm>
        </p:grpSpPr>
        <p:grpSp>
          <p:nvGrpSpPr>
            <p:cNvPr id="3118" name="Group"/>
            <p:cNvGrpSpPr/>
            <p:nvPr/>
          </p:nvGrpSpPr>
          <p:grpSpPr>
            <a:xfrm>
              <a:off x="903903" y="0"/>
              <a:ext cx="23164631" cy="243846"/>
              <a:chOff x="-2" y="0"/>
              <a:chExt cx="23164629" cy="243844"/>
            </a:xfrm>
          </p:grpSpPr>
          <p:sp>
            <p:nvSpPr>
              <p:cNvPr id="3107"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08"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09"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10"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11"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12"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13"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14"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15"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16"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17"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3130" name="Group"/>
            <p:cNvGrpSpPr/>
            <p:nvPr/>
          </p:nvGrpSpPr>
          <p:grpSpPr>
            <a:xfrm>
              <a:off x="903903" y="14061444"/>
              <a:ext cx="23164631" cy="243846"/>
              <a:chOff x="-2" y="0"/>
              <a:chExt cx="23164629" cy="243844"/>
            </a:xfrm>
          </p:grpSpPr>
          <p:sp>
            <p:nvSpPr>
              <p:cNvPr id="3119"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20"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21"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22"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23"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24"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25"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26"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27"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28"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29"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3140" name="Group"/>
            <p:cNvGrpSpPr/>
            <p:nvPr/>
          </p:nvGrpSpPr>
          <p:grpSpPr>
            <a:xfrm>
              <a:off x="0" y="926929"/>
              <a:ext cx="243846" cy="12438555"/>
              <a:chOff x="0" y="-2"/>
              <a:chExt cx="243844" cy="12438554"/>
            </a:xfrm>
          </p:grpSpPr>
          <p:sp>
            <p:nvSpPr>
              <p:cNvPr id="3131"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32"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33"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34"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35"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36"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37"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38"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39"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3150" name="Group"/>
            <p:cNvGrpSpPr/>
            <p:nvPr/>
          </p:nvGrpSpPr>
          <p:grpSpPr>
            <a:xfrm>
              <a:off x="24727419" y="926929"/>
              <a:ext cx="243846" cy="12435851"/>
              <a:chOff x="0" y="0"/>
              <a:chExt cx="243844" cy="12435850"/>
            </a:xfrm>
          </p:grpSpPr>
          <p:sp>
            <p:nvSpPr>
              <p:cNvPr id="3141"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42"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43"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44"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45"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46"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47"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48"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49"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3152" name="Body Level One…"/>
          <p:cNvSpPr txBox="1">
            <a:spLocks noGrp="1"/>
          </p:cNvSpPr>
          <p:nvPr>
            <p:ph type="body" sz="quarter" idx="1"/>
          </p:nvPr>
        </p:nvSpPr>
        <p:spPr>
          <a:xfrm>
            <a:off x="4572000" y="0"/>
            <a:ext cx="2286000" cy="2574132"/>
          </a:xfrm>
          <a:prstGeom prst="rect">
            <a:avLst/>
          </a:prstGeom>
          <a:solidFill>
            <a:srgbClr val="0F6FFF"/>
          </a:solidFill>
        </p:spPr>
        <p:txBody>
          <a:bodyPr lIns="201168" tIns="201168" rIns="201168" bIns="201168">
            <a:normAutofit/>
          </a:bodyPr>
          <a:lstStyle>
            <a:lvl1pPr defTabSz="914411">
              <a:defRPr sz="1388" b="0" spc="0"/>
            </a:lvl1pPr>
            <a:lvl2pPr marL="171452" indent="-171452" defTabSz="914411">
              <a:defRPr sz="1388" b="0" spc="0"/>
            </a:lvl2pPr>
            <a:lvl3pPr marL="342905" indent="-141289" defTabSz="914411">
              <a:defRPr sz="1388" b="0" spc="0"/>
            </a:lvl3pPr>
            <a:lvl4pPr marL="628658" indent="-193677" defTabSz="914411">
              <a:defRPr sz="1388" b="0" spc="0"/>
            </a:lvl4pPr>
            <a:lvl5pPr marL="803285" indent="-171452" defTabSz="914411">
              <a:defRPr sz="1388" b="0" spc="0"/>
            </a:lvl5pPr>
          </a:lstStyle>
          <a:p>
            <a:r>
              <a:t>Body Level One</a:t>
            </a:r>
          </a:p>
          <a:p>
            <a:pPr lvl="1"/>
            <a:r>
              <a:t>Body Level Two</a:t>
            </a:r>
          </a:p>
          <a:p>
            <a:pPr lvl="2"/>
            <a:r>
              <a:t>Body Level Three</a:t>
            </a:r>
          </a:p>
          <a:p>
            <a:pPr lvl="3"/>
            <a:r>
              <a:t>Body Level Four</a:t>
            </a:r>
          </a:p>
          <a:p>
            <a:pPr lvl="4"/>
            <a:r>
              <a:t>Body Level Five</a:t>
            </a:r>
          </a:p>
        </p:txBody>
      </p:sp>
      <p:sp>
        <p:nvSpPr>
          <p:cNvPr id="3153" name="Title Text"/>
          <p:cNvSpPr txBox="1">
            <a:spLocks noGrp="1"/>
          </p:cNvSpPr>
          <p:nvPr>
            <p:ph type="title"/>
          </p:nvPr>
        </p:nvSpPr>
        <p:spPr>
          <a:xfrm>
            <a:off x="0" y="-2"/>
            <a:ext cx="4572000" cy="2574134"/>
          </a:xfrm>
          <a:prstGeom prst="rect">
            <a:avLst/>
          </a:prstGeom>
          <a:solidFill>
            <a:srgbClr val="0530AD"/>
          </a:solidFill>
        </p:spPr>
        <p:txBody>
          <a:bodyPr lIns="201168" tIns="201168" rIns="201168" bIns="201168"/>
          <a:lstStyle>
            <a:lvl1pPr defTabSz="914411">
              <a:defRPr sz="2400" b="0" spc="0">
                <a:solidFill>
                  <a:srgbClr val="FFFFFF"/>
                </a:solidFill>
              </a:defRPr>
            </a:lvl1pPr>
          </a:lstStyle>
          <a:p>
            <a:r>
              <a:t>Title Text</a:t>
            </a:r>
          </a:p>
        </p:txBody>
      </p:sp>
      <p:sp>
        <p:nvSpPr>
          <p:cNvPr id="3154" name="Rectangle"/>
          <p:cNvSpPr/>
          <p:nvPr/>
        </p:nvSpPr>
        <p:spPr>
          <a:xfrm>
            <a:off x="6858000" y="0"/>
            <a:ext cx="2286000" cy="2574132"/>
          </a:xfrm>
          <a:prstGeom prst="rect">
            <a:avLst/>
          </a:prstGeom>
          <a:solidFill>
            <a:srgbClr val="031973"/>
          </a:solidFill>
          <a:ln w="12700">
            <a:miter lim="400000"/>
          </a:ln>
        </p:spPr>
        <p:txBody>
          <a:bodyPr lIns="20091" tIns="20091" rIns="20091" bIns="20091"/>
          <a:lstStyle/>
          <a:p>
            <a:pPr indent="0" defTabSz="914411">
              <a:lnSpc>
                <a:spcPct val="90000"/>
              </a:lnSpc>
              <a:spcBef>
                <a:spcPts val="1088"/>
              </a:spcBef>
              <a:defRPr sz="3700" b="1" spc="750">
                <a:solidFill>
                  <a:srgbClr val="FFFFFF"/>
                </a:solidFill>
              </a:defRPr>
            </a:pPr>
            <a:endParaRPr sz="1388"/>
          </a:p>
        </p:txBody>
      </p:sp>
      <p:sp>
        <p:nvSpPr>
          <p:cNvPr id="3155" name="Rectangle"/>
          <p:cNvSpPr/>
          <p:nvPr/>
        </p:nvSpPr>
        <p:spPr>
          <a:xfrm>
            <a:off x="4572000" y="2572543"/>
            <a:ext cx="4572000" cy="2575721"/>
          </a:xfrm>
          <a:prstGeom prst="rect">
            <a:avLst/>
          </a:prstGeom>
          <a:solidFill>
            <a:srgbClr val="0530AD"/>
          </a:solidFill>
          <a:ln w="12700">
            <a:miter lim="400000"/>
          </a:ln>
        </p:spPr>
        <p:txBody>
          <a:bodyPr lIns="20091" tIns="20091" rIns="20091" bIns="20091"/>
          <a:lstStyle/>
          <a:p>
            <a:pPr indent="0" defTabSz="914411">
              <a:lnSpc>
                <a:spcPct val="90000"/>
              </a:lnSpc>
              <a:spcBef>
                <a:spcPts val="1088"/>
              </a:spcBef>
              <a:defRPr sz="3700" b="1" spc="750">
                <a:solidFill>
                  <a:srgbClr val="FFFFFF"/>
                </a:solidFill>
              </a:defRPr>
            </a:pPr>
            <a:endParaRPr sz="1388"/>
          </a:p>
        </p:txBody>
      </p:sp>
      <p:sp>
        <p:nvSpPr>
          <p:cNvPr id="3156" name="Rectangle"/>
          <p:cNvSpPr/>
          <p:nvPr/>
        </p:nvSpPr>
        <p:spPr>
          <a:xfrm>
            <a:off x="0" y="2572543"/>
            <a:ext cx="4572000" cy="2575721"/>
          </a:xfrm>
          <a:prstGeom prst="rect">
            <a:avLst/>
          </a:prstGeom>
          <a:solidFill>
            <a:srgbClr val="000000"/>
          </a:solidFill>
          <a:ln w="12700">
            <a:miter lim="400000"/>
          </a:ln>
        </p:spPr>
        <p:txBody>
          <a:bodyPr lIns="20091" tIns="20091" rIns="20091" bIns="20091"/>
          <a:lstStyle/>
          <a:p>
            <a:pPr indent="0" defTabSz="914411">
              <a:lnSpc>
                <a:spcPct val="90000"/>
              </a:lnSpc>
              <a:spcBef>
                <a:spcPts val="1088"/>
              </a:spcBef>
              <a:defRPr sz="3700" b="1" spc="750">
                <a:solidFill>
                  <a:srgbClr val="FFFFFF"/>
                </a:solidFill>
              </a:defRPr>
            </a:pPr>
            <a:endParaRPr sz="1388"/>
          </a:p>
        </p:txBody>
      </p:sp>
      <p:sp>
        <p:nvSpPr>
          <p:cNvPr id="3157"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519427467"/>
      </p:ext>
    </p:extLst>
  </p:cSld>
  <p:clrMapOvr>
    <a:masterClrMapping/>
  </p:clrMapOvr>
  <p:transition spd="med"/>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tx">
  <p:cSld name="boxes (1 large, 4 small)">
    <p:bg>
      <p:bgPr>
        <a:solidFill>
          <a:srgbClr val="000000"/>
        </a:solidFill>
        <a:effectLst/>
      </p:bgPr>
    </p:bg>
    <p:spTree>
      <p:nvGrpSpPr>
        <p:cNvPr id="1" name=""/>
        <p:cNvGrpSpPr/>
        <p:nvPr/>
      </p:nvGrpSpPr>
      <p:grpSpPr>
        <a:xfrm>
          <a:off x="0" y="0"/>
          <a:ext cx="0" cy="0"/>
          <a:chOff x="0" y="0"/>
          <a:chExt cx="0" cy="0"/>
        </a:xfrm>
      </p:grpSpPr>
      <p:grpSp>
        <p:nvGrpSpPr>
          <p:cNvPr id="3208" name="Group"/>
          <p:cNvGrpSpPr/>
          <p:nvPr/>
        </p:nvGrpSpPr>
        <p:grpSpPr>
          <a:xfrm>
            <a:off x="-109731" y="-109957"/>
            <a:ext cx="9364225" cy="5369451"/>
            <a:chOff x="0" y="0"/>
            <a:chExt cx="24971264" cy="14305288"/>
          </a:xfrm>
        </p:grpSpPr>
        <p:grpSp>
          <p:nvGrpSpPr>
            <p:cNvPr id="3175" name="Group"/>
            <p:cNvGrpSpPr/>
            <p:nvPr/>
          </p:nvGrpSpPr>
          <p:grpSpPr>
            <a:xfrm>
              <a:off x="903903" y="0"/>
              <a:ext cx="23164631" cy="243846"/>
              <a:chOff x="-2" y="0"/>
              <a:chExt cx="23164629" cy="243844"/>
            </a:xfrm>
          </p:grpSpPr>
          <p:sp>
            <p:nvSpPr>
              <p:cNvPr id="3164"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65"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66"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67"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68"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69"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70"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71"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72"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73"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74"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3187" name="Group"/>
            <p:cNvGrpSpPr/>
            <p:nvPr/>
          </p:nvGrpSpPr>
          <p:grpSpPr>
            <a:xfrm>
              <a:off x="903903" y="14061444"/>
              <a:ext cx="23164631" cy="243846"/>
              <a:chOff x="-2" y="0"/>
              <a:chExt cx="23164629" cy="243844"/>
            </a:xfrm>
          </p:grpSpPr>
          <p:sp>
            <p:nvSpPr>
              <p:cNvPr id="3176"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77"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78"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79"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80"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81"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82"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83"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84"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85"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86"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3197" name="Group"/>
            <p:cNvGrpSpPr/>
            <p:nvPr/>
          </p:nvGrpSpPr>
          <p:grpSpPr>
            <a:xfrm>
              <a:off x="0" y="926929"/>
              <a:ext cx="243846" cy="12438555"/>
              <a:chOff x="0" y="-2"/>
              <a:chExt cx="243844" cy="12438554"/>
            </a:xfrm>
          </p:grpSpPr>
          <p:sp>
            <p:nvSpPr>
              <p:cNvPr id="3188"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89"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90"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91"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92"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93"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94"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95"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96"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3207" name="Group"/>
            <p:cNvGrpSpPr/>
            <p:nvPr/>
          </p:nvGrpSpPr>
          <p:grpSpPr>
            <a:xfrm>
              <a:off x="24727419" y="926929"/>
              <a:ext cx="243846" cy="12435851"/>
              <a:chOff x="0" y="0"/>
              <a:chExt cx="243844" cy="12435850"/>
            </a:xfrm>
          </p:grpSpPr>
          <p:sp>
            <p:nvSpPr>
              <p:cNvPr id="3198"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99"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200"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201"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202"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203"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204"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205"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206"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3209" name="Body Level One…"/>
          <p:cNvSpPr txBox="1">
            <a:spLocks noGrp="1"/>
          </p:cNvSpPr>
          <p:nvPr>
            <p:ph type="body" sz="quarter" idx="1"/>
          </p:nvPr>
        </p:nvSpPr>
        <p:spPr>
          <a:xfrm>
            <a:off x="4572000" y="2572542"/>
            <a:ext cx="2286000" cy="2575722"/>
          </a:xfrm>
          <a:prstGeom prst="rect">
            <a:avLst/>
          </a:prstGeom>
          <a:solidFill>
            <a:srgbClr val="0F6FFF"/>
          </a:solidFill>
        </p:spPr>
        <p:txBody>
          <a:bodyPr lIns="201168" tIns="201168" rIns="201168" bIns="201168">
            <a:normAutofit/>
          </a:bodyPr>
          <a:lstStyle>
            <a:lvl1pPr defTabSz="914411">
              <a:defRPr sz="1388" b="0" spc="0"/>
            </a:lvl1pPr>
            <a:lvl2pPr marL="171452" indent="-171452" defTabSz="914411">
              <a:defRPr sz="1388" b="0" spc="0"/>
            </a:lvl2pPr>
            <a:lvl3pPr marL="342905" indent="-141289" defTabSz="914411">
              <a:defRPr sz="1388" b="0" spc="0"/>
            </a:lvl3pPr>
            <a:lvl4pPr marL="628658" indent="-193677" defTabSz="914411">
              <a:defRPr sz="1388" b="0" spc="0"/>
            </a:lvl4pPr>
            <a:lvl5pPr marL="803285" indent="-171452" defTabSz="914411">
              <a:defRPr sz="1388" b="0" spc="0"/>
            </a:lvl5pPr>
          </a:lstStyle>
          <a:p>
            <a:r>
              <a:t>Body Level One</a:t>
            </a:r>
          </a:p>
          <a:p>
            <a:pPr lvl="1"/>
            <a:r>
              <a:t>Body Level Two</a:t>
            </a:r>
          </a:p>
          <a:p>
            <a:pPr lvl="2"/>
            <a:r>
              <a:t>Body Level Three</a:t>
            </a:r>
          </a:p>
          <a:p>
            <a:pPr lvl="3"/>
            <a:r>
              <a:t>Body Level Four</a:t>
            </a:r>
          </a:p>
          <a:p>
            <a:pPr lvl="4"/>
            <a:r>
              <a:t>Body Level Five</a:t>
            </a:r>
          </a:p>
        </p:txBody>
      </p:sp>
      <p:sp>
        <p:nvSpPr>
          <p:cNvPr id="3210" name="Title Text"/>
          <p:cNvSpPr txBox="1">
            <a:spLocks noGrp="1"/>
          </p:cNvSpPr>
          <p:nvPr>
            <p:ph type="title"/>
          </p:nvPr>
        </p:nvSpPr>
        <p:spPr>
          <a:xfrm>
            <a:off x="0" y="-2"/>
            <a:ext cx="9144000" cy="2571844"/>
          </a:xfrm>
          <a:prstGeom prst="rect">
            <a:avLst/>
          </a:prstGeom>
          <a:solidFill>
            <a:srgbClr val="000000"/>
          </a:solidFill>
        </p:spPr>
        <p:txBody>
          <a:bodyPr lIns="164592" tIns="164592" rIns="164592" bIns="164592"/>
          <a:lstStyle>
            <a:lvl1pPr defTabSz="914411">
              <a:defRPr sz="4800" b="0" spc="0">
                <a:solidFill>
                  <a:srgbClr val="FFFFFF"/>
                </a:solidFill>
              </a:defRPr>
            </a:lvl1pPr>
          </a:lstStyle>
          <a:p>
            <a:r>
              <a:t>Title Text</a:t>
            </a:r>
          </a:p>
        </p:txBody>
      </p:sp>
      <p:sp>
        <p:nvSpPr>
          <p:cNvPr id="3211" name="Rectangle"/>
          <p:cNvSpPr/>
          <p:nvPr/>
        </p:nvSpPr>
        <p:spPr>
          <a:xfrm>
            <a:off x="6858000" y="2572542"/>
            <a:ext cx="2286000" cy="2575722"/>
          </a:xfrm>
          <a:prstGeom prst="rect">
            <a:avLst/>
          </a:prstGeom>
          <a:solidFill>
            <a:srgbClr val="6BA5FF"/>
          </a:solidFill>
          <a:ln w="12700">
            <a:miter lim="400000"/>
          </a:ln>
        </p:spPr>
        <p:txBody>
          <a:bodyPr lIns="20091" tIns="20091" rIns="20091" bIns="20091"/>
          <a:lstStyle/>
          <a:p>
            <a:pPr indent="0" defTabSz="914411">
              <a:lnSpc>
                <a:spcPct val="90000"/>
              </a:lnSpc>
              <a:spcBef>
                <a:spcPts val="1088"/>
              </a:spcBef>
              <a:defRPr sz="3700" b="1" spc="750">
                <a:solidFill>
                  <a:srgbClr val="FFFFFF"/>
                </a:solidFill>
              </a:defRPr>
            </a:pPr>
            <a:endParaRPr sz="1388"/>
          </a:p>
        </p:txBody>
      </p:sp>
      <p:sp>
        <p:nvSpPr>
          <p:cNvPr id="3212" name="Rectangle"/>
          <p:cNvSpPr/>
          <p:nvPr/>
        </p:nvSpPr>
        <p:spPr>
          <a:xfrm>
            <a:off x="2286001" y="2572543"/>
            <a:ext cx="2286002" cy="2575721"/>
          </a:xfrm>
          <a:prstGeom prst="rect">
            <a:avLst/>
          </a:prstGeom>
          <a:solidFill>
            <a:srgbClr val="054ADA"/>
          </a:solidFill>
          <a:ln w="12700">
            <a:miter lim="400000"/>
          </a:ln>
        </p:spPr>
        <p:txBody>
          <a:bodyPr lIns="20091" tIns="20091" rIns="20091" bIns="20091"/>
          <a:lstStyle/>
          <a:p>
            <a:pPr indent="0" defTabSz="914411">
              <a:lnSpc>
                <a:spcPct val="90000"/>
              </a:lnSpc>
              <a:spcBef>
                <a:spcPts val="1088"/>
              </a:spcBef>
              <a:defRPr sz="3700" b="1" spc="750">
                <a:solidFill>
                  <a:srgbClr val="FFFFFF"/>
                </a:solidFill>
              </a:defRPr>
            </a:pPr>
            <a:endParaRPr sz="1388"/>
          </a:p>
        </p:txBody>
      </p:sp>
      <p:sp>
        <p:nvSpPr>
          <p:cNvPr id="3213" name="Rectangle"/>
          <p:cNvSpPr/>
          <p:nvPr/>
        </p:nvSpPr>
        <p:spPr>
          <a:xfrm>
            <a:off x="0" y="2572543"/>
            <a:ext cx="2286000" cy="2575721"/>
          </a:xfrm>
          <a:prstGeom prst="rect">
            <a:avLst/>
          </a:prstGeom>
          <a:solidFill>
            <a:srgbClr val="031973"/>
          </a:solidFill>
          <a:ln w="12700">
            <a:miter lim="400000"/>
          </a:ln>
        </p:spPr>
        <p:txBody>
          <a:bodyPr lIns="20091" tIns="20091" rIns="20091" bIns="20091"/>
          <a:lstStyle/>
          <a:p>
            <a:pPr indent="0" defTabSz="914411">
              <a:lnSpc>
                <a:spcPct val="90000"/>
              </a:lnSpc>
              <a:spcBef>
                <a:spcPts val="1088"/>
              </a:spcBef>
              <a:defRPr sz="3700" b="1" spc="750">
                <a:solidFill>
                  <a:srgbClr val="FFFFFF"/>
                </a:solidFill>
              </a:defRPr>
            </a:pPr>
            <a:endParaRPr sz="1388"/>
          </a:p>
        </p:txBody>
      </p:sp>
      <p:sp>
        <p:nvSpPr>
          <p:cNvPr id="3214"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400836877"/>
      </p:ext>
    </p:extLst>
  </p:cSld>
  <p:clrMapOvr>
    <a:masterClrMapping/>
  </p:clrMapOvr>
  <p:transition spd="med"/>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tx">
  <p:cSld name="title (black box) over image(s)">
    <p:bg>
      <p:bgPr>
        <a:solidFill>
          <a:srgbClr val="000000"/>
        </a:solidFill>
        <a:effectLst/>
      </p:bgPr>
    </p:bg>
    <p:spTree>
      <p:nvGrpSpPr>
        <p:cNvPr id="1" name=""/>
        <p:cNvGrpSpPr/>
        <p:nvPr/>
      </p:nvGrpSpPr>
      <p:grpSpPr>
        <a:xfrm>
          <a:off x="0" y="0"/>
          <a:ext cx="0" cy="0"/>
          <a:chOff x="0" y="0"/>
          <a:chExt cx="0" cy="0"/>
        </a:xfrm>
      </p:grpSpPr>
      <p:grpSp>
        <p:nvGrpSpPr>
          <p:cNvPr id="3265" name="Group"/>
          <p:cNvGrpSpPr/>
          <p:nvPr/>
        </p:nvGrpSpPr>
        <p:grpSpPr>
          <a:xfrm>
            <a:off x="-109731" y="-109957"/>
            <a:ext cx="9364225" cy="5369451"/>
            <a:chOff x="0" y="0"/>
            <a:chExt cx="24971264" cy="14305288"/>
          </a:xfrm>
        </p:grpSpPr>
        <p:grpSp>
          <p:nvGrpSpPr>
            <p:cNvPr id="3232" name="Group"/>
            <p:cNvGrpSpPr/>
            <p:nvPr/>
          </p:nvGrpSpPr>
          <p:grpSpPr>
            <a:xfrm>
              <a:off x="903903" y="0"/>
              <a:ext cx="23164631" cy="243846"/>
              <a:chOff x="-2" y="0"/>
              <a:chExt cx="23164629" cy="243844"/>
            </a:xfrm>
          </p:grpSpPr>
          <p:sp>
            <p:nvSpPr>
              <p:cNvPr id="3221"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222"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223"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224"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225"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226"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227"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228"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229"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230"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231"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3244" name="Group"/>
            <p:cNvGrpSpPr/>
            <p:nvPr/>
          </p:nvGrpSpPr>
          <p:grpSpPr>
            <a:xfrm>
              <a:off x="903903" y="14061444"/>
              <a:ext cx="23164631" cy="243846"/>
              <a:chOff x="-2" y="0"/>
              <a:chExt cx="23164629" cy="243844"/>
            </a:xfrm>
          </p:grpSpPr>
          <p:sp>
            <p:nvSpPr>
              <p:cNvPr id="3233"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234"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235"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236"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237"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238"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239"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240"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241"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242"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243"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3254" name="Group"/>
            <p:cNvGrpSpPr/>
            <p:nvPr/>
          </p:nvGrpSpPr>
          <p:grpSpPr>
            <a:xfrm>
              <a:off x="0" y="926929"/>
              <a:ext cx="243846" cy="12438555"/>
              <a:chOff x="0" y="-2"/>
              <a:chExt cx="243844" cy="12438554"/>
            </a:xfrm>
          </p:grpSpPr>
          <p:sp>
            <p:nvSpPr>
              <p:cNvPr id="3245"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246"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247"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248"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249"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250"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251"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252"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253"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3264" name="Group"/>
            <p:cNvGrpSpPr/>
            <p:nvPr/>
          </p:nvGrpSpPr>
          <p:grpSpPr>
            <a:xfrm>
              <a:off x="24727419" y="926929"/>
              <a:ext cx="243846" cy="12435851"/>
              <a:chOff x="0" y="0"/>
              <a:chExt cx="243844" cy="12435850"/>
            </a:xfrm>
          </p:grpSpPr>
          <p:sp>
            <p:nvSpPr>
              <p:cNvPr id="3255"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256"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257"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258"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259"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260"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261"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262"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263"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3266" name="Image"/>
          <p:cNvSpPr>
            <a:spLocks noGrp="1"/>
          </p:cNvSpPr>
          <p:nvPr>
            <p:ph type="pic" idx="21"/>
          </p:nvPr>
        </p:nvSpPr>
        <p:spPr>
          <a:xfrm>
            <a:off x="0" y="1277532"/>
            <a:ext cx="9144000" cy="3870731"/>
          </a:xfrm>
          <a:prstGeom prst="rect">
            <a:avLst/>
          </a:prstGeom>
        </p:spPr>
        <p:txBody>
          <a:bodyPr lIns="91439" tIns="45719" rIns="91439" bIns="45719"/>
          <a:lstStyle/>
          <a:p>
            <a:endParaRPr/>
          </a:p>
        </p:txBody>
      </p:sp>
      <p:sp>
        <p:nvSpPr>
          <p:cNvPr id="3267" name="Title Text"/>
          <p:cNvSpPr txBox="1">
            <a:spLocks noGrp="1"/>
          </p:cNvSpPr>
          <p:nvPr>
            <p:ph type="title"/>
          </p:nvPr>
        </p:nvSpPr>
        <p:spPr>
          <a:xfrm>
            <a:off x="0" y="0"/>
            <a:ext cx="9144000" cy="1277532"/>
          </a:xfrm>
          <a:prstGeom prst="rect">
            <a:avLst/>
          </a:prstGeom>
          <a:solidFill>
            <a:srgbClr val="000000"/>
          </a:solidFill>
        </p:spPr>
        <p:txBody>
          <a:bodyPr lIns="201168" tIns="201168" rIns="201168" bIns="201168"/>
          <a:lstStyle>
            <a:lvl1pPr defTabSz="914411">
              <a:defRPr sz="2400" b="0" spc="0">
                <a:solidFill>
                  <a:srgbClr val="FFFFFF"/>
                </a:solidFill>
              </a:defRPr>
            </a:lvl1pPr>
          </a:lstStyle>
          <a:p>
            <a:r>
              <a:t>Title Text</a:t>
            </a:r>
          </a:p>
        </p:txBody>
      </p:sp>
      <p:sp>
        <p:nvSpPr>
          <p:cNvPr id="3268"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310548674"/>
      </p:ext>
    </p:extLst>
  </p:cSld>
  <p:clrMapOvr>
    <a:masterClrMapping/>
  </p:clrMapOvr>
  <p:transition spd="med"/>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type="tx">
  <p:cSld name="text (black box) over image(s)">
    <p:bg>
      <p:bgPr>
        <a:solidFill>
          <a:srgbClr val="000000"/>
        </a:solidFill>
        <a:effectLst/>
      </p:bgPr>
    </p:bg>
    <p:spTree>
      <p:nvGrpSpPr>
        <p:cNvPr id="1" name=""/>
        <p:cNvGrpSpPr/>
        <p:nvPr/>
      </p:nvGrpSpPr>
      <p:grpSpPr>
        <a:xfrm>
          <a:off x="0" y="0"/>
          <a:ext cx="0" cy="0"/>
          <a:chOff x="0" y="0"/>
          <a:chExt cx="0" cy="0"/>
        </a:xfrm>
      </p:grpSpPr>
      <p:grpSp>
        <p:nvGrpSpPr>
          <p:cNvPr id="3319" name="Group"/>
          <p:cNvGrpSpPr/>
          <p:nvPr/>
        </p:nvGrpSpPr>
        <p:grpSpPr>
          <a:xfrm>
            <a:off x="-109731" y="-109957"/>
            <a:ext cx="9364225" cy="5369451"/>
            <a:chOff x="0" y="0"/>
            <a:chExt cx="24971264" cy="14305288"/>
          </a:xfrm>
        </p:grpSpPr>
        <p:grpSp>
          <p:nvGrpSpPr>
            <p:cNvPr id="3286" name="Group"/>
            <p:cNvGrpSpPr/>
            <p:nvPr/>
          </p:nvGrpSpPr>
          <p:grpSpPr>
            <a:xfrm>
              <a:off x="903903" y="0"/>
              <a:ext cx="23164631" cy="243846"/>
              <a:chOff x="-2" y="0"/>
              <a:chExt cx="23164629" cy="243844"/>
            </a:xfrm>
          </p:grpSpPr>
          <p:sp>
            <p:nvSpPr>
              <p:cNvPr id="3275"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276"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277"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278"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279"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280"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281"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282"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283"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284"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285"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3298" name="Group"/>
            <p:cNvGrpSpPr/>
            <p:nvPr/>
          </p:nvGrpSpPr>
          <p:grpSpPr>
            <a:xfrm>
              <a:off x="903903" y="14061444"/>
              <a:ext cx="23164631" cy="243846"/>
              <a:chOff x="-2" y="0"/>
              <a:chExt cx="23164629" cy="243844"/>
            </a:xfrm>
          </p:grpSpPr>
          <p:sp>
            <p:nvSpPr>
              <p:cNvPr id="3287"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288"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289"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290"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291"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292"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293"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294"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295"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296"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297"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3308" name="Group"/>
            <p:cNvGrpSpPr/>
            <p:nvPr/>
          </p:nvGrpSpPr>
          <p:grpSpPr>
            <a:xfrm>
              <a:off x="0" y="926929"/>
              <a:ext cx="243846" cy="12438555"/>
              <a:chOff x="0" y="-2"/>
              <a:chExt cx="243844" cy="12438554"/>
            </a:xfrm>
          </p:grpSpPr>
          <p:sp>
            <p:nvSpPr>
              <p:cNvPr id="3299"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300"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301"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302"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303"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304"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305"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306"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307"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3318" name="Group"/>
            <p:cNvGrpSpPr/>
            <p:nvPr/>
          </p:nvGrpSpPr>
          <p:grpSpPr>
            <a:xfrm>
              <a:off x="24727419" y="926929"/>
              <a:ext cx="243846" cy="12435851"/>
              <a:chOff x="0" y="0"/>
              <a:chExt cx="243844" cy="12435850"/>
            </a:xfrm>
          </p:grpSpPr>
          <p:sp>
            <p:nvSpPr>
              <p:cNvPr id="3309"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310"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311"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312"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313"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314"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315"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316"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317"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3320" name="Image"/>
          <p:cNvSpPr>
            <a:spLocks noGrp="1"/>
          </p:cNvSpPr>
          <p:nvPr>
            <p:ph type="pic" idx="21"/>
          </p:nvPr>
        </p:nvSpPr>
        <p:spPr>
          <a:xfrm>
            <a:off x="0" y="0"/>
            <a:ext cx="9144000" cy="5152839"/>
          </a:xfrm>
          <a:prstGeom prst="rect">
            <a:avLst/>
          </a:prstGeom>
        </p:spPr>
        <p:txBody>
          <a:bodyPr lIns="91439" tIns="45719" rIns="91439" bIns="45719"/>
          <a:lstStyle/>
          <a:p>
            <a:endParaRPr/>
          </a:p>
        </p:txBody>
      </p:sp>
      <p:sp>
        <p:nvSpPr>
          <p:cNvPr id="3321" name="Body Level One…"/>
          <p:cNvSpPr txBox="1">
            <a:spLocks noGrp="1"/>
          </p:cNvSpPr>
          <p:nvPr>
            <p:ph type="body" sz="quarter" idx="1"/>
          </p:nvPr>
        </p:nvSpPr>
        <p:spPr>
          <a:xfrm>
            <a:off x="0" y="2583666"/>
            <a:ext cx="2286000" cy="2564598"/>
          </a:xfrm>
          <a:prstGeom prst="rect">
            <a:avLst/>
          </a:prstGeom>
          <a:solidFill>
            <a:srgbClr val="FFFFFF"/>
          </a:solidFill>
        </p:spPr>
        <p:txBody>
          <a:bodyPr lIns="228600" tIns="228600" rIns="228600" bIns="228600">
            <a:normAutofit/>
          </a:bodyPr>
          <a:lstStyle>
            <a:lvl1pPr defTabSz="914411">
              <a:defRPr sz="1388" b="0" spc="0"/>
            </a:lvl1pPr>
            <a:lvl2pPr marL="171452" indent="-171452" defTabSz="914411">
              <a:defRPr sz="1388" b="0" spc="0"/>
            </a:lvl2pPr>
            <a:lvl3pPr marL="342905" indent="-141289" defTabSz="914411">
              <a:defRPr sz="1388" b="0" spc="0"/>
            </a:lvl3pPr>
            <a:lvl4pPr marL="628658" indent="-193677" defTabSz="914411">
              <a:defRPr sz="1388" b="0" spc="0"/>
            </a:lvl4pPr>
            <a:lvl5pPr marL="803285" indent="-171452" defTabSz="914411">
              <a:defRPr sz="1388" b="0" spc="0"/>
            </a:lvl5pPr>
          </a:lstStyle>
          <a:p>
            <a:r>
              <a:t>Body Level One</a:t>
            </a:r>
          </a:p>
          <a:p>
            <a:pPr lvl="1"/>
            <a:r>
              <a:t>Body Level Two</a:t>
            </a:r>
          </a:p>
          <a:p>
            <a:pPr lvl="2"/>
            <a:r>
              <a:t>Body Level Three</a:t>
            </a:r>
          </a:p>
          <a:p>
            <a:pPr lvl="3"/>
            <a:r>
              <a:t>Body Level Four</a:t>
            </a:r>
          </a:p>
          <a:p>
            <a:pPr lvl="4"/>
            <a:r>
              <a:t>Body Level Five</a:t>
            </a:r>
          </a:p>
        </p:txBody>
      </p:sp>
      <p:sp>
        <p:nvSpPr>
          <p:cNvPr id="3322" name="Rectangle"/>
          <p:cNvSpPr>
            <a:spLocks noGrp="1"/>
          </p:cNvSpPr>
          <p:nvPr>
            <p:ph type="body" sz="quarter" idx="22"/>
          </p:nvPr>
        </p:nvSpPr>
        <p:spPr>
          <a:xfrm>
            <a:off x="-3" y="2574131"/>
            <a:ext cx="2569466" cy="2574132"/>
          </a:xfrm>
          <a:prstGeom prst="rect">
            <a:avLst/>
          </a:prstGeom>
          <a:solidFill>
            <a:srgbClr val="000000"/>
          </a:solidFill>
        </p:spPr>
        <p:txBody>
          <a:bodyPr lIns="201168" tIns="201168" rIns="201168" bIns="201168">
            <a:normAutofit/>
          </a:bodyPr>
          <a:lstStyle>
            <a:lvl1pPr defTabSz="1828823">
              <a:defRPr sz="3700" b="0" spc="0">
                <a:latin typeface="Arial"/>
                <a:cs typeface="Arial"/>
                <a:sym typeface="Arial"/>
              </a:defRPr>
            </a:lvl1pPr>
          </a:lstStyle>
          <a:p>
            <a:pPr defTabSz="2438430">
              <a:defRPr sz="3700" b="0" spc="0">
                <a:latin typeface="Arial"/>
                <a:ea typeface="Arial"/>
                <a:cs typeface="Arial"/>
                <a:sym typeface="Arial"/>
              </a:defRPr>
            </a:pPr>
            <a:endParaRPr/>
          </a:p>
        </p:txBody>
      </p:sp>
      <p:sp>
        <p:nvSpPr>
          <p:cNvPr id="3323"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156999905"/>
      </p:ext>
    </p:extLst>
  </p:cSld>
  <p:clrMapOvr>
    <a:masterClrMapping/>
  </p:clrMapOvr>
  <p:transition spd="med"/>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tx">
  <p:cSld name="boxes (4 tall)">
    <p:bg>
      <p:bgPr>
        <a:solidFill>
          <a:srgbClr val="000000"/>
        </a:solidFill>
        <a:effectLst/>
      </p:bgPr>
    </p:bg>
    <p:spTree>
      <p:nvGrpSpPr>
        <p:cNvPr id="1" name=""/>
        <p:cNvGrpSpPr/>
        <p:nvPr/>
      </p:nvGrpSpPr>
      <p:grpSpPr>
        <a:xfrm>
          <a:off x="0" y="0"/>
          <a:ext cx="0" cy="0"/>
          <a:chOff x="0" y="0"/>
          <a:chExt cx="0" cy="0"/>
        </a:xfrm>
      </p:grpSpPr>
      <p:grpSp>
        <p:nvGrpSpPr>
          <p:cNvPr id="3374" name="Group"/>
          <p:cNvGrpSpPr/>
          <p:nvPr/>
        </p:nvGrpSpPr>
        <p:grpSpPr>
          <a:xfrm>
            <a:off x="-109731" y="-109957"/>
            <a:ext cx="9364225" cy="5369451"/>
            <a:chOff x="0" y="0"/>
            <a:chExt cx="24971264" cy="14305288"/>
          </a:xfrm>
        </p:grpSpPr>
        <p:grpSp>
          <p:nvGrpSpPr>
            <p:cNvPr id="3341" name="Group"/>
            <p:cNvGrpSpPr/>
            <p:nvPr/>
          </p:nvGrpSpPr>
          <p:grpSpPr>
            <a:xfrm>
              <a:off x="903903" y="0"/>
              <a:ext cx="23164631" cy="243846"/>
              <a:chOff x="-2" y="0"/>
              <a:chExt cx="23164629" cy="243844"/>
            </a:xfrm>
          </p:grpSpPr>
          <p:sp>
            <p:nvSpPr>
              <p:cNvPr id="3330"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331"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332"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333"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334"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335"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336"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337"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338"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339"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340"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3353" name="Group"/>
            <p:cNvGrpSpPr/>
            <p:nvPr/>
          </p:nvGrpSpPr>
          <p:grpSpPr>
            <a:xfrm>
              <a:off x="903903" y="14061444"/>
              <a:ext cx="23164631" cy="243846"/>
              <a:chOff x="-2" y="0"/>
              <a:chExt cx="23164629" cy="243844"/>
            </a:xfrm>
          </p:grpSpPr>
          <p:sp>
            <p:nvSpPr>
              <p:cNvPr id="3342"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343"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344"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345"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346"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347"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348"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349"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350"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351"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352"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3363" name="Group"/>
            <p:cNvGrpSpPr/>
            <p:nvPr/>
          </p:nvGrpSpPr>
          <p:grpSpPr>
            <a:xfrm>
              <a:off x="0" y="926929"/>
              <a:ext cx="243846" cy="12438555"/>
              <a:chOff x="0" y="-2"/>
              <a:chExt cx="243844" cy="12438554"/>
            </a:xfrm>
          </p:grpSpPr>
          <p:sp>
            <p:nvSpPr>
              <p:cNvPr id="3354"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355"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356"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357"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358"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359"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360"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361"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362"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3373" name="Group"/>
            <p:cNvGrpSpPr/>
            <p:nvPr/>
          </p:nvGrpSpPr>
          <p:grpSpPr>
            <a:xfrm>
              <a:off x="24727419" y="926929"/>
              <a:ext cx="243846" cy="12435851"/>
              <a:chOff x="0" y="0"/>
              <a:chExt cx="243844" cy="12435850"/>
            </a:xfrm>
          </p:grpSpPr>
          <p:sp>
            <p:nvSpPr>
              <p:cNvPr id="3364"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365"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366"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367"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368"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369"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370"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371"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372"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3375" name="Body Level One…"/>
          <p:cNvSpPr txBox="1">
            <a:spLocks noGrp="1"/>
          </p:cNvSpPr>
          <p:nvPr>
            <p:ph type="body" sz="half" idx="1"/>
          </p:nvPr>
        </p:nvSpPr>
        <p:spPr>
          <a:xfrm>
            <a:off x="0" y="0"/>
            <a:ext cx="2286000" cy="5152839"/>
          </a:xfrm>
          <a:prstGeom prst="rect">
            <a:avLst/>
          </a:prstGeom>
          <a:solidFill>
            <a:srgbClr val="031973"/>
          </a:solidFill>
        </p:spPr>
        <p:txBody>
          <a:bodyPr lIns="201168" tIns="201168" rIns="201168" bIns="201168">
            <a:normAutofit/>
          </a:bodyPr>
          <a:lstStyle>
            <a:lvl1pPr defTabSz="914411">
              <a:defRPr sz="1388" b="0" spc="0"/>
            </a:lvl1pPr>
            <a:lvl2pPr marL="171452" indent="-171452" defTabSz="914411">
              <a:defRPr sz="1388" b="0" spc="0"/>
            </a:lvl2pPr>
            <a:lvl3pPr marL="342905" indent="-141289" defTabSz="914411">
              <a:defRPr sz="1388" b="0" spc="0"/>
            </a:lvl3pPr>
            <a:lvl4pPr marL="628658" indent="-193677" defTabSz="914411">
              <a:defRPr sz="1388" b="0" spc="0"/>
            </a:lvl4pPr>
            <a:lvl5pPr marL="803285" indent="-171452" defTabSz="914411">
              <a:defRPr sz="1388" b="0" spc="0"/>
            </a:lvl5pPr>
          </a:lstStyle>
          <a:p>
            <a:r>
              <a:t>Body Level One</a:t>
            </a:r>
          </a:p>
          <a:p>
            <a:pPr lvl="1"/>
            <a:r>
              <a:t>Body Level Two</a:t>
            </a:r>
          </a:p>
          <a:p>
            <a:pPr lvl="2"/>
            <a:r>
              <a:t>Body Level Three</a:t>
            </a:r>
          </a:p>
          <a:p>
            <a:pPr lvl="3"/>
            <a:r>
              <a:t>Body Level Four</a:t>
            </a:r>
          </a:p>
          <a:p>
            <a:pPr lvl="4"/>
            <a:r>
              <a:t>Body Level Five</a:t>
            </a:r>
          </a:p>
        </p:txBody>
      </p:sp>
      <p:sp>
        <p:nvSpPr>
          <p:cNvPr id="3376" name="Rectangle"/>
          <p:cNvSpPr/>
          <p:nvPr/>
        </p:nvSpPr>
        <p:spPr>
          <a:xfrm>
            <a:off x="2286000" y="0"/>
            <a:ext cx="2286000" cy="5152839"/>
          </a:xfrm>
          <a:prstGeom prst="rect">
            <a:avLst/>
          </a:prstGeom>
          <a:solidFill>
            <a:srgbClr val="054ADA"/>
          </a:solidFill>
          <a:ln w="12700">
            <a:miter lim="400000"/>
          </a:ln>
        </p:spPr>
        <p:txBody>
          <a:bodyPr lIns="20091" tIns="20091" rIns="20091" bIns="20091"/>
          <a:lstStyle/>
          <a:p>
            <a:pPr indent="0" defTabSz="914411">
              <a:lnSpc>
                <a:spcPct val="90000"/>
              </a:lnSpc>
              <a:spcBef>
                <a:spcPts val="1088"/>
              </a:spcBef>
              <a:defRPr sz="3700" b="1" spc="750">
                <a:solidFill>
                  <a:srgbClr val="FFFFFF"/>
                </a:solidFill>
              </a:defRPr>
            </a:pPr>
            <a:endParaRPr sz="1388"/>
          </a:p>
        </p:txBody>
      </p:sp>
      <p:sp>
        <p:nvSpPr>
          <p:cNvPr id="3377" name="Rectangle"/>
          <p:cNvSpPr/>
          <p:nvPr/>
        </p:nvSpPr>
        <p:spPr>
          <a:xfrm>
            <a:off x="4572000" y="0"/>
            <a:ext cx="2286000" cy="5152839"/>
          </a:xfrm>
          <a:prstGeom prst="rect">
            <a:avLst/>
          </a:prstGeom>
          <a:solidFill>
            <a:srgbClr val="0F6FFF"/>
          </a:solidFill>
          <a:ln w="12700">
            <a:miter lim="400000"/>
          </a:ln>
        </p:spPr>
        <p:txBody>
          <a:bodyPr lIns="20091" tIns="20091" rIns="20091" bIns="20091"/>
          <a:lstStyle/>
          <a:p>
            <a:pPr indent="0" defTabSz="914411">
              <a:lnSpc>
                <a:spcPct val="90000"/>
              </a:lnSpc>
              <a:spcBef>
                <a:spcPts val="1088"/>
              </a:spcBef>
              <a:defRPr sz="3700" b="1" spc="750">
                <a:solidFill>
                  <a:srgbClr val="FFFFFF"/>
                </a:solidFill>
              </a:defRPr>
            </a:pPr>
            <a:endParaRPr sz="1388"/>
          </a:p>
        </p:txBody>
      </p:sp>
      <p:sp>
        <p:nvSpPr>
          <p:cNvPr id="3378" name="Rectangle"/>
          <p:cNvSpPr/>
          <p:nvPr/>
        </p:nvSpPr>
        <p:spPr>
          <a:xfrm>
            <a:off x="6858000" y="0"/>
            <a:ext cx="2286000" cy="5152839"/>
          </a:xfrm>
          <a:prstGeom prst="rect">
            <a:avLst/>
          </a:prstGeom>
          <a:solidFill>
            <a:srgbClr val="6BA5FF"/>
          </a:solidFill>
          <a:ln w="12700">
            <a:miter lim="400000"/>
          </a:ln>
        </p:spPr>
        <p:txBody>
          <a:bodyPr lIns="20091" tIns="20091" rIns="20091" bIns="20091"/>
          <a:lstStyle/>
          <a:p>
            <a:pPr indent="0" defTabSz="914411">
              <a:lnSpc>
                <a:spcPct val="90000"/>
              </a:lnSpc>
              <a:spcBef>
                <a:spcPts val="1088"/>
              </a:spcBef>
              <a:defRPr sz="3700" b="1" spc="750">
                <a:solidFill>
                  <a:srgbClr val="FFFFFF"/>
                </a:solidFill>
              </a:defRPr>
            </a:pPr>
            <a:endParaRPr sz="1388"/>
          </a:p>
        </p:txBody>
      </p:sp>
      <p:sp>
        <p:nvSpPr>
          <p:cNvPr id="3379"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513781391"/>
      </p:ext>
    </p:extLst>
  </p:cSld>
  <p:clrMapOvr>
    <a:masterClrMapping/>
  </p:clrMapOvr>
  <p:transition spd="med"/>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tx">
  <p:cSld name="title, text (1/4), content (3/4)">
    <p:bg>
      <p:bgPr>
        <a:solidFill>
          <a:srgbClr val="000000"/>
        </a:solidFill>
        <a:effectLst/>
      </p:bgPr>
    </p:bg>
    <p:spTree>
      <p:nvGrpSpPr>
        <p:cNvPr id="1" name=""/>
        <p:cNvGrpSpPr/>
        <p:nvPr/>
      </p:nvGrpSpPr>
      <p:grpSpPr>
        <a:xfrm>
          <a:off x="0" y="0"/>
          <a:ext cx="0" cy="0"/>
          <a:chOff x="0" y="0"/>
          <a:chExt cx="0" cy="0"/>
        </a:xfrm>
      </p:grpSpPr>
      <p:grpSp>
        <p:nvGrpSpPr>
          <p:cNvPr id="3430" name="Group"/>
          <p:cNvGrpSpPr/>
          <p:nvPr/>
        </p:nvGrpSpPr>
        <p:grpSpPr>
          <a:xfrm>
            <a:off x="-109731" y="-109957"/>
            <a:ext cx="9364225" cy="5369451"/>
            <a:chOff x="0" y="0"/>
            <a:chExt cx="24971264" cy="14305288"/>
          </a:xfrm>
        </p:grpSpPr>
        <p:grpSp>
          <p:nvGrpSpPr>
            <p:cNvPr id="3397" name="Group"/>
            <p:cNvGrpSpPr/>
            <p:nvPr/>
          </p:nvGrpSpPr>
          <p:grpSpPr>
            <a:xfrm>
              <a:off x="903903" y="0"/>
              <a:ext cx="23164631" cy="243846"/>
              <a:chOff x="-2" y="0"/>
              <a:chExt cx="23164629" cy="243844"/>
            </a:xfrm>
          </p:grpSpPr>
          <p:sp>
            <p:nvSpPr>
              <p:cNvPr id="3386"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387"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388"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389"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390"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391"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392"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393"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394"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395"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396"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3409" name="Group"/>
            <p:cNvGrpSpPr/>
            <p:nvPr/>
          </p:nvGrpSpPr>
          <p:grpSpPr>
            <a:xfrm>
              <a:off x="903903" y="14061444"/>
              <a:ext cx="23164631" cy="243846"/>
              <a:chOff x="-2" y="0"/>
              <a:chExt cx="23164629" cy="243844"/>
            </a:xfrm>
          </p:grpSpPr>
          <p:sp>
            <p:nvSpPr>
              <p:cNvPr id="3398"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399"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00"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01"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02"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03"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04"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05"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06"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07"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08"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3419" name="Group"/>
            <p:cNvGrpSpPr/>
            <p:nvPr/>
          </p:nvGrpSpPr>
          <p:grpSpPr>
            <a:xfrm>
              <a:off x="0" y="926929"/>
              <a:ext cx="243846" cy="12438555"/>
              <a:chOff x="0" y="-2"/>
              <a:chExt cx="243844" cy="12438554"/>
            </a:xfrm>
          </p:grpSpPr>
          <p:sp>
            <p:nvSpPr>
              <p:cNvPr id="3410"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11"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12"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13"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14"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15"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16"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17"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18"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3429" name="Group"/>
            <p:cNvGrpSpPr/>
            <p:nvPr/>
          </p:nvGrpSpPr>
          <p:grpSpPr>
            <a:xfrm>
              <a:off x="24727419" y="926929"/>
              <a:ext cx="243846" cy="12435851"/>
              <a:chOff x="0" y="0"/>
              <a:chExt cx="243844" cy="12435850"/>
            </a:xfrm>
          </p:grpSpPr>
          <p:sp>
            <p:nvSpPr>
              <p:cNvPr id="3420"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21"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22"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23"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24"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25"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26"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27"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28"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3431" name="Title Text"/>
          <p:cNvSpPr txBox="1">
            <a:spLocks noGrp="1"/>
          </p:cNvSpPr>
          <p:nvPr>
            <p:ph type="title"/>
          </p:nvPr>
        </p:nvSpPr>
        <p:spPr>
          <a:xfrm>
            <a:off x="210312" y="137796"/>
            <a:ext cx="4142234" cy="805419"/>
          </a:xfrm>
          <a:prstGeom prst="rect">
            <a:avLst/>
          </a:prstGeom>
        </p:spPr>
        <p:txBody>
          <a:bodyPr/>
          <a:lstStyle>
            <a:lvl1pPr defTabSz="914411">
              <a:defRPr sz="2400" b="0" spc="0">
                <a:solidFill>
                  <a:srgbClr val="FFFFFF"/>
                </a:solidFill>
              </a:defRPr>
            </a:lvl1pPr>
          </a:lstStyle>
          <a:p>
            <a:r>
              <a:t>Title Text</a:t>
            </a:r>
          </a:p>
        </p:txBody>
      </p:sp>
      <p:sp>
        <p:nvSpPr>
          <p:cNvPr id="3432" name="Body Level One…"/>
          <p:cNvSpPr txBox="1">
            <a:spLocks noGrp="1"/>
          </p:cNvSpPr>
          <p:nvPr>
            <p:ph type="body" sz="quarter" idx="1"/>
          </p:nvPr>
        </p:nvSpPr>
        <p:spPr>
          <a:xfrm>
            <a:off x="219456" y="1244736"/>
            <a:ext cx="1837946" cy="3255229"/>
          </a:xfrm>
          <a:prstGeom prst="rect">
            <a:avLst/>
          </a:prstGeom>
        </p:spPr>
        <p:txBody>
          <a:bodyPr>
            <a:normAutofit/>
          </a:bodyPr>
          <a:lstStyle>
            <a:lvl1pPr defTabSz="914411">
              <a:defRPr sz="1388" b="0" spc="0"/>
            </a:lvl1pPr>
            <a:lvl2pPr marL="171452" indent="-171452" defTabSz="914411">
              <a:defRPr sz="1388" b="0" spc="0"/>
            </a:lvl2pPr>
            <a:lvl3pPr marL="342905" indent="-141289" defTabSz="914411">
              <a:defRPr sz="1388" b="0" spc="0"/>
            </a:lvl3pPr>
            <a:lvl4pPr marL="628658" indent="-193677" defTabSz="914411">
              <a:defRPr sz="1388" b="0" spc="0"/>
            </a:lvl4pPr>
            <a:lvl5pPr marL="803285" indent="-171452" defTabSz="914411">
              <a:defRPr sz="1388" b="0" spc="0"/>
            </a:lvl5pPr>
          </a:lstStyle>
          <a:p>
            <a:r>
              <a:t>Body Level One</a:t>
            </a:r>
          </a:p>
          <a:p>
            <a:pPr lvl="1"/>
            <a:r>
              <a:t>Body Level Two</a:t>
            </a:r>
          </a:p>
          <a:p>
            <a:pPr lvl="2"/>
            <a:r>
              <a:t>Body Level Three</a:t>
            </a:r>
          </a:p>
          <a:p>
            <a:pPr lvl="3"/>
            <a:r>
              <a:t>Body Level Four</a:t>
            </a:r>
          </a:p>
          <a:p>
            <a:pPr lvl="4"/>
            <a:r>
              <a:t>Body Level Five</a:t>
            </a:r>
          </a:p>
        </p:txBody>
      </p:sp>
      <p:sp>
        <p:nvSpPr>
          <p:cNvPr id="3433"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407214367"/>
      </p:ext>
    </p:extLst>
  </p:cSld>
  <p:clrMapOvr>
    <a:masterClrMapping/>
  </p:clrMapOvr>
  <p:transition spd="med"/>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tx">
  <p:cSld name="title, text (1/4), blank (3/4)">
    <p:bg>
      <p:bgPr>
        <a:solidFill>
          <a:srgbClr val="000000"/>
        </a:solidFill>
        <a:effectLst/>
      </p:bgPr>
    </p:bg>
    <p:spTree>
      <p:nvGrpSpPr>
        <p:cNvPr id="1" name=""/>
        <p:cNvGrpSpPr/>
        <p:nvPr/>
      </p:nvGrpSpPr>
      <p:grpSpPr>
        <a:xfrm>
          <a:off x="0" y="0"/>
          <a:ext cx="0" cy="0"/>
          <a:chOff x="0" y="0"/>
          <a:chExt cx="0" cy="0"/>
        </a:xfrm>
      </p:grpSpPr>
      <p:grpSp>
        <p:nvGrpSpPr>
          <p:cNvPr id="3484" name="Group"/>
          <p:cNvGrpSpPr/>
          <p:nvPr/>
        </p:nvGrpSpPr>
        <p:grpSpPr>
          <a:xfrm>
            <a:off x="-109731" y="-109957"/>
            <a:ext cx="9364225" cy="5369451"/>
            <a:chOff x="0" y="0"/>
            <a:chExt cx="24971264" cy="14305288"/>
          </a:xfrm>
        </p:grpSpPr>
        <p:grpSp>
          <p:nvGrpSpPr>
            <p:cNvPr id="3451" name="Group"/>
            <p:cNvGrpSpPr/>
            <p:nvPr/>
          </p:nvGrpSpPr>
          <p:grpSpPr>
            <a:xfrm>
              <a:off x="903903" y="0"/>
              <a:ext cx="23164631" cy="243846"/>
              <a:chOff x="-2" y="0"/>
              <a:chExt cx="23164629" cy="243844"/>
            </a:xfrm>
          </p:grpSpPr>
          <p:sp>
            <p:nvSpPr>
              <p:cNvPr id="3440"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41"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42"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43"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44"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45"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46"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47"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48"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49"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50"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3463" name="Group"/>
            <p:cNvGrpSpPr/>
            <p:nvPr/>
          </p:nvGrpSpPr>
          <p:grpSpPr>
            <a:xfrm>
              <a:off x="903903" y="14061444"/>
              <a:ext cx="23164631" cy="243846"/>
              <a:chOff x="-2" y="0"/>
              <a:chExt cx="23164629" cy="243844"/>
            </a:xfrm>
          </p:grpSpPr>
          <p:sp>
            <p:nvSpPr>
              <p:cNvPr id="3452"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53"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54"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55"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56"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57"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58"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59"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60"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61"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62"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3473" name="Group"/>
            <p:cNvGrpSpPr/>
            <p:nvPr/>
          </p:nvGrpSpPr>
          <p:grpSpPr>
            <a:xfrm>
              <a:off x="0" y="926929"/>
              <a:ext cx="243846" cy="12438555"/>
              <a:chOff x="0" y="-2"/>
              <a:chExt cx="243844" cy="12438554"/>
            </a:xfrm>
          </p:grpSpPr>
          <p:sp>
            <p:nvSpPr>
              <p:cNvPr id="3464"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65"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66"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67"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68"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69"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70"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71"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72"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3483" name="Group"/>
            <p:cNvGrpSpPr/>
            <p:nvPr/>
          </p:nvGrpSpPr>
          <p:grpSpPr>
            <a:xfrm>
              <a:off x="24727419" y="926929"/>
              <a:ext cx="243846" cy="12435851"/>
              <a:chOff x="0" y="0"/>
              <a:chExt cx="243844" cy="12435850"/>
            </a:xfrm>
          </p:grpSpPr>
          <p:sp>
            <p:nvSpPr>
              <p:cNvPr id="3474"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75"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76"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77"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78"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79"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80"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81"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82"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3485" name="Title Text"/>
          <p:cNvSpPr txBox="1">
            <a:spLocks noGrp="1"/>
          </p:cNvSpPr>
          <p:nvPr>
            <p:ph type="title"/>
          </p:nvPr>
        </p:nvSpPr>
        <p:spPr>
          <a:xfrm>
            <a:off x="210312" y="137796"/>
            <a:ext cx="4142234" cy="805419"/>
          </a:xfrm>
          <a:prstGeom prst="rect">
            <a:avLst/>
          </a:prstGeom>
        </p:spPr>
        <p:txBody>
          <a:bodyPr/>
          <a:lstStyle>
            <a:lvl1pPr defTabSz="914411">
              <a:defRPr sz="2400" b="0" spc="0">
                <a:solidFill>
                  <a:srgbClr val="FFFFFF"/>
                </a:solidFill>
              </a:defRPr>
            </a:lvl1pPr>
          </a:lstStyle>
          <a:p>
            <a:r>
              <a:t>Title Text</a:t>
            </a:r>
          </a:p>
        </p:txBody>
      </p:sp>
      <p:sp>
        <p:nvSpPr>
          <p:cNvPr id="3486" name="Body Level One…"/>
          <p:cNvSpPr txBox="1">
            <a:spLocks noGrp="1"/>
          </p:cNvSpPr>
          <p:nvPr>
            <p:ph type="body" sz="quarter" idx="1"/>
          </p:nvPr>
        </p:nvSpPr>
        <p:spPr>
          <a:xfrm>
            <a:off x="219456" y="1244736"/>
            <a:ext cx="1837946" cy="3255229"/>
          </a:xfrm>
          <a:prstGeom prst="rect">
            <a:avLst/>
          </a:prstGeom>
        </p:spPr>
        <p:txBody>
          <a:bodyPr>
            <a:normAutofit/>
          </a:bodyPr>
          <a:lstStyle>
            <a:lvl1pPr defTabSz="914411">
              <a:defRPr sz="1388" b="0" spc="0"/>
            </a:lvl1pPr>
            <a:lvl2pPr marL="171452" indent="-171452" defTabSz="914411">
              <a:defRPr sz="1388" b="0" spc="0"/>
            </a:lvl2pPr>
            <a:lvl3pPr marL="342905" indent="-141289" defTabSz="914411">
              <a:defRPr sz="1388" b="0" spc="0"/>
            </a:lvl3pPr>
            <a:lvl4pPr marL="628658" indent="-193677" defTabSz="914411">
              <a:defRPr sz="1388" b="0" spc="0"/>
            </a:lvl4pPr>
            <a:lvl5pPr marL="803285" indent="-171452" defTabSz="914411">
              <a:defRPr sz="1388" b="0" spc="0"/>
            </a:lvl5pPr>
          </a:lstStyle>
          <a:p>
            <a:r>
              <a:t>Body Level One</a:t>
            </a:r>
          </a:p>
          <a:p>
            <a:pPr lvl="1"/>
            <a:r>
              <a:t>Body Level Two</a:t>
            </a:r>
          </a:p>
          <a:p>
            <a:pPr lvl="2"/>
            <a:r>
              <a:t>Body Level Three</a:t>
            </a:r>
          </a:p>
          <a:p>
            <a:pPr lvl="3"/>
            <a:r>
              <a:t>Body Level Four</a:t>
            </a:r>
          </a:p>
          <a:p>
            <a:pPr lvl="4"/>
            <a:r>
              <a:t>Body Level Five</a:t>
            </a:r>
          </a:p>
        </p:txBody>
      </p:sp>
      <p:sp>
        <p:nvSpPr>
          <p:cNvPr id="3487"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088317746"/>
      </p:ext>
    </p:extLst>
  </p:cSld>
  <p:clrMapOvr>
    <a:masterClrMapping/>
  </p:clrMapOvr>
  <p:transition spd="med"/>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type="tx">
  <p:cSld name="case study 1: title, text (two columns), half-image">
    <p:bg>
      <p:bgPr>
        <a:solidFill>
          <a:srgbClr val="000000"/>
        </a:solidFill>
        <a:effectLst/>
      </p:bgPr>
    </p:bg>
    <p:spTree>
      <p:nvGrpSpPr>
        <p:cNvPr id="1" name=""/>
        <p:cNvGrpSpPr/>
        <p:nvPr/>
      </p:nvGrpSpPr>
      <p:grpSpPr>
        <a:xfrm>
          <a:off x="0" y="0"/>
          <a:ext cx="0" cy="0"/>
          <a:chOff x="0" y="0"/>
          <a:chExt cx="0" cy="0"/>
        </a:xfrm>
      </p:grpSpPr>
      <p:grpSp>
        <p:nvGrpSpPr>
          <p:cNvPr id="3538" name="Group"/>
          <p:cNvGrpSpPr/>
          <p:nvPr/>
        </p:nvGrpSpPr>
        <p:grpSpPr>
          <a:xfrm>
            <a:off x="-109731" y="-109957"/>
            <a:ext cx="9364225" cy="5369451"/>
            <a:chOff x="0" y="0"/>
            <a:chExt cx="24971264" cy="14305288"/>
          </a:xfrm>
        </p:grpSpPr>
        <p:grpSp>
          <p:nvGrpSpPr>
            <p:cNvPr id="3505" name="Group"/>
            <p:cNvGrpSpPr/>
            <p:nvPr/>
          </p:nvGrpSpPr>
          <p:grpSpPr>
            <a:xfrm>
              <a:off x="903903" y="0"/>
              <a:ext cx="23164631" cy="243846"/>
              <a:chOff x="-2" y="0"/>
              <a:chExt cx="23164629" cy="243844"/>
            </a:xfrm>
          </p:grpSpPr>
          <p:sp>
            <p:nvSpPr>
              <p:cNvPr id="3494"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95"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96"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97"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98"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99"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00"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01"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02"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03"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04"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3517" name="Group"/>
            <p:cNvGrpSpPr/>
            <p:nvPr/>
          </p:nvGrpSpPr>
          <p:grpSpPr>
            <a:xfrm>
              <a:off x="903903" y="14061444"/>
              <a:ext cx="23164631" cy="243846"/>
              <a:chOff x="-2" y="0"/>
              <a:chExt cx="23164629" cy="243844"/>
            </a:xfrm>
          </p:grpSpPr>
          <p:sp>
            <p:nvSpPr>
              <p:cNvPr id="3506"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07"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08"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09"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10"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11"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12"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13"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14"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15"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16"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3527" name="Group"/>
            <p:cNvGrpSpPr/>
            <p:nvPr/>
          </p:nvGrpSpPr>
          <p:grpSpPr>
            <a:xfrm>
              <a:off x="0" y="926929"/>
              <a:ext cx="243846" cy="12438555"/>
              <a:chOff x="0" y="-2"/>
              <a:chExt cx="243844" cy="12438554"/>
            </a:xfrm>
          </p:grpSpPr>
          <p:sp>
            <p:nvSpPr>
              <p:cNvPr id="3518"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19"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20"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21"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22"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23"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24"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25"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26"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3537" name="Group"/>
            <p:cNvGrpSpPr/>
            <p:nvPr/>
          </p:nvGrpSpPr>
          <p:grpSpPr>
            <a:xfrm>
              <a:off x="24727419" y="926929"/>
              <a:ext cx="243846" cy="12435851"/>
              <a:chOff x="0" y="0"/>
              <a:chExt cx="243844" cy="12435850"/>
            </a:xfrm>
          </p:grpSpPr>
          <p:sp>
            <p:nvSpPr>
              <p:cNvPr id="3528"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29"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30"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31"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32"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33"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34"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35"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36"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3539" name="Image"/>
          <p:cNvSpPr>
            <a:spLocks noGrp="1"/>
          </p:cNvSpPr>
          <p:nvPr>
            <p:ph type="pic" idx="21"/>
          </p:nvPr>
        </p:nvSpPr>
        <p:spPr>
          <a:xfrm>
            <a:off x="4572000" y="0"/>
            <a:ext cx="4572000" cy="5148263"/>
          </a:xfrm>
          <a:prstGeom prst="rect">
            <a:avLst/>
          </a:prstGeom>
        </p:spPr>
        <p:txBody>
          <a:bodyPr lIns="91439" tIns="45719" rIns="91439" bIns="45719"/>
          <a:lstStyle/>
          <a:p>
            <a:endParaRPr/>
          </a:p>
        </p:txBody>
      </p:sp>
      <p:sp>
        <p:nvSpPr>
          <p:cNvPr id="3540" name="Title Text"/>
          <p:cNvSpPr txBox="1">
            <a:spLocks noGrp="1"/>
          </p:cNvSpPr>
          <p:nvPr>
            <p:ph type="title"/>
          </p:nvPr>
        </p:nvSpPr>
        <p:spPr>
          <a:xfrm>
            <a:off x="210312" y="137796"/>
            <a:ext cx="4142234" cy="805419"/>
          </a:xfrm>
          <a:prstGeom prst="rect">
            <a:avLst/>
          </a:prstGeom>
        </p:spPr>
        <p:txBody>
          <a:bodyPr/>
          <a:lstStyle>
            <a:lvl1pPr defTabSz="914411">
              <a:defRPr sz="2400" b="0" spc="0">
                <a:solidFill>
                  <a:srgbClr val="FFFFFF"/>
                </a:solidFill>
              </a:defRPr>
            </a:lvl1pPr>
          </a:lstStyle>
          <a:p>
            <a:r>
              <a:t>Title Text</a:t>
            </a:r>
          </a:p>
        </p:txBody>
      </p:sp>
      <p:sp>
        <p:nvSpPr>
          <p:cNvPr id="3541" name="Body Level One…"/>
          <p:cNvSpPr txBox="1">
            <a:spLocks noGrp="1"/>
          </p:cNvSpPr>
          <p:nvPr>
            <p:ph type="body" sz="quarter" idx="1"/>
          </p:nvPr>
        </p:nvSpPr>
        <p:spPr>
          <a:xfrm>
            <a:off x="219456" y="1244736"/>
            <a:ext cx="1837946" cy="3255229"/>
          </a:xfrm>
          <a:prstGeom prst="rect">
            <a:avLst/>
          </a:prstGeom>
        </p:spPr>
        <p:txBody>
          <a:bodyPr>
            <a:normAutofit/>
          </a:bodyPr>
          <a:lstStyle>
            <a:lvl1pPr defTabSz="914411">
              <a:defRPr sz="1388" b="0" spc="0"/>
            </a:lvl1pPr>
            <a:lvl2pPr marL="171452" indent="-171452" defTabSz="914411">
              <a:defRPr sz="1388" b="0" spc="0"/>
            </a:lvl2pPr>
            <a:lvl3pPr marL="342905" indent="-141289" defTabSz="914411">
              <a:defRPr sz="1388" b="0" spc="0"/>
            </a:lvl3pPr>
            <a:lvl4pPr marL="628658" indent="-193677" defTabSz="914411">
              <a:defRPr sz="1388" b="0" spc="0"/>
            </a:lvl4pPr>
            <a:lvl5pPr marL="803285" indent="-171452" defTabSz="914411">
              <a:defRPr sz="1388" b="0" spc="0"/>
            </a:lvl5pPr>
          </a:lstStyle>
          <a:p>
            <a:r>
              <a:t>Body Level One</a:t>
            </a:r>
          </a:p>
          <a:p>
            <a:pPr lvl="1"/>
            <a:r>
              <a:t>Body Level Two</a:t>
            </a:r>
          </a:p>
          <a:p>
            <a:pPr lvl="2"/>
            <a:r>
              <a:t>Body Level Three</a:t>
            </a:r>
          </a:p>
          <a:p>
            <a:pPr lvl="3"/>
            <a:r>
              <a:t>Body Level Four</a:t>
            </a:r>
          </a:p>
          <a:p>
            <a:pPr lvl="4"/>
            <a:r>
              <a:t>Body Level Five</a:t>
            </a:r>
          </a:p>
        </p:txBody>
      </p:sp>
      <p:sp>
        <p:nvSpPr>
          <p:cNvPr id="3542" name="Rectangle"/>
          <p:cNvSpPr>
            <a:spLocks noGrp="1"/>
          </p:cNvSpPr>
          <p:nvPr>
            <p:ph type="body" sz="quarter" idx="22"/>
          </p:nvPr>
        </p:nvSpPr>
        <p:spPr>
          <a:xfrm>
            <a:off x="2505455" y="1244736"/>
            <a:ext cx="1837946" cy="3255229"/>
          </a:xfrm>
          <a:prstGeom prst="rect">
            <a:avLst/>
          </a:prstGeom>
        </p:spPr>
        <p:txBody>
          <a:bodyPr>
            <a:normAutofit/>
          </a:bodyPr>
          <a:lstStyle>
            <a:lvl1pPr defTabSz="1828823">
              <a:defRPr sz="3700" b="0" spc="0">
                <a:latin typeface="Arial"/>
                <a:cs typeface="Arial"/>
                <a:sym typeface="Arial"/>
              </a:defRPr>
            </a:lvl1pPr>
          </a:lstStyle>
          <a:p>
            <a:pPr defTabSz="2438430">
              <a:defRPr sz="3700" b="0" spc="0">
                <a:latin typeface="Arial"/>
                <a:ea typeface="Arial"/>
                <a:cs typeface="Arial"/>
                <a:sym typeface="Arial"/>
              </a:defRPr>
            </a:pPr>
            <a:endParaRPr/>
          </a:p>
        </p:txBody>
      </p:sp>
      <p:sp>
        <p:nvSpPr>
          <p:cNvPr id="3543"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441056818"/>
      </p:ext>
    </p:extLst>
  </p:cSld>
  <p:clrMapOvr>
    <a:masterClrMapping/>
  </p:clrMapOvr>
  <p:transition spd="med"/>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type="tx">
  <p:cSld name="case study 2: title, text (2/4), quote (2/4)">
    <p:bg>
      <p:bgPr>
        <a:solidFill>
          <a:srgbClr val="000000"/>
        </a:solidFill>
        <a:effectLst/>
      </p:bgPr>
    </p:bg>
    <p:spTree>
      <p:nvGrpSpPr>
        <p:cNvPr id="1" name=""/>
        <p:cNvGrpSpPr/>
        <p:nvPr/>
      </p:nvGrpSpPr>
      <p:grpSpPr>
        <a:xfrm>
          <a:off x="0" y="0"/>
          <a:ext cx="0" cy="0"/>
          <a:chOff x="0" y="0"/>
          <a:chExt cx="0" cy="0"/>
        </a:xfrm>
      </p:grpSpPr>
      <p:grpSp>
        <p:nvGrpSpPr>
          <p:cNvPr id="3594" name="Group"/>
          <p:cNvGrpSpPr/>
          <p:nvPr/>
        </p:nvGrpSpPr>
        <p:grpSpPr>
          <a:xfrm>
            <a:off x="-109731" y="-109957"/>
            <a:ext cx="9364225" cy="5369451"/>
            <a:chOff x="0" y="0"/>
            <a:chExt cx="24971264" cy="14305288"/>
          </a:xfrm>
        </p:grpSpPr>
        <p:grpSp>
          <p:nvGrpSpPr>
            <p:cNvPr id="3561" name="Group"/>
            <p:cNvGrpSpPr/>
            <p:nvPr/>
          </p:nvGrpSpPr>
          <p:grpSpPr>
            <a:xfrm>
              <a:off x="903903" y="0"/>
              <a:ext cx="23164631" cy="243846"/>
              <a:chOff x="-2" y="0"/>
              <a:chExt cx="23164629" cy="243844"/>
            </a:xfrm>
          </p:grpSpPr>
          <p:sp>
            <p:nvSpPr>
              <p:cNvPr id="3550"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51"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52"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53"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54"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55"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56"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57"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58"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59"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60"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3573" name="Group"/>
            <p:cNvGrpSpPr/>
            <p:nvPr/>
          </p:nvGrpSpPr>
          <p:grpSpPr>
            <a:xfrm>
              <a:off x="903903" y="14061444"/>
              <a:ext cx="23164631" cy="243846"/>
              <a:chOff x="-2" y="0"/>
              <a:chExt cx="23164629" cy="243844"/>
            </a:xfrm>
          </p:grpSpPr>
          <p:sp>
            <p:nvSpPr>
              <p:cNvPr id="3562"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63"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64"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65"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66"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67"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68"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69"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70"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71"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72"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3583" name="Group"/>
            <p:cNvGrpSpPr/>
            <p:nvPr/>
          </p:nvGrpSpPr>
          <p:grpSpPr>
            <a:xfrm>
              <a:off x="0" y="926929"/>
              <a:ext cx="243846" cy="12438555"/>
              <a:chOff x="0" y="-2"/>
              <a:chExt cx="243844" cy="12438554"/>
            </a:xfrm>
          </p:grpSpPr>
          <p:sp>
            <p:nvSpPr>
              <p:cNvPr id="3574"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75"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76"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77"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78"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79"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80"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81"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82"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3593" name="Group"/>
            <p:cNvGrpSpPr/>
            <p:nvPr/>
          </p:nvGrpSpPr>
          <p:grpSpPr>
            <a:xfrm>
              <a:off x="24727419" y="926929"/>
              <a:ext cx="243846" cy="12435851"/>
              <a:chOff x="0" y="0"/>
              <a:chExt cx="243844" cy="12435850"/>
            </a:xfrm>
          </p:grpSpPr>
          <p:sp>
            <p:nvSpPr>
              <p:cNvPr id="3584"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85"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86"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87"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88"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89"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90"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91"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592"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3595" name="Title Text"/>
          <p:cNvSpPr txBox="1">
            <a:spLocks noGrp="1"/>
          </p:cNvSpPr>
          <p:nvPr>
            <p:ph type="title"/>
          </p:nvPr>
        </p:nvSpPr>
        <p:spPr>
          <a:xfrm>
            <a:off x="210312" y="137796"/>
            <a:ext cx="4142234" cy="805419"/>
          </a:xfrm>
          <a:prstGeom prst="rect">
            <a:avLst/>
          </a:prstGeom>
        </p:spPr>
        <p:txBody>
          <a:bodyPr/>
          <a:lstStyle>
            <a:lvl1pPr defTabSz="914411">
              <a:defRPr sz="2400" b="0" spc="0">
                <a:solidFill>
                  <a:srgbClr val="FFFFFF"/>
                </a:solidFill>
              </a:defRPr>
            </a:lvl1pPr>
          </a:lstStyle>
          <a:p>
            <a:r>
              <a:t>Title Text</a:t>
            </a:r>
          </a:p>
        </p:txBody>
      </p:sp>
      <p:sp>
        <p:nvSpPr>
          <p:cNvPr id="3596" name="Body Level One…"/>
          <p:cNvSpPr txBox="1">
            <a:spLocks noGrp="1"/>
          </p:cNvSpPr>
          <p:nvPr>
            <p:ph type="body" sz="quarter" idx="1"/>
          </p:nvPr>
        </p:nvSpPr>
        <p:spPr>
          <a:xfrm>
            <a:off x="219456" y="1244736"/>
            <a:ext cx="1837946" cy="3255229"/>
          </a:xfrm>
          <a:prstGeom prst="rect">
            <a:avLst/>
          </a:prstGeom>
        </p:spPr>
        <p:txBody>
          <a:bodyPr>
            <a:normAutofit/>
          </a:bodyPr>
          <a:lstStyle>
            <a:lvl1pPr defTabSz="914411">
              <a:defRPr sz="1388" b="0" spc="0"/>
            </a:lvl1pPr>
            <a:lvl2pPr marL="171452" indent="-171452" defTabSz="914411">
              <a:defRPr sz="1388" b="0" spc="0"/>
            </a:lvl2pPr>
            <a:lvl3pPr marL="342905" indent="-141289" defTabSz="914411">
              <a:defRPr sz="1388" b="0" spc="0"/>
            </a:lvl3pPr>
            <a:lvl4pPr marL="628658" indent="-193677" defTabSz="914411">
              <a:defRPr sz="1388" b="0" spc="0"/>
            </a:lvl4pPr>
            <a:lvl5pPr marL="803285" indent="-171452" defTabSz="914411">
              <a:defRPr sz="1388" b="0" spc="0"/>
            </a:lvl5pPr>
          </a:lstStyle>
          <a:p>
            <a:r>
              <a:t>Body Level One</a:t>
            </a:r>
          </a:p>
          <a:p>
            <a:pPr lvl="1"/>
            <a:r>
              <a:t>Body Level Two</a:t>
            </a:r>
          </a:p>
          <a:p>
            <a:pPr lvl="2"/>
            <a:r>
              <a:t>Body Level Three</a:t>
            </a:r>
          </a:p>
          <a:p>
            <a:pPr lvl="3"/>
            <a:r>
              <a:t>Body Level Four</a:t>
            </a:r>
          </a:p>
          <a:p>
            <a:pPr lvl="4"/>
            <a:r>
              <a:t>Body Level Five</a:t>
            </a:r>
          </a:p>
        </p:txBody>
      </p:sp>
      <p:sp>
        <p:nvSpPr>
          <p:cNvPr id="3597" name="Rectangle"/>
          <p:cNvSpPr>
            <a:spLocks noGrp="1"/>
          </p:cNvSpPr>
          <p:nvPr>
            <p:ph type="body" sz="quarter" idx="21"/>
          </p:nvPr>
        </p:nvSpPr>
        <p:spPr>
          <a:xfrm>
            <a:off x="2505455" y="1244736"/>
            <a:ext cx="1837946" cy="3255229"/>
          </a:xfrm>
          <a:prstGeom prst="rect">
            <a:avLst/>
          </a:prstGeom>
        </p:spPr>
        <p:txBody>
          <a:bodyPr>
            <a:normAutofit/>
          </a:bodyPr>
          <a:lstStyle>
            <a:lvl1pPr defTabSz="1828823">
              <a:defRPr sz="3700" b="0" spc="0">
                <a:latin typeface="Arial"/>
                <a:cs typeface="Arial"/>
                <a:sym typeface="Arial"/>
              </a:defRPr>
            </a:lvl1pPr>
          </a:lstStyle>
          <a:p>
            <a:pPr defTabSz="2438430">
              <a:defRPr sz="3700" b="0" spc="0">
                <a:latin typeface="Arial"/>
                <a:ea typeface="Arial"/>
                <a:cs typeface="Arial"/>
                <a:sym typeface="Arial"/>
              </a:defRPr>
            </a:pPr>
            <a:endParaRPr/>
          </a:p>
        </p:txBody>
      </p:sp>
      <p:sp>
        <p:nvSpPr>
          <p:cNvPr id="3598" name="Rectangle"/>
          <p:cNvSpPr>
            <a:spLocks noGrp="1"/>
          </p:cNvSpPr>
          <p:nvPr>
            <p:ph type="body" sz="half" idx="22"/>
          </p:nvPr>
        </p:nvSpPr>
        <p:spPr>
          <a:xfrm>
            <a:off x="4773168" y="1217278"/>
            <a:ext cx="4142234" cy="3282686"/>
          </a:xfrm>
          <a:prstGeom prst="rect">
            <a:avLst/>
          </a:prstGeom>
        </p:spPr>
        <p:txBody>
          <a:bodyPr>
            <a:normAutofit/>
          </a:bodyPr>
          <a:lstStyle>
            <a:lvl1pPr defTabSz="1828823">
              <a:defRPr sz="3700" b="0" spc="0">
                <a:latin typeface="Arial"/>
                <a:cs typeface="Arial"/>
                <a:sym typeface="Arial"/>
              </a:defRPr>
            </a:lvl1pPr>
          </a:lstStyle>
          <a:p>
            <a:pPr defTabSz="2438430">
              <a:defRPr sz="3700" b="0" spc="0">
                <a:latin typeface="Arial"/>
                <a:ea typeface="Arial"/>
                <a:cs typeface="Arial"/>
                <a:sym typeface="Arial"/>
              </a:defRPr>
            </a:pPr>
            <a:endParaRPr/>
          </a:p>
        </p:txBody>
      </p:sp>
      <p:sp>
        <p:nvSpPr>
          <p:cNvPr id="3599"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486901950"/>
      </p:ext>
    </p:extLst>
  </p:cSld>
  <p:clrMapOvr>
    <a:masterClrMapping/>
  </p:clrMapOvr>
  <p:transition spd="med"/>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type="tx">
  <p:cSld name="table">
    <p:bg>
      <p:bgPr>
        <a:solidFill>
          <a:srgbClr val="000000"/>
        </a:solidFill>
        <a:effectLst/>
      </p:bgPr>
    </p:bg>
    <p:spTree>
      <p:nvGrpSpPr>
        <p:cNvPr id="1" name=""/>
        <p:cNvGrpSpPr/>
        <p:nvPr/>
      </p:nvGrpSpPr>
      <p:grpSpPr>
        <a:xfrm>
          <a:off x="0" y="0"/>
          <a:ext cx="0" cy="0"/>
          <a:chOff x="0" y="0"/>
          <a:chExt cx="0" cy="0"/>
        </a:xfrm>
      </p:grpSpPr>
      <p:grpSp>
        <p:nvGrpSpPr>
          <p:cNvPr id="3650" name="Group"/>
          <p:cNvGrpSpPr/>
          <p:nvPr/>
        </p:nvGrpSpPr>
        <p:grpSpPr>
          <a:xfrm>
            <a:off x="-109731" y="-109957"/>
            <a:ext cx="9364225" cy="5369451"/>
            <a:chOff x="0" y="0"/>
            <a:chExt cx="24971264" cy="14305288"/>
          </a:xfrm>
        </p:grpSpPr>
        <p:grpSp>
          <p:nvGrpSpPr>
            <p:cNvPr id="3617" name="Group"/>
            <p:cNvGrpSpPr/>
            <p:nvPr/>
          </p:nvGrpSpPr>
          <p:grpSpPr>
            <a:xfrm>
              <a:off x="903903" y="0"/>
              <a:ext cx="23164631" cy="243846"/>
              <a:chOff x="-2" y="0"/>
              <a:chExt cx="23164629" cy="243844"/>
            </a:xfrm>
          </p:grpSpPr>
          <p:sp>
            <p:nvSpPr>
              <p:cNvPr id="3606"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07"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08"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09"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10"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11"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12"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13"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14"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15"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16"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3629" name="Group"/>
            <p:cNvGrpSpPr/>
            <p:nvPr/>
          </p:nvGrpSpPr>
          <p:grpSpPr>
            <a:xfrm>
              <a:off x="903903" y="14061444"/>
              <a:ext cx="23164631" cy="243846"/>
              <a:chOff x="-2" y="0"/>
              <a:chExt cx="23164629" cy="243844"/>
            </a:xfrm>
          </p:grpSpPr>
          <p:sp>
            <p:nvSpPr>
              <p:cNvPr id="3618"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19"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20"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21"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22"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23"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24"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25"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26"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27"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28"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3639" name="Group"/>
            <p:cNvGrpSpPr/>
            <p:nvPr/>
          </p:nvGrpSpPr>
          <p:grpSpPr>
            <a:xfrm>
              <a:off x="0" y="926929"/>
              <a:ext cx="243846" cy="12438555"/>
              <a:chOff x="0" y="-2"/>
              <a:chExt cx="243844" cy="12438554"/>
            </a:xfrm>
          </p:grpSpPr>
          <p:sp>
            <p:nvSpPr>
              <p:cNvPr id="3630"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31"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32"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33"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34"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35"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36"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37"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38"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3649" name="Group"/>
            <p:cNvGrpSpPr/>
            <p:nvPr/>
          </p:nvGrpSpPr>
          <p:grpSpPr>
            <a:xfrm>
              <a:off x="24727419" y="926929"/>
              <a:ext cx="243846" cy="12435851"/>
              <a:chOff x="0" y="0"/>
              <a:chExt cx="243844" cy="12435850"/>
            </a:xfrm>
          </p:grpSpPr>
          <p:sp>
            <p:nvSpPr>
              <p:cNvPr id="3640"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41"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42"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43"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44"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45"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46"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47"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48"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3651" name="Body Level One…"/>
          <p:cNvSpPr txBox="1">
            <a:spLocks noGrp="1"/>
          </p:cNvSpPr>
          <p:nvPr>
            <p:ph type="body" sz="quarter" idx="1"/>
          </p:nvPr>
        </p:nvSpPr>
        <p:spPr>
          <a:xfrm>
            <a:off x="219456" y="201355"/>
            <a:ext cx="1837946" cy="4298611"/>
          </a:xfrm>
          <a:prstGeom prst="rect">
            <a:avLst/>
          </a:prstGeom>
        </p:spPr>
        <p:txBody>
          <a:bodyPr>
            <a:normAutofit/>
          </a:bodyPr>
          <a:lstStyle>
            <a:lvl1pPr defTabSz="914411">
              <a:defRPr sz="1388" b="0" spc="0"/>
            </a:lvl1pPr>
            <a:lvl2pPr marL="171452" indent="-171452" defTabSz="914411">
              <a:defRPr sz="1388" b="0" spc="0"/>
            </a:lvl2pPr>
            <a:lvl3pPr marL="342905" indent="-141289" defTabSz="914411">
              <a:defRPr sz="1388" b="0" spc="0"/>
            </a:lvl3pPr>
            <a:lvl4pPr marL="628658" indent="-193677" defTabSz="914411">
              <a:defRPr sz="1388" b="0" spc="0"/>
            </a:lvl4pPr>
            <a:lvl5pPr marL="803285" indent="-171452" defTabSz="914411">
              <a:defRPr sz="1388" b="0" spc="0"/>
            </a:lvl5pPr>
          </a:lstStyle>
          <a:p>
            <a:r>
              <a:t>Body Level One</a:t>
            </a:r>
          </a:p>
          <a:p>
            <a:pPr lvl="1"/>
            <a:r>
              <a:t>Body Level Two</a:t>
            </a:r>
          </a:p>
          <a:p>
            <a:pPr lvl="2"/>
            <a:r>
              <a:t>Body Level Three</a:t>
            </a:r>
          </a:p>
          <a:p>
            <a:pPr lvl="3"/>
            <a:r>
              <a:t>Body Level Four</a:t>
            </a:r>
          </a:p>
          <a:p>
            <a:pPr lvl="4"/>
            <a:r>
              <a:t>Body Level Five</a:t>
            </a:r>
          </a:p>
        </p:txBody>
      </p:sp>
      <p:sp>
        <p:nvSpPr>
          <p:cNvPr id="3652"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098147442"/>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4_Light Blank">
    <p:bg>
      <p:bgPr>
        <a:solidFill>
          <a:schemeClr val="bg1"/>
        </a:solidFill>
        <a:effectLst/>
      </p:bgPr>
    </p:bg>
    <p:spTree>
      <p:nvGrpSpPr>
        <p:cNvPr id="1" name=""/>
        <p:cNvGrpSpPr/>
        <p:nvPr/>
      </p:nvGrpSpPr>
      <p:grpSpPr>
        <a:xfrm>
          <a:off x="0" y="0"/>
          <a:ext cx="0" cy="0"/>
          <a:chOff x="0" y="0"/>
          <a:chExt cx="0" cy="0"/>
        </a:xfrm>
      </p:grpSpPr>
      <p:sp>
        <p:nvSpPr>
          <p:cNvPr id="326" name="Slide title"/>
          <p:cNvSpPr txBox="1">
            <a:spLocks noGrp="1"/>
          </p:cNvSpPr>
          <p:nvPr>
            <p:ph type="body" sz="quarter" idx="13"/>
          </p:nvPr>
        </p:nvSpPr>
        <p:spPr>
          <a:xfrm>
            <a:off x="190501" y="190677"/>
            <a:ext cx="8740487" cy="402154"/>
          </a:xfrm>
          <a:prstGeom prst="rect">
            <a:avLst/>
          </a:prstGeom>
        </p:spPr>
        <p:txBody>
          <a:bodyPr lIns="45718" tIns="45718" rIns="45718" bIns="45718"/>
          <a:lstStyle>
            <a:lvl1pPr defTabSz="582391">
              <a:lnSpc>
                <a:spcPct val="90000"/>
              </a:lnSpc>
              <a:defRPr sz="2248" b="1">
                <a:solidFill>
                  <a:schemeClr val="accent4"/>
                </a:solidFill>
              </a:defRPr>
            </a:lvl1pPr>
          </a:lstStyle>
          <a:p>
            <a:r>
              <a:t>Slide title</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75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750" baseline="0">
                <a:solidFill>
                  <a:schemeClr val="tx1"/>
                </a:solidFill>
                <a:latin typeface="+mn-lt"/>
                <a:ea typeface="Arial" charset="0"/>
                <a:cs typeface="Arial" charset="0"/>
              </a:defRPr>
            </a:lvl1pPr>
          </a:lstStyle>
          <a:p>
            <a:r>
              <a:rPr lang="de-DE" dirty="0"/>
              <a:t>IBM Cloud / © 2022 IBM Corporation</a:t>
            </a:r>
            <a:endParaRPr lang="en-US" dirty="0"/>
          </a:p>
        </p:txBody>
      </p:sp>
      <p:sp>
        <p:nvSpPr>
          <p:cNvPr id="5" name="object 45">
            <a:extLst>
              <a:ext uri="{FF2B5EF4-FFF2-40B4-BE49-F238E27FC236}">
                <a16:creationId xmlns:a16="http://schemas.microsoft.com/office/drawing/2014/main" id="{9784593D-E094-9D43-A764-C7EEB9A61836}"/>
              </a:ext>
            </a:extLst>
          </p:cNvPr>
          <p:cNvSpPr/>
          <p:nvPr userDrawn="1"/>
        </p:nvSpPr>
        <p:spPr>
          <a:xfrm>
            <a:off x="8380101" y="304361"/>
            <a:ext cx="424259" cy="174786"/>
          </a:xfrm>
          <a:custGeom>
            <a:avLst/>
            <a:gdLst/>
            <a:ahLst/>
            <a:cxnLst/>
            <a:rect l="l" t="t" r="r" b="b"/>
            <a:pathLst>
              <a:path w="678815" h="279400">
                <a:moveTo>
                  <a:pt x="130289" y="0"/>
                </a:moveTo>
                <a:lnTo>
                  <a:pt x="0" y="0"/>
                </a:lnTo>
                <a:lnTo>
                  <a:pt x="0" y="18618"/>
                </a:lnTo>
                <a:lnTo>
                  <a:pt x="130289" y="18618"/>
                </a:lnTo>
                <a:lnTo>
                  <a:pt x="130289" y="0"/>
                </a:lnTo>
                <a:close/>
              </a:path>
              <a:path w="678815" h="279400">
                <a:moveTo>
                  <a:pt x="130289" y="37223"/>
                </a:moveTo>
                <a:lnTo>
                  <a:pt x="0" y="37223"/>
                </a:lnTo>
                <a:lnTo>
                  <a:pt x="0" y="55841"/>
                </a:lnTo>
                <a:lnTo>
                  <a:pt x="130289" y="55841"/>
                </a:lnTo>
                <a:lnTo>
                  <a:pt x="130289" y="37223"/>
                </a:lnTo>
                <a:close/>
              </a:path>
              <a:path w="678815" h="279400">
                <a:moveTo>
                  <a:pt x="130289" y="223342"/>
                </a:moveTo>
                <a:lnTo>
                  <a:pt x="0" y="223342"/>
                </a:lnTo>
                <a:lnTo>
                  <a:pt x="0" y="241947"/>
                </a:lnTo>
                <a:lnTo>
                  <a:pt x="130289" y="241947"/>
                </a:lnTo>
                <a:lnTo>
                  <a:pt x="130289" y="223342"/>
                </a:lnTo>
                <a:close/>
              </a:path>
              <a:path w="678815" h="279400">
                <a:moveTo>
                  <a:pt x="130289" y="260565"/>
                </a:moveTo>
                <a:lnTo>
                  <a:pt x="0" y="260565"/>
                </a:lnTo>
                <a:lnTo>
                  <a:pt x="0" y="279184"/>
                </a:lnTo>
                <a:lnTo>
                  <a:pt x="130289" y="279184"/>
                </a:lnTo>
                <a:lnTo>
                  <a:pt x="130289" y="260565"/>
                </a:lnTo>
                <a:close/>
              </a:path>
              <a:path w="678815" h="279400">
                <a:moveTo>
                  <a:pt x="93065" y="74447"/>
                </a:moveTo>
                <a:lnTo>
                  <a:pt x="37223" y="74447"/>
                </a:lnTo>
                <a:lnTo>
                  <a:pt x="37223" y="93065"/>
                </a:lnTo>
                <a:lnTo>
                  <a:pt x="93065" y="93065"/>
                </a:lnTo>
                <a:lnTo>
                  <a:pt x="93065" y="74447"/>
                </a:lnTo>
                <a:close/>
              </a:path>
              <a:path w="678815" h="279400">
                <a:moveTo>
                  <a:pt x="93065" y="111671"/>
                </a:moveTo>
                <a:lnTo>
                  <a:pt x="37223" y="111671"/>
                </a:lnTo>
                <a:lnTo>
                  <a:pt x="37223" y="130289"/>
                </a:lnTo>
                <a:lnTo>
                  <a:pt x="93065" y="130289"/>
                </a:lnTo>
                <a:lnTo>
                  <a:pt x="93065" y="111671"/>
                </a:lnTo>
                <a:close/>
              </a:path>
              <a:path w="678815" h="279400">
                <a:moveTo>
                  <a:pt x="93065" y="148894"/>
                </a:moveTo>
                <a:lnTo>
                  <a:pt x="37223" y="148894"/>
                </a:lnTo>
                <a:lnTo>
                  <a:pt x="37223" y="167500"/>
                </a:lnTo>
                <a:lnTo>
                  <a:pt x="93065" y="167500"/>
                </a:lnTo>
                <a:lnTo>
                  <a:pt x="93065" y="148894"/>
                </a:lnTo>
                <a:close/>
              </a:path>
              <a:path w="678815" h="279400">
                <a:moveTo>
                  <a:pt x="93065" y="186118"/>
                </a:moveTo>
                <a:lnTo>
                  <a:pt x="37223" y="186118"/>
                </a:lnTo>
                <a:lnTo>
                  <a:pt x="37223" y="204736"/>
                </a:lnTo>
                <a:lnTo>
                  <a:pt x="93065" y="204736"/>
                </a:lnTo>
                <a:lnTo>
                  <a:pt x="93065" y="186118"/>
                </a:lnTo>
                <a:close/>
              </a:path>
              <a:path w="678815" h="279400">
                <a:moveTo>
                  <a:pt x="285521" y="0"/>
                </a:moveTo>
                <a:lnTo>
                  <a:pt x="148894" y="0"/>
                </a:lnTo>
                <a:lnTo>
                  <a:pt x="148894" y="18618"/>
                </a:lnTo>
                <a:lnTo>
                  <a:pt x="337794" y="18618"/>
                </a:lnTo>
                <a:lnTo>
                  <a:pt x="327064" y="10860"/>
                </a:lnTo>
                <a:lnTo>
                  <a:pt x="314625" y="4999"/>
                </a:lnTo>
                <a:lnTo>
                  <a:pt x="300702" y="1292"/>
                </a:lnTo>
                <a:lnTo>
                  <a:pt x="285521" y="0"/>
                </a:lnTo>
                <a:close/>
              </a:path>
              <a:path w="678815" h="279400">
                <a:moveTo>
                  <a:pt x="352844" y="37223"/>
                </a:moveTo>
                <a:lnTo>
                  <a:pt x="148894" y="37223"/>
                </a:lnTo>
                <a:lnTo>
                  <a:pt x="148894" y="55841"/>
                </a:lnTo>
                <a:lnTo>
                  <a:pt x="360756" y="55841"/>
                </a:lnTo>
                <a:lnTo>
                  <a:pt x="359181" y="49098"/>
                </a:lnTo>
                <a:lnTo>
                  <a:pt x="356006" y="41973"/>
                </a:lnTo>
                <a:lnTo>
                  <a:pt x="352844" y="37223"/>
                </a:lnTo>
                <a:close/>
              </a:path>
              <a:path w="678815" h="279400">
                <a:moveTo>
                  <a:pt x="360756" y="223342"/>
                </a:moveTo>
                <a:lnTo>
                  <a:pt x="148894" y="223342"/>
                </a:lnTo>
                <a:lnTo>
                  <a:pt x="148894" y="241960"/>
                </a:lnTo>
                <a:lnTo>
                  <a:pt x="352844" y="241960"/>
                </a:lnTo>
                <a:lnTo>
                  <a:pt x="356006" y="237210"/>
                </a:lnTo>
                <a:lnTo>
                  <a:pt x="359181" y="230073"/>
                </a:lnTo>
                <a:lnTo>
                  <a:pt x="360756" y="223342"/>
                </a:lnTo>
                <a:close/>
              </a:path>
              <a:path w="678815" h="279400">
                <a:moveTo>
                  <a:pt x="337794" y="260565"/>
                </a:moveTo>
                <a:lnTo>
                  <a:pt x="148894" y="260565"/>
                </a:lnTo>
                <a:lnTo>
                  <a:pt x="148894" y="279184"/>
                </a:lnTo>
                <a:lnTo>
                  <a:pt x="285521" y="279184"/>
                </a:lnTo>
                <a:lnTo>
                  <a:pt x="300702" y="277891"/>
                </a:lnTo>
                <a:lnTo>
                  <a:pt x="314625" y="274185"/>
                </a:lnTo>
                <a:lnTo>
                  <a:pt x="327064" y="268323"/>
                </a:lnTo>
                <a:lnTo>
                  <a:pt x="337794" y="260565"/>
                </a:lnTo>
                <a:close/>
              </a:path>
              <a:path w="678815" h="279400">
                <a:moveTo>
                  <a:pt x="241947" y="74447"/>
                </a:moveTo>
                <a:lnTo>
                  <a:pt x="186118" y="74447"/>
                </a:lnTo>
                <a:lnTo>
                  <a:pt x="186118" y="93065"/>
                </a:lnTo>
                <a:lnTo>
                  <a:pt x="241947" y="93065"/>
                </a:lnTo>
                <a:lnTo>
                  <a:pt x="241947" y="74447"/>
                </a:lnTo>
                <a:close/>
              </a:path>
              <a:path w="678815" h="279400">
                <a:moveTo>
                  <a:pt x="353631" y="111671"/>
                </a:moveTo>
                <a:lnTo>
                  <a:pt x="186118" y="111671"/>
                </a:lnTo>
                <a:lnTo>
                  <a:pt x="186118" y="130289"/>
                </a:lnTo>
                <a:lnTo>
                  <a:pt x="337794" y="130289"/>
                </a:lnTo>
                <a:lnTo>
                  <a:pt x="343738" y="125133"/>
                </a:lnTo>
                <a:lnTo>
                  <a:pt x="350062" y="118402"/>
                </a:lnTo>
                <a:lnTo>
                  <a:pt x="353631" y="111671"/>
                </a:lnTo>
                <a:close/>
              </a:path>
              <a:path w="678815" h="279400">
                <a:moveTo>
                  <a:pt x="337794" y="148894"/>
                </a:moveTo>
                <a:lnTo>
                  <a:pt x="186118" y="148894"/>
                </a:lnTo>
                <a:lnTo>
                  <a:pt x="186118" y="167513"/>
                </a:lnTo>
                <a:lnTo>
                  <a:pt x="353631" y="167513"/>
                </a:lnTo>
                <a:lnTo>
                  <a:pt x="350062" y="160781"/>
                </a:lnTo>
                <a:lnTo>
                  <a:pt x="343738" y="154050"/>
                </a:lnTo>
                <a:lnTo>
                  <a:pt x="337794" y="148894"/>
                </a:lnTo>
                <a:close/>
              </a:path>
              <a:path w="678815" h="279400">
                <a:moveTo>
                  <a:pt x="241947" y="186118"/>
                </a:moveTo>
                <a:lnTo>
                  <a:pt x="186118" y="186118"/>
                </a:lnTo>
                <a:lnTo>
                  <a:pt x="186118" y="204736"/>
                </a:lnTo>
                <a:lnTo>
                  <a:pt x="241947" y="204736"/>
                </a:lnTo>
                <a:lnTo>
                  <a:pt x="241947" y="186118"/>
                </a:lnTo>
                <a:close/>
              </a:path>
              <a:path w="678815" h="279400">
                <a:moveTo>
                  <a:pt x="363131" y="74447"/>
                </a:moveTo>
                <a:lnTo>
                  <a:pt x="297789" y="74447"/>
                </a:lnTo>
                <a:lnTo>
                  <a:pt x="297789" y="93065"/>
                </a:lnTo>
                <a:lnTo>
                  <a:pt x="360756" y="93065"/>
                </a:lnTo>
                <a:lnTo>
                  <a:pt x="361950" y="88709"/>
                </a:lnTo>
                <a:lnTo>
                  <a:pt x="363131" y="81178"/>
                </a:lnTo>
                <a:lnTo>
                  <a:pt x="363131" y="74447"/>
                </a:lnTo>
                <a:close/>
              </a:path>
              <a:path w="678815" h="279400">
                <a:moveTo>
                  <a:pt x="360756" y="186118"/>
                </a:moveTo>
                <a:lnTo>
                  <a:pt x="297789" y="186118"/>
                </a:lnTo>
                <a:lnTo>
                  <a:pt x="297789" y="204736"/>
                </a:lnTo>
                <a:lnTo>
                  <a:pt x="363131" y="204736"/>
                </a:lnTo>
                <a:lnTo>
                  <a:pt x="363131" y="198005"/>
                </a:lnTo>
                <a:lnTo>
                  <a:pt x="361950" y="190474"/>
                </a:lnTo>
                <a:lnTo>
                  <a:pt x="360756" y="186118"/>
                </a:lnTo>
                <a:close/>
              </a:path>
              <a:path w="678815" h="279400">
                <a:moveTo>
                  <a:pt x="487083" y="0"/>
                </a:moveTo>
                <a:lnTo>
                  <a:pt x="381749" y="0"/>
                </a:lnTo>
                <a:lnTo>
                  <a:pt x="381749" y="18618"/>
                </a:lnTo>
                <a:lnTo>
                  <a:pt x="493420" y="18618"/>
                </a:lnTo>
                <a:lnTo>
                  <a:pt x="487083" y="0"/>
                </a:lnTo>
                <a:close/>
              </a:path>
              <a:path w="678815" h="279400">
                <a:moveTo>
                  <a:pt x="499363" y="37223"/>
                </a:moveTo>
                <a:lnTo>
                  <a:pt x="381749" y="37223"/>
                </a:lnTo>
                <a:lnTo>
                  <a:pt x="381749" y="55841"/>
                </a:lnTo>
                <a:lnTo>
                  <a:pt x="505701" y="55841"/>
                </a:lnTo>
                <a:lnTo>
                  <a:pt x="499363" y="37223"/>
                </a:lnTo>
                <a:close/>
              </a:path>
              <a:path w="678815" h="279400">
                <a:moveTo>
                  <a:pt x="474814" y="223342"/>
                </a:moveTo>
                <a:lnTo>
                  <a:pt x="381749" y="223342"/>
                </a:lnTo>
                <a:lnTo>
                  <a:pt x="381749" y="241947"/>
                </a:lnTo>
                <a:lnTo>
                  <a:pt x="474814" y="241947"/>
                </a:lnTo>
                <a:lnTo>
                  <a:pt x="474814" y="223342"/>
                </a:lnTo>
                <a:close/>
              </a:path>
              <a:path w="678815" h="279400">
                <a:moveTo>
                  <a:pt x="474814" y="260565"/>
                </a:moveTo>
                <a:lnTo>
                  <a:pt x="381749" y="260565"/>
                </a:lnTo>
                <a:lnTo>
                  <a:pt x="381749" y="279184"/>
                </a:lnTo>
                <a:lnTo>
                  <a:pt x="474814" y="279184"/>
                </a:lnTo>
                <a:lnTo>
                  <a:pt x="474814" y="260565"/>
                </a:lnTo>
                <a:close/>
              </a:path>
              <a:path w="678815" h="279400">
                <a:moveTo>
                  <a:pt x="511644" y="74447"/>
                </a:moveTo>
                <a:lnTo>
                  <a:pt x="418973" y="74447"/>
                </a:lnTo>
                <a:lnTo>
                  <a:pt x="418973" y="93065"/>
                </a:lnTo>
                <a:lnTo>
                  <a:pt x="517969" y="93065"/>
                </a:lnTo>
                <a:lnTo>
                  <a:pt x="511644" y="74447"/>
                </a:lnTo>
                <a:close/>
              </a:path>
              <a:path w="678815" h="279400">
                <a:moveTo>
                  <a:pt x="474814" y="111671"/>
                </a:moveTo>
                <a:lnTo>
                  <a:pt x="418973" y="111671"/>
                </a:lnTo>
                <a:lnTo>
                  <a:pt x="418973" y="130289"/>
                </a:lnTo>
                <a:lnTo>
                  <a:pt x="474814" y="130289"/>
                </a:lnTo>
                <a:lnTo>
                  <a:pt x="474814" y="111671"/>
                </a:lnTo>
                <a:close/>
              </a:path>
              <a:path w="678815" h="279400">
                <a:moveTo>
                  <a:pt x="523913" y="111671"/>
                </a:moveTo>
                <a:lnTo>
                  <a:pt x="474814" y="111671"/>
                </a:lnTo>
                <a:lnTo>
                  <a:pt x="480745" y="130289"/>
                </a:lnTo>
                <a:lnTo>
                  <a:pt x="530250" y="130289"/>
                </a:lnTo>
                <a:lnTo>
                  <a:pt x="523913" y="111671"/>
                </a:lnTo>
                <a:close/>
              </a:path>
              <a:path w="678815" h="279400">
                <a:moveTo>
                  <a:pt x="585685" y="111671"/>
                </a:moveTo>
                <a:lnTo>
                  <a:pt x="536587" y="111671"/>
                </a:lnTo>
                <a:lnTo>
                  <a:pt x="530250" y="130289"/>
                </a:lnTo>
                <a:lnTo>
                  <a:pt x="579754" y="130289"/>
                </a:lnTo>
                <a:lnTo>
                  <a:pt x="585685" y="111671"/>
                </a:lnTo>
                <a:close/>
              </a:path>
              <a:path w="678815" h="279400">
                <a:moveTo>
                  <a:pt x="641515" y="111671"/>
                </a:moveTo>
                <a:lnTo>
                  <a:pt x="585685" y="111671"/>
                </a:lnTo>
                <a:lnTo>
                  <a:pt x="585685" y="130289"/>
                </a:lnTo>
                <a:lnTo>
                  <a:pt x="641515" y="130289"/>
                </a:lnTo>
                <a:lnTo>
                  <a:pt x="641515" y="111671"/>
                </a:lnTo>
                <a:close/>
              </a:path>
              <a:path w="678815" h="279400">
                <a:moveTo>
                  <a:pt x="474814" y="148894"/>
                </a:moveTo>
                <a:lnTo>
                  <a:pt x="418973" y="148894"/>
                </a:lnTo>
                <a:lnTo>
                  <a:pt x="418973" y="167500"/>
                </a:lnTo>
                <a:lnTo>
                  <a:pt x="474814" y="167500"/>
                </a:lnTo>
                <a:lnTo>
                  <a:pt x="474814" y="148894"/>
                </a:lnTo>
                <a:close/>
              </a:path>
              <a:path w="678815" h="279400">
                <a:moveTo>
                  <a:pt x="474814" y="186118"/>
                </a:moveTo>
                <a:lnTo>
                  <a:pt x="418973" y="186118"/>
                </a:lnTo>
                <a:lnTo>
                  <a:pt x="418973" y="204736"/>
                </a:lnTo>
                <a:lnTo>
                  <a:pt x="474814" y="204736"/>
                </a:lnTo>
                <a:lnTo>
                  <a:pt x="474814" y="186118"/>
                </a:lnTo>
                <a:close/>
              </a:path>
              <a:path w="678815" h="279400">
                <a:moveTo>
                  <a:pt x="573417" y="148894"/>
                </a:moveTo>
                <a:lnTo>
                  <a:pt x="487083" y="148894"/>
                </a:lnTo>
                <a:lnTo>
                  <a:pt x="493420" y="167513"/>
                </a:lnTo>
                <a:lnTo>
                  <a:pt x="567080" y="167513"/>
                </a:lnTo>
                <a:lnTo>
                  <a:pt x="573417" y="148894"/>
                </a:lnTo>
                <a:close/>
              </a:path>
              <a:path w="678815" h="279400">
                <a:moveTo>
                  <a:pt x="560743" y="186118"/>
                </a:moveTo>
                <a:lnTo>
                  <a:pt x="499757" y="186118"/>
                </a:lnTo>
                <a:lnTo>
                  <a:pt x="505701" y="204736"/>
                </a:lnTo>
                <a:lnTo>
                  <a:pt x="554799" y="204736"/>
                </a:lnTo>
                <a:lnTo>
                  <a:pt x="560743" y="186118"/>
                </a:lnTo>
                <a:close/>
              </a:path>
              <a:path w="678815" h="279400">
                <a:moveTo>
                  <a:pt x="548855" y="223342"/>
                </a:moveTo>
                <a:lnTo>
                  <a:pt x="511644" y="223342"/>
                </a:lnTo>
                <a:lnTo>
                  <a:pt x="517969" y="241960"/>
                </a:lnTo>
                <a:lnTo>
                  <a:pt x="542531" y="241960"/>
                </a:lnTo>
                <a:lnTo>
                  <a:pt x="548855" y="223342"/>
                </a:lnTo>
                <a:close/>
              </a:path>
              <a:path w="678815" h="279400">
                <a:moveTo>
                  <a:pt x="536587" y="260565"/>
                </a:moveTo>
                <a:lnTo>
                  <a:pt x="523913" y="260565"/>
                </a:lnTo>
                <a:lnTo>
                  <a:pt x="530250" y="279184"/>
                </a:lnTo>
                <a:lnTo>
                  <a:pt x="536587" y="260565"/>
                </a:lnTo>
                <a:close/>
              </a:path>
              <a:path w="678815" h="279400">
                <a:moveTo>
                  <a:pt x="641527" y="74447"/>
                </a:moveTo>
                <a:lnTo>
                  <a:pt x="548855" y="74447"/>
                </a:lnTo>
                <a:lnTo>
                  <a:pt x="542531" y="93065"/>
                </a:lnTo>
                <a:lnTo>
                  <a:pt x="641527" y="93065"/>
                </a:lnTo>
                <a:lnTo>
                  <a:pt x="641527" y="74447"/>
                </a:lnTo>
                <a:close/>
              </a:path>
              <a:path w="678815" h="279400">
                <a:moveTo>
                  <a:pt x="678751" y="37223"/>
                </a:moveTo>
                <a:lnTo>
                  <a:pt x="561136" y="37223"/>
                </a:lnTo>
                <a:lnTo>
                  <a:pt x="554799" y="55841"/>
                </a:lnTo>
                <a:lnTo>
                  <a:pt x="678751" y="55841"/>
                </a:lnTo>
                <a:lnTo>
                  <a:pt x="678751" y="37223"/>
                </a:lnTo>
                <a:close/>
              </a:path>
              <a:path w="678815" h="279400">
                <a:moveTo>
                  <a:pt x="678751" y="0"/>
                </a:moveTo>
                <a:lnTo>
                  <a:pt x="573417" y="0"/>
                </a:lnTo>
                <a:lnTo>
                  <a:pt x="567080" y="18618"/>
                </a:lnTo>
                <a:lnTo>
                  <a:pt x="678751" y="18618"/>
                </a:lnTo>
                <a:lnTo>
                  <a:pt x="678751" y="0"/>
                </a:lnTo>
                <a:close/>
              </a:path>
              <a:path w="678815" h="279400">
                <a:moveTo>
                  <a:pt x="641515" y="148894"/>
                </a:moveTo>
                <a:lnTo>
                  <a:pt x="585685" y="148894"/>
                </a:lnTo>
                <a:lnTo>
                  <a:pt x="585685" y="167500"/>
                </a:lnTo>
                <a:lnTo>
                  <a:pt x="641515" y="167500"/>
                </a:lnTo>
                <a:lnTo>
                  <a:pt x="641515" y="148894"/>
                </a:lnTo>
                <a:close/>
              </a:path>
              <a:path w="678815" h="279400">
                <a:moveTo>
                  <a:pt x="641515" y="186118"/>
                </a:moveTo>
                <a:lnTo>
                  <a:pt x="585685" y="186118"/>
                </a:lnTo>
                <a:lnTo>
                  <a:pt x="585685" y="204736"/>
                </a:lnTo>
                <a:lnTo>
                  <a:pt x="641515" y="204736"/>
                </a:lnTo>
                <a:lnTo>
                  <a:pt x="641515" y="186118"/>
                </a:lnTo>
                <a:close/>
              </a:path>
              <a:path w="678815" h="279400">
                <a:moveTo>
                  <a:pt x="678751" y="223342"/>
                </a:moveTo>
                <a:lnTo>
                  <a:pt x="585685" y="223342"/>
                </a:lnTo>
                <a:lnTo>
                  <a:pt x="585685" y="241947"/>
                </a:lnTo>
                <a:lnTo>
                  <a:pt x="678751" y="241947"/>
                </a:lnTo>
                <a:lnTo>
                  <a:pt x="678751" y="223342"/>
                </a:lnTo>
                <a:close/>
              </a:path>
              <a:path w="678815" h="279400">
                <a:moveTo>
                  <a:pt x="678751" y="260565"/>
                </a:moveTo>
                <a:lnTo>
                  <a:pt x="585685" y="260565"/>
                </a:lnTo>
                <a:lnTo>
                  <a:pt x="585685" y="279184"/>
                </a:lnTo>
                <a:lnTo>
                  <a:pt x="678751" y="279184"/>
                </a:lnTo>
                <a:lnTo>
                  <a:pt x="678751" y="260565"/>
                </a:lnTo>
                <a:close/>
              </a:path>
            </a:pathLst>
          </a:custGeom>
          <a:solidFill>
            <a:srgbClr val="000000"/>
          </a:solidFill>
        </p:spPr>
        <p:txBody>
          <a:bodyPr wrap="square" lIns="0" tIns="0" rIns="0" bIns="0" rtlCol="0"/>
          <a:lstStyle/>
          <a:p>
            <a:pPr defTabSz="571402">
              <a:defRPr/>
            </a:pPr>
            <a:endParaRPr sz="1100">
              <a:solidFill>
                <a:prstClr val="black"/>
              </a:solidFill>
              <a:latin typeface="Calibri"/>
            </a:endParaRPr>
          </a:p>
        </p:txBody>
      </p:sp>
    </p:spTree>
    <p:extLst>
      <p:ext uri="{BB962C8B-B14F-4D97-AF65-F5344CB8AC3E}">
        <p14:creationId xmlns:p14="http://schemas.microsoft.com/office/powerpoint/2010/main" val="5427483"/>
      </p:ext>
    </p:extLst>
  </p:cSld>
  <p:clrMapOvr>
    <a:overrideClrMapping bg1="lt1" tx1="dk1" bg2="lt2" tx2="dk2" accent1="accent1" accent2="accent2" accent3="accent3" accent4="accent4" accent5="accent5" accent6="accent6" hlink="hlink" folHlink="folHlink"/>
  </p:clrMapOvr>
  <p:transition spd="med"/>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type="tx">
  <p:cSld name="blank (with footer)">
    <p:bg>
      <p:bgPr>
        <a:solidFill>
          <a:srgbClr val="000000"/>
        </a:solidFill>
        <a:effectLst/>
      </p:bgPr>
    </p:bg>
    <p:spTree>
      <p:nvGrpSpPr>
        <p:cNvPr id="1" name=""/>
        <p:cNvGrpSpPr/>
        <p:nvPr/>
      </p:nvGrpSpPr>
      <p:grpSpPr>
        <a:xfrm>
          <a:off x="0" y="0"/>
          <a:ext cx="0" cy="0"/>
          <a:chOff x="0" y="0"/>
          <a:chExt cx="0" cy="0"/>
        </a:xfrm>
      </p:grpSpPr>
      <p:grpSp>
        <p:nvGrpSpPr>
          <p:cNvPr id="3703" name="Group"/>
          <p:cNvGrpSpPr/>
          <p:nvPr/>
        </p:nvGrpSpPr>
        <p:grpSpPr>
          <a:xfrm>
            <a:off x="-109731" y="-109957"/>
            <a:ext cx="9364225" cy="5369451"/>
            <a:chOff x="0" y="0"/>
            <a:chExt cx="24971264" cy="14305288"/>
          </a:xfrm>
        </p:grpSpPr>
        <p:grpSp>
          <p:nvGrpSpPr>
            <p:cNvPr id="3670" name="Group"/>
            <p:cNvGrpSpPr/>
            <p:nvPr/>
          </p:nvGrpSpPr>
          <p:grpSpPr>
            <a:xfrm>
              <a:off x="903903" y="0"/>
              <a:ext cx="23164631" cy="243846"/>
              <a:chOff x="-2" y="0"/>
              <a:chExt cx="23164629" cy="243844"/>
            </a:xfrm>
          </p:grpSpPr>
          <p:sp>
            <p:nvSpPr>
              <p:cNvPr id="3659"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60"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61"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62"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63"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64"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65"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66"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67"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68"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69"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3682" name="Group"/>
            <p:cNvGrpSpPr/>
            <p:nvPr/>
          </p:nvGrpSpPr>
          <p:grpSpPr>
            <a:xfrm>
              <a:off x="903903" y="14061444"/>
              <a:ext cx="23164631" cy="243846"/>
              <a:chOff x="-2" y="0"/>
              <a:chExt cx="23164629" cy="243844"/>
            </a:xfrm>
          </p:grpSpPr>
          <p:sp>
            <p:nvSpPr>
              <p:cNvPr id="3671"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72"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73"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74"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75"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76"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77"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78"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79"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80"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81"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3692" name="Group"/>
            <p:cNvGrpSpPr/>
            <p:nvPr/>
          </p:nvGrpSpPr>
          <p:grpSpPr>
            <a:xfrm>
              <a:off x="0" y="926929"/>
              <a:ext cx="243846" cy="12438555"/>
              <a:chOff x="0" y="-2"/>
              <a:chExt cx="243844" cy="12438554"/>
            </a:xfrm>
          </p:grpSpPr>
          <p:sp>
            <p:nvSpPr>
              <p:cNvPr id="3683"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84"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85"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86"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87"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88"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89"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90"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91"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3702" name="Group"/>
            <p:cNvGrpSpPr/>
            <p:nvPr/>
          </p:nvGrpSpPr>
          <p:grpSpPr>
            <a:xfrm>
              <a:off x="24727419" y="926929"/>
              <a:ext cx="243846" cy="12435851"/>
              <a:chOff x="0" y="0"/>
              <a:chExt cx="243844" cy="12435850"/>
            </a:xfrm>
          </p:grpSpPr>
          <p:sp>
            <p:nvSpPr>
              <p:cNvPr id="3693"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94"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95"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96"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97"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98"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699"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00"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01"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3704"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16482665"/>
      </p:ext>
    </p:extLst>
  </p:cSld>
  <p:clrMapOvr>
    <a:masterClrMapping/>
  </p:clrMapOvr>
  <p:transition spd="med"/>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type="tx">
  <p:cSld name="blank (no footer)">
    <p:bg>
      <p:bgPr>
        <a:solidFill>
          <a:srgbClr val="000000"/>
        </a:solidFill>
        <a:effectLst/>
      </p:bgPr>
    </p:bg>
    <p:spTree>
      <p:nvGrpSpPr>
        <p:cNvPr id="1" name=""/>
        <p:cNvGrpSpPr/>
        <p:nvPr/>
      </p:nvGrpSpPr>
      <p:grpSpPr>
        <a:xfrm>
          <a:off x="0" y="0"/>
          <a:ext cx="0" cy="0"/>
          <a:chOff x="0" y="0"/>
          <a:chExt cx="0" cy="0"/>
        </a:xfrm>
      </p:grpSpPr>
      <p:grpSp>
        <p:nvGrpSpPr>
          <p:cNvPr id="3755" name="Group"/>
          <p:cNvGrpSpPr/>
          <p:nvPr/>
        </p:nvGrpSpPr>
        <p:grpSpPr>
          <a:xfrm>
            <a:off x="-109731" y="-109957"/>
            <a:ext cx="9364225" cy="5369451"/>
            <a:chOff x="0" y="0"/>
            <a:chExt cx="24971264" cy="14305288"/>
          </a:xfrm>
        </p:grpSpPr>
        <p:grpSp>
          <p:nvGrpSpPr>
            <p:cNvPr id="3722" name="Group"/>
            <p:cNvGrpSpPr/>
            <p:nvPr/>
          </p:nvGrpSpPr>
          <p:grpSpPr>
            <a:xfrm>
              <a:off x="903903" y="0"/>
              <a:ext cx="23164631" cy="243846"/>
              <a:chOff x="-2" y="0"/>
              <a:chExt cx="23164629" cy="243844"/>
            </a:xfrm>
          </p:grpSpPr>
          <p:sp>
            <p:nvSpPr>
              <p:cNvPr id="3711"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12"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13"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14"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15"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16"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17"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18"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19"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20"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21"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3734" name="Group"/>
            <p:cNvGrpSpPr/>
            <p:nvPr/>
          </p:nvGrpSpPr>
          <p:grpSpPr>
            <a:xfrm>
              <a:off x="903903" y="14061444"/>
              <a:ext cx="23164631" cy="243846"/>
              <a:chOff x="-2" y="0"/>
              <a:chExt cx="23164629" cy="243844"/>
            </a:xfrm>
          </p:grpSpPr>
          <p:sp>
            <p:nvSpPr>
              <p:cNvPr id="3723"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24"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25"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26"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27"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28"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29"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30"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31"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32"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33"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3744" name="Group"/>
            <p:cNvGrpSpPr/>
            <p:nvPr/>
          </p:nvGrpSpPr>
          <p:grpSpPr>
            <a:xfrm>
              <a:off x="0" y="926929"/>
              <a:ext cx="243846" cy="12438555"/>
              <a:chOff x="0" y="-2"/>
              <a:chExt cx="243844" cy="12438554"/>
            </a:xfrm>
          </p:grpSpPr>
          <p:sp>
            <p:nvSpPr>
              <p:cNvPr id="3735"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36"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37"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38"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39"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40"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41"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42"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43"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3754" name="Group"/>
            <p:cNvGrpSpPr/>
            <p:nvPr/>
          </p:nvGrpSpPr>
          <p:grpSpPr>
            <a:xfrm>
              <a:off x="24727419" y="926929"/>
              <a:ext cx="243846" cy="12435851"/>
              <a:chOff x="0" y="0"/>
              <a:chExt cx="243844" cy="12435850"/>
            </a:xfrm>
          </p:grpSpPr>
          <p:sp>
            <p:nvSpPr>
              <p:cNvPr id="3745"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46"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47"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48"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49"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50"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51"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52"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53"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3756" name="Slide Number"/>
          <p:cNvSpPr txBox="1">
            <a:spLocks noGrp="1"/>
          </p:cNvSpPr>
          <p:nvPr>
            <p:ph type="sldNum" sz="quarter" idx="2"/>
          </p:nvPr>
        </p:nvSpPr>
        <p:spPr>
          <a:xfrm>
            <a:off x="6351221" y="4730089"/>
            <a:ext cx="201980" cy="83177"/>
          </a:xfrm>
          <a:prstGeom prst="rect">
            <a:avLst/>
          </a:prstGeom>
        </p:spPr>
        <p:txBody>
          <a:bodyPr/>
          <a:lstStyle>
            <a:lvl1pPr>
              <a:defRPr sz="600" b="1">
                <a:solidFill>
                  <a:srgbClr val="FFFFFF"/>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479823171"/>
      </p:ext>
    </p:extLst>
  </p:cSld>
  <p:clrMapOvr>
    <a:masterClrMapping/>
  </p:clrMapOvr>
  <p:transition spd="med"/>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type="tx">
  <p:cSld name="thank you">
    <p:bg>
      <p:bgPr>
        <a:solidFill>
          <a:srgbClr val="000000"/>
        </a:solidFill>
        <a:effectLst/>
      </p:bgPr>
    </p:bg>
    <p:spTree>
      <p:nvGrpSpPr>
        <p:cNvPr id="1" name=""/>
        <p:cNvGrpSpPr/>
        <p:nvPr/>
      </p:nvGrpSpPr>
      <p:grpSpPr>
        <a:xfrm>
          <a:off x="0" y="0"/>
          <a:ext cx="0" cy="0"/>
          <a:chOff x="0" y="0"/>
          <a:chExt cx="0" cy="0"/>
        </a:xfrm>
      </p:grpSpPr>
      <p:grpSp>
        <p:nvGrpSpPr>
          <p:cNvPr id="3807" name="Group"/>
          <p:cNvGrpSpPr/>
          <p:nvPr/>
        </p:nvGrpSpPr>
        <p:grpSpPr>
          <a:xfrm>
            <a:off x="-109731" y="-109957"/>
            <a:ext cx="9364225" cy="5369451"/>
            <a:chOff x="0" y="0"/>
            <a:chExt cx="24971264" cy="14305288"/>
          </a:xfrm>
        </p:grpSpPr>
        <p:grpSp>
          <p:nvGrpSpPr>
            <p:cNvPr id="3774" name="Group"/>
            <p:cNvGrpSpPr/>
            <p:nvPr/>
          </p:nvGrpSpPr>
          <p:grpSpPr>
            <a:xfrm>
              <a:off x="903903" y="0"/>
              <a:ext cx="23164631" cy="243846"/>
              <a:chOff x="-2" y="0"/>
              <a:chExt cx="23164629" cy="243844"/>
            </a:xfrm>
          </p:grpSpPr>
          <p:sp>
            <p:nvSpPr>
              <p:cNvPr id="3763"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64"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65"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66"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67"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68"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69"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70"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71"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72"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73"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3786" name="Group"/>
            <p:cNvGrpSpPr/>
            <p:nvPr/>
          </p:nvGrpSpPr>
          <p:grpSpPr>
            <a:xfrm>
              <a:off x="903903" y="14061444"/>
              <a:ext cx="23164631" cy="243846"/>
              <a:chOff x="-2" y="0"/>
              <a:chExt cx="23164629" cy="243844"/>
            </a:xfrm>
          </p:grpSpPr>
          <p:sp>
            <p:nvSpPr>
              <p:cNvPr id="3775"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76"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77"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78"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79"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80"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81"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82"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83"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84"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85"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3796" name="Group"/>
            <p:cNvGrpSpPr/>
            <p:nvPr/>
          </p:nvGrpSpPr>
          <p:grpSpPr>
            <a:xfrm>
              <a:off x="0" y="926929"/>
              <a:ext cx="243846" cy="12438555"/>
              <a:chOff x="0" y="-2"/>
              <a:chExt cx="243844" cy="12438554"/>
            </a:xfrm>
          </p:grpSpPr>
          <p:sp>
            <p:nvSpPr>
              <p:cNvPr id="3787"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88"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89"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90"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91"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92"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93"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94"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95"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3806" name="Group"/>
            <p:cNvGrpSpPr/>
            <p:nvPr/>
          </p:nvGrpSpPr>
          <p:grpSpPr>
            <a:xfrm>
              <a:off x="24727419" y="926929"/>
              <a:ext cx="243846" cy="12435851"/>
              <a:chOff x="0" y="0"/>
              <a:chExt cx="243844" cy="12435850"/>
            </a:xfrm>
          </p:grpSpPr>
          <p:sp>
            <p:nvSpPr>
              <p:cNvPr id="3797"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98"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99"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00"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01"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02"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03"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04"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05"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3808" name="Title Text"/>
          <p:cNvSpPr txBox="1">
            <a:spLocks noGrp="1"/>
          </p:cNvSpPr>
          <p:nvPr>
            <p:ph type="title"/>
          </p:nvPr>
        </p:nvSpPr>
        <p:spPr>
          <a:xfrm>
            <a:off x="210312" y="137796"/>
            <a:ext cx="4142234" cy="805419"/>
          </a:xfrm>
          <a:prstGeom prst="rect">
            <a:avLst/>
          </a:prstGeom>
        </p:spPr>
        <p:txBody>
          <a:bodyPr/>
          <a:lstStyle>
            <a:lvl1pPr defTabSz="914411">
              <a:defRPr sz="2400" b="0" spc="0">
                <a:solidFill>
                  <a:srgbClr val="FFFFFF"/>
                </a:solidFill>
              </a:defRPr>
            </a:lvl1pPr>
          </a:lstStyle>
          <a:p>
            <a:r>
              <a:t>Title Text</a:t>
            </a:r>
          </a:p>
        </p:txBody>
      </p:sp>
      <p:sp>
        <p:nvSpPr>
          <p:cNvPr id="3809" name="Body Level One…"/>
          <p:cNvSpPr txBox="1">
            <a:spLocks noGrp="1"/>
          </p:cNvSpPr>
          <p:nvPr>
            <p:ph type="body" sz="half" idx="1"/>
          </p:nvPr>
        </p:nvSpPr>
        <p:spPr>
          <a:xfrm>
            <a:off x="219456" y="1263041"/>
            <a:ext cx="4123946" cy="3236923"/>
          </a:xfrm>
          <a:prstGeom prst="rect">
            <a:avLst/>
          </a:prstGeom>
        </p:spPr>
        <p:txBody>
          <a:bodyPr>
            <a:normAutofit/>
          </a:bodyPr>
          <a:lstStyle>
            <a:lvl1pPr defTabSz="914411">
              <a:spcBef>
                <a:spcPts val="0"/>
              </a:spcBef>
              <a:defRPr sz="975" b="0" spc="0"/>
            </a:lvl1pPr>
            <a:lvl2pPr marL="0" indent="0" defTabSz="914411">
              <a:spcBef>
                <a:spcPts val="0"/>
              </a:spcBef>
              <a:buSzTx/>
              <a:buNone/>
              <a:defRPr sz="975" b="0" spc="0"/>
            </a:lvl2pPr>
            <a:lvl3pPr marL="0" indent="0" defTabSz="914411">
              <a:spcBef>
                <a:spcPts val="0"/>
              </a:spcBef>
              <a:buSzTx/>
              <a:buNone/>
              <a:defRPr sz="975" b="0" spc="0"/>
            </a:lvl3pPr>
            <a:lvl4pPr marL="0" indent="0" defTabSz="914411">
              <a:spcBef>
                <a:spcPts val="0"/>
              </a:spcBef>
              <a:buSzTx/>
              <a:buNone/>
              <a:defRPr sz="975" b="0" spc="0"/>
            </a:lvl4pPr>
            <a:lvl5pPr marL="0" indent="0" defTabSz="914411">
              <a:spcBef>
                <a:spcPts val="0"/>
              </a:spcBef>
              <a:buSzTx/>
              <a:buNone/>
              <a:defRPr sz="975" b="0" spc="0"/>
            </a:lvl5pPr>
          </a:lstStyle>
          <a:p>
            <a:r>
              <a:t>Body Level One</a:t>
            </a:r>
          </a:p>
          <a:p>
            <a:pPr lvl="1"/>
            <a:r>
              <a:t>Body Level Two</a:t>
            </a:r>
          </a:p>
          <a:p>
            <a:pPr lvl="2"/>
            <a:r>
              <a:t>Body Level Three</a:t>
            </a:r>
          </a:p>
          <a:p>
            <a:pPr lvl="3"/>
            <a:r>
              <a:t>Body Level Four</a:t>
            </a:r>
          </a:p>
          <a:p>
            <a:pPr lvl="4"/>
            <a:r>
              <a:t>Body Level Five</a:t>
            </a:r>
          </a:p>
        </p:txBody>
      </p:sp>
      <p:sp>
        <p:nvSpPr>
          <p:cNvPr id="3810"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649000394"/>
      </p:ext>
    </p:extLst>
  </p:cSld>
  <p:clrMapOvr>
    <a:masterClrMapping/>
  </p:clrMapOvr>
  <p:transition spd="med"/>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type="tx">
  <p:cSld name="ibm sign-off">
    <p:bg>
      <p:bgPr>
        <a:solidFill>
          <a:srgbClr val="000000"/>
        </a:solidFill>
        <a:effectLst/>
      </p:bgPr>
    </p:bg>
    <p:spTree>
      <p:nvGrpSpPr>
        <p:cNvPr id="1" name=""/>
        <p:cNvGrpSpPr/>
        <p:nvPr/>
      </p:nvGrpSpPr>
      <p:grpSpPr>
        <a:xfrm>
          <a:off x="0" y="0"/>
          <a:ext cx="0" cy="0"/>
          <a:chOff x="0" y="0"/>
          <a:chExt cx="0" cy="0"/>
        </a:xfrm>
      </p:grpSpPr>
      <p:pic>
        <p:nvPicPr>
          <p:cNvPr id="3817" name="image2.png" descr="image2.png"/>
          <p:cNvPicPr>
            <a:picLocks noChangeAspect="1"/>
          </p:cNvPicPr>
          <p:nvPr/>
        </p:nvPicPr>
        <p:blipFill>
          <a:blip r:embed="rId2"/>
          <a:stretch>
            <a:fillRect/>
          </a:stretch>
        </p:blipFill>
        <p:spPr>
          <a:xfrm>
            <a:off x="3925953" y="2310839"/>
            <a:ext cx="1292096" cy="526586"/>
          </a:xfrm>
          <a:prstGeom prst="rect">
            <a:avLst/>
          </a:prstGeom>
          <a:ln w="12700">
            <a:miter lim="400000"/>
          </a:ln>
        </p:spPr>
      </p:pic>
      <p:grpSp>
        <p:nvGrpSpPr>
          <p:cNvPr id="3862" name="Group"/>
          <p:cNvGrpSpPr/>
          <p:nvPr/>
        </p:nvGrpSpPr>
        <p:grpSpPr>
          <a:xfrm>
            <a:off x="-109731" y="-109957"/>
            <a:ext cx="9364225" cy="5369451"/>
            <a:chOff x="0" y="0"/>
            <a:chExt cx="24971264" cy="14305288"/>
          </a:xfrm>
        </p:grpSpPr>
        <p:grpSp>
          <p:nvGrpSpPr>
            <p:cNvPr id="3829" name="Group"/>
            <p:cNvGrpSpPr/>
            <p:nvPr/>
          </p:nvGrpSpPr>
          <p:grpSpPr>
            <a:xfrm>
              <a:off x="903903" y="0"/>
              <a:ext cx="23164631" cy="243846"/>
              <a:chOff x="-2" y="0"/>
              <a:chExt cx="23164629" cy="243844"/>
            </a:xfrm>
          </p:grpSpPr>
          <p:sp>
            <p:nvSpPr>
              <p:cNvPr id="3818"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19"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20"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21"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22"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23"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24"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25"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26"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27"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28"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3841" name="Group"/>
            <p:cNvGrpSpPr/>
            <p:nvPr/>
          </p:nvGrpSpPr>
          <p:grpSpPr>
            <a:xfrm>
              <a:off x="903903" y="14061444"/>
              <a:ext cx="23164631" cy="243846"/>
              <a:chOff x="-2" y="0"/>
              <a:chExt cx="23164629" cy="243844"/>
            </a:xfrm>
          </p:grpSpPr>
          <p:sp>
            <p:nvSpPr>
              <p:cNvPr id="3830"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31"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32"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33"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34"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35"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36"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37"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38"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39"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40"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3851" name="Group"/>
            <p:cNvGrpSpPr/>
            <p:nvPr/>
          </p:nvGrpSpPr>
          <p:grpSpPr>
            <a:xfrm>
              <a:off x="0" y="926929"/>
              <a:ext cx="243846" cy="12438555"/>
              <a:chOff x="0" y="-2"/>
              <a:chExt cx="243844" cy="12438554"/>
            </a:xfrm>
          </p:grpSpPr>
          <p:sp>
            <p:nvSpPr>
              <p:cNvPr id="3842"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43"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44"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45"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46"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47"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48"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49"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50"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3861" name="Group"/>
            <p:cNvGrpSpPr/>
            <p:nvPr/>
          </p:nvGrpSpPr>
          <p:grpSpPr>
            <a:xfrm>
              <a:off x="24727419" y="926929"/>
              <a:ext cx="243846" cy="12435851"/>
              <a:chOff x="0" y="0"/>
              <a:chExt cx="243844" cy="12435850"/>
            </a:xfrm>
          </p:grpSpPr>
          <p:sp>
            <p:nvSpPr>
              <p:cNvPr id="3852"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53"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54"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55"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56"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57"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58"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59"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60"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3863"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907794169"/>
      </p:ext>
    </p:extLst>
  </p:cSld>
  <p:clrMapOvr>
    <a:masterClrMapping/>
  </p:clrMapOvr>
  <p:transition spd="med"/>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type="tx">
  <p:cSld name="1_cover">
    <p:bg>
      <p:bgPr>
        <a:solidFill>
          <a:srgbClr val="0F6FFF"/>
        </a:solidFill>
        <a:effectLst/>
      </p:bgPr>
    </p:bg>
    <p:spTree>
      <p:nvGrpSpPr>
        <p:cNvPr id="1" name=""/>
        <p:cNvGrpSpPr/>
        <p:nvPr/>
      </p:nvGrpSpPr>
      <p:grpSpPr>
        <a:xfrm>
          <a:off x="0" y="0"/>
          <a:ext cx="0" cy="0"/>
          <a:chOff x="0" y="0"/>
          <a:chExt cx="0" cy="0"/>
        </a:xfrm>
      </p:grpSpPr>
      <p:sp>
        <p:nvSpPr>
          <p:cNvPr id="3870" name="Title Text"/>
          <p:cNvSpPr txBox="1">
            <a:spLocks noGrp="1"/>
          </p:cNvSpPr>
          <p:nvPr>
            <p:ph type="title"/>
          </p:nvPr>
        </p:nvSpPr>
        <p:spPr>
          <a:xfrm>
            <a:off x="210312" y="137796"/>
            <a:ext cx="4142234" cy="4298611"/>
          </a:xfrm>
          <a:prstGeom prst="rect">
            <a:avLst/>
          </a:prstGeom>
        </p:spPr>
        <p:txBody>
          <a:bodyPr/>
          <a:lstStyle>
            <a:lvl1pPr defTabSz="914411">
              <a:defRPr sz="2400" b="0" spc="0">
                <a:solidFill>
                  <a:srgbClr val="FFFFFF"/>
                </a:solidFill>
              </a:defRPr>
            </a:lvl1pPr>
          </a:lstStyle>
          <a:p>
            <a:r>
              <a:t>Title Text</a:t>
            </a:r>
          </a:p>
        </p:txBody>
      </p:sp>
      <p:pic>
        <p:nvPicPr>
          <p:cNvPr id="3871" name="image1.png" descr="image1.png"/>
          <p:cNvPicPr>
            <a:picLocks noChangeAspect="1"/>
          </p:cNvPicPr>
          <p:nvPr/>
        </p:nvPicPr>
        <p:blipFill>
          <a:blip r:embed="rId2"/>
          <a:stretch>
            <a:fillRect/>
          </a:stretch>
        </p:blipFill>
        <p:spPr>
          <a:xfrm>
            <a:off x="8393809" y="4695088"/>
            <a:ext cx="521591" cy="211652"/>
          </a:xfrm>
          <a:prstGeom prst="rect">
            <a:avLst/>
          </a:prstGeom>
          <a:ln w="12700">
            <a:miter lim="400000"/>
          </a:ln>
        </p:spPr>
      </p:pic>
      <p:grpSp>
        <p:nvGrpSpPr>
          <p:cNvPr id="3916" name="Group"/>
          <p:cNvGrpSpPr/>
          <p:nvPr/>
        </p:nvGrpSpPr>
        <p:grpSpPr>
          <a:xfrm>
            <a:off x="-109731" y="-109957"/>
            <a:ext cx="9364225" cy="5369451"/>
            <a:chOff x="0" y="0"/>
            <a:chExt cx="24971264" cy="14305288"/>
          </a:xfrm>
        </p:grpSpPr>
        <p:grpSp>
          <p:nvGrpSpPr>
            <p:cNvPr id="3883" name="Group"/>
            <p:cNvGrpSpPr/>
            <p:nvPr/>
          </p:nvGrpSpPr>
          <p:grpSpPr>
            <a:xfrm>
              <a:off x="903903" y="0"/>
              <a:ext cx="23164631" cy="243846"/>
              <a:chOff x="-2" y="0"/>
              <a:chExt cx="23164629" cy="243844"/>
            </a:xfrm>
          </p:grpSpPr>
          <p:sp>
            <p:nvSpPr>
              <p:cNvPr id="3872"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73"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74"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75"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76"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77"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78"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79"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80"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81"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82"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3895" name="Group"/>
            <p:cNvGrpSpPr/>
            <p:nvPr/>
          </p:nvGrpSpPr>
          <p:grpSpPr>
            <a:xfrm>
              <a:off x="903903" y="14061444"/>
              <a:ext cx="23164631" cy="243846"/>
              <a:chOff x="-2" y="0"/>
              <a:chExt cx="23164629" cy="243844"/>
            </a:xfrm>
          </p:grpSpPr>
          <p:sp>
            <p:nvSpPr>
              <p:cNvPr id="3884"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85"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86"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87"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88"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89"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90"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91"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92"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93"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94"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3905" name="Group"/>
            <p:cNvGrpSpPr/>
            <p:nvPr/>
          </p:nvGrpSpPr>
          <p:grpSpPr>
            <a:xfrm>
              <a:off x="0" y="926929"/>
              <a:ext cx="243846" cy="12438555"/>
              <a:chOff x="0" y="-2"/>
              <a:chExt cx="243844" cy="12438554"/>
            </a:xfrm>
          </p:grpSpPr>
          <p:sp>
            <p:nvSpPr>
              <p:cNvPr id="3896"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97"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98"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99"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00"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01"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02"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03"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04"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3915" name="Group"/>
            <p:cNvGrpSpPr/>
            <p:nvPr/>
          </p:nvGrpSpPr>
          <p:grpSpPr>
            <a:xfrm>
              <a:off x="24727419" y="926929"/>
              <a:ext cx="243846" cy="12435851"/>
              <a:chOff x="0" y="0"/>
              <a:chExt cx="243844" cy="12435850"/>
            </a:xfrm>
          </p:grpSpPr>
          <p:sp>
            <p:nvSpPr>
              <p:cNvPr id="3906"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07"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08"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09"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10"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11"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12"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13"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14"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3917" name="Slide Number"/>
          <p:cNvSpPr txBox="1">
            <a:spLocks noGrp="1"/>
          </p:cNvSpPr>
          <p:nvPr>
            <p:ph type="sldNum" sz="quarter" idx="2"/>
          </p:nvPr>
        </p:nvSpPr>
        <p:spPr>
          <a:xfrm>
            <a:off x="6351221" y="4730089"/>
            <a:ext cx="201980" cy="83177"/>
          </a:xfrm>
          <a:prstGeom prst="rect">
            <a:avLst/>
          </a:prstGeom>
        </p:spPr>
        <p:txBody>
          <a:bodyPr/>
          <a:lstStyle>
            <a:lvl1pPr>
              <a:defRPr sz="600" b="1">
                <a:solidFill>
                  <a:srgbClr val="FFFFFF"/>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089110966"/>
      </p:ext>
    </p:extLst>
  </p:cSld>
  <p:clrMapOvr>
    <a:masterClrMapping/>
  </p:clrMapOvr>
  <p:transition spd="med"/>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type="tx">
  <p:cSld name="1_divider">
    <p:bg>
      <p:bgPr>
        <a:solidFill>
          <a:srgbClr val="0F6FFF"/>
        </a:solidFill>
        <a:effectLst/>
      </p:bgPr>
    </p:bg>
    <p:spTree>
      <p:nvGrpSpPr>
        <p:cNvPr id="1" name=""/>
        <p:cNvGrpSpPr/>
        <p:nvPr/>
      </p:nvGrpSpPr>
      <p:grpSpPr>
        <a:xfrm>
          <a:off x="0" y="0"/>
          <a:ext cx="0" cy="0"/>
          <a:chOff x="0" y="0"/>
          <a:chExt cx="0" cy="0"/>
        </a:xfrm>
      </p:grpSpPr>
      <p:grpSp>
        <p:nvGrpSpPr>
          <p:cNvPr id="3968" name="Group"/>
          <p:cNvGrpSpPr/>
          <p:nvPr/>
        </p:nvGrpSpPr>
        <p:grpSpPr>
          <a:xfrm>
            <a:off x="-109731" y="-109957"/>
            <a:ext cx="9364225" cy="5369451"/>
            <a:chOff x="0" y="0"/>
            <a:chExt cx="24971264" cy="14305288"/>
          </a:xfrm>
        </p:grpSpPr>
        <p:grpSp>
          <p:nvGrpSpPr>
            <p:cNvPr id="3935" name="Group"/>
            <p:cNvGrpSpPr/>
            <p:nvPr/>
          </p:nvGrpSpPr>
          <p:grpSpPr>
            <a:xfrm>
              <a:off x="903903" y="0"/>
              <a:ext cx="23164631" cy="243846"/>
              <a:chOff x="-2" y="0"/>
              <a:chExt cx="23164629" cy="243844"/>
            </a:xfrm>
          </p:grpSpPr>
          <p:sp>
            <p:nvSpPr>
              <p:cNvPr id="3924"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25"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26"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27"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28"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29"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30"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31"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32"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33"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34"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3947" name="Group"/>
            <p:cNvGrpSpPr/>
            <p:nvPr/>
          </p:nvGrpSpPr>
          <p:grpSpPr>
            <a:xfrm>
              <a:off x="903903" y="14061444"/>
              <a:ext cx="23164631" cy="243846"/>
              <a:chOff x="-2" y="0"/>
              <a:chExt cx="23164629" cy="243844"/>
            </a:xfrm>
          </p:grpSpPr>
          <p:sp>
            <p:nvSpPr>
              <p:cNvPr id="3936"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37"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38"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39"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40"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41"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42"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43"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44"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45"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46"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3957" name="Group"/>
            <p:cNvGrpSpPr/>
            <p:nvPr/>
          </p:nvGrpSpPr>
          <p:grpSpPr>
            <a:xfrm>
              <a:off x="0" y="926929"/>
              <a:ext cx="243846" cy="12438555"/>
              <a:chOff x="0" y="-2"/>
              <a:chExt cx="243844" cy="12438554"/>
            </a:xfrm>
          </p:grpSpPr>
          <p:sp>
            <p:nvSpPr>
              <p:cNvPr id="3948"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49"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50"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51"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52"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53"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54"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55"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56"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3967" name="Group"/>
            <p:cNvGrpSpPr/>
            <p:nvPr/>
          </p:nvGrpSpPr>
          <p:grpSpPr>
            <a:xfrm>
              <a:off x="24727419" y="926929"/>
              <a:ext cx="243846" cy="12435851"/>
              <a:chOff x="0" y="0"/>
              <a:chExt cx="243844" cy="12435850"/>
            </a:xfrm>
          </p:grpSpPr>
          <p:sp>
            <p:nvSpPr>
              <p:cNvPr id="3958"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59"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60"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61"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62"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63"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64"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65"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66"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3969" name="Title Text"/>
          <p:cNvSpPr txBox="1">
            <a:spLocks noGrp="1"/>
          </p:cNvSpPr>
          <p:nvPr>
            <p:ph type="title"/>
          </p:nvPr>
        </p:nvSpPr>
        <p:spPr>
          <a:xfrm>
            <a:off x="210312" y="137796"/>
            <a:ext cx="4142234" cy="4298611"/>
          </a:xfrm>
          <a:prstGeom prst="rect">
            <a:avLst/>
          </a:prstGeom>
        </p:spPr>
        <p:txBody>
          <a:bodyPr/>
          <a:lstStyle>
            <a:lvl1pPr defTabSz="914411">
              <a:defRPr sz="2400" b="0" spc="0">
                <a:solidFill>
                  <a:srgbClr val="FFFFFF"/>
                </a:solidFill>
              </a:defRPr>
            </a:lvl1pPr>
          </a:lstStyle>
          <a:p>
            <a:r>
              <a:t>Title Text</a:t>
            </a:r>
          </a:p>
        </p:txBody>
      </p:sp>
      <p:sp>
        <p:nvSpPr>
          <p:cNvPr id="3970"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573673682"/>
      </p:ext>
    </p:extLst>
  </p:cSld>
  <p:clrMapOvr>
    <a:masterClrMapping/>
  </p:clrMapOvr>
  <p:transition spd="med"/>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type="tx">
  <p:cSld name="2_divider (with page contents)">
    <p:bg>
      <p:bgPr>
        <a:solidFill>
          <a:srgbClr val="0F6FFF"/>
        </a:solidFill>
        <a:effectLst/>
      </p:bgPr>
    </p:bg>
    <p:spTree>
      <p:nvGrpSpPr>
        <p:cNvPr id="1" name=""/>
        <p:cNvGrpSpPr/>
        <p:nvPr/>
      </p:nvGrpSpPr>
      <p:grpSpPr>
        <a:xfrm>
          <a:off x="0" y="0"/>
          <a:ext cx="0" cy="0"/>
          <a:chOff x="0" y="0"/>
          <a:chExt cx="0" cy="0"/>
        </a:xfrm>
      </p:grpSpPr>
      <p:grpSp>
        <p:nvGrpSpPr>
          <p:cNvPr id="4021" name="Group"/>
          <p:cNvGrpSpPr/>
          <p:nvPr/>
        </p:nvGrpSpPr>
        <p:grpSpPr>
          <a:xfrm>
            <a:off x="-109731" y="-109957"/>
            <a:ext cx="9364225" cy="5369451"/>
            <a:chOff x="0" y="0"/>
            <a:chExt cx="24971264" cy="14305288"/>
          </a:xfrm>
        </p:grpSpPr>
        <p:grpSp>
          <p:nvGrpSpPr>
            <p:cNvPr id="3988" name="Group"/>
            <p:cNvGrpSpPr/>
            <p:nvPr/>
          </p:nvGrpSpPr>
          <p:grpSpPr>
            <a:xfrm>
              <a:off x="903903" y="0"/>
              <a:ext cx="23164631" cy="243846"/>
              <a:chOff x="-2" y="0"/>
              <a:chExt cx="23164629" cy="243844"/>
            </a:xfrm>
          </p:grpSpPr>
          <p:sp>
            <p:nvSpPr>
              <p:cNvPr id="3977"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78"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79"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80"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81"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82"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83"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84"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85"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86"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87"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4000" name="Group"/>
            <p:cNvGrpSpPr/>
            <p:nvPr/>
          </p:nvGrpSpPr>
          <p:grpSpPr>
            <a:xfrm>
              <a:off x="903903" y="14061444"/>
              <a:ext cx="23164631" cy="243846"/>
              <a:chOff x="-2" y="0"/>
              <a:chExt cx="23164629" cy="243844"/>
            </a:xfrm>
          </p:grpSpPr>
          <p:sp>
            <p:nvSpPr>
              <p:cNvPr id="3989"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90"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91"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92"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93"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94"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95"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96"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97"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98"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99"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4010" name="Group"/>
            <p:cNvGrpSpPr/>
            <p:nvPr/>
          </p:nvGrpSpPr>
          <p:grpSpPr>
            <a:xfrm>
              <a:off x="0" y="926929"/>
              <a:ext cx="243846" cy="12438555"/>
              <a:chOff x="0" y="-2"/>
              <a:chExt cx="243844" cy="12438554"/>
            </a:xfrm>
          </p:grpSpPr>
          <p:sp>
            <p:nvSpPr>
              <p:cNvPr id="4001"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002"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003"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004"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005"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006"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007"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008"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009"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4020" name="Group"/>
            <p:cNvGrpSpPr/>
            <p:nvPr/>
          </p:nvGrpSpPr>
          <p:grpSpPr>
            <a:xfrm>
              <a:off x="24727419" y="926929"/>
              <a:ext cx="243846" cy="12435851"/>
              <a:chOff x="0" y="0"/>
              <a:chExt cx="243844" cy="12435850"/>
            </a:xfrm>
          </p:grpSpPr>
          <p:sp>
            <p:nvSpPr>
              <p:cNvPr id="4011"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012"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013"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014"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015"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016"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017"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018"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019"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4022" name="Title Text"/>
          <p:cNvSpPr txBox="1">
            <a:spLocks noGrp="1"/>
          </p:cNvSpPr>
          <p:nvPr>
            <p:ph type="title"/>
          </p:nvPr>
        </p:nvSpPr>
        <p:spPr>
          <a:xfrm>
            <a:off x="210312" y="137796"/>
            <a:ext cx="4142234" cy="800842"/>
          </a:xfrm>
          <a:prstGeom prst="rect">
            <a:avLst/>
          </a:prstGeom>
        </p:spPr>
        <p:txBody>
          <a:bodyPr/>
          <a:lstStyle>
            <a:lvl1pPr defTabSz="914411">
              <a:defRPr sz="2400" b="0" spc="0">
                <a:solidFill>
                  <a:srgbClr val="FFFFFF"/>
                </a:solidFill>
              </a:defRPr>
            </a:lvl1pPr>
          </a:lstStyle>
          <a:p>
            <a:r>
              <a:t>Title Text</a:t>
            </a:r>
          </a:p>
        </p:txBody>
      </p:sp>
      <p:sp>
        <p:nvSpPr>
          <p:cNvPr id="4023" name="Body Level One…"/>
          <p:cNvSpPr txBox="1">
            <a:spLocks noGrp="1"/>
          </p:cNvSpPr>
          <p:nvPr>
            <p:ph type="body" sz="half" idx="1"/>
          </p:nvPr>
        </p:nvSpPr>
        <p:spPr>
          <a:xfrm>
            <a:off x="4791455" y="1244736"/>
            <a:ext cx="4123946" cy="3255229"/>
          </a:xfrm>
          <a:prstGeom prst="rect">
            <a:avLst/>
          </a:prstGeom>
        </p:spPr>
        <p:txBody>
          <a:bodyPr>
            <a:normAutofit/>
          </a:bodyPr>
          <a:lstStyle>
            <a:lvl1pPr defTabSz="914411">
              <a:spcBef>
                <a:spcPts val="0"/>
              </a:spcBef>
              <a:defRPr sz="1388" b="0" spc="0"/>
            </a:lvl1pPr>
            <a:lvl2pPr marL="0" indent="0" defTabSz="914411">
              <a:spcBef>
                <a:spcPts val="0"/>
              </a:spcBef>
              <a:buSzTx/>
              <a:buNone/>
              <a:defRPr sz="1388" b="0" spc="0"/>
            </a:lvl2pPr>
            <a:lvl3pPr marL="0" indent="0" defTabSz="914411">
              <a:spcBef>
                <a:spcPts val="0"/>
              </a:spcBef>
              <a:buSzTx/>
              <a:buNone/>
              <a:defRPr sz="1388" b="0" spc="0"/>
            </a:lvl3pPr>
            <a:lvl4pPr marL="0" indent="0" defTabSz="914411">
              <a:spcBef>
                <a:spcPts val="0"/>
              </a:spcBef>
              <a:buSzTx/>
              <a:buNone/>
              <a:defRPr sz="1388" b="0" spc="0"/>
            </a:lvl4pPr>
            <a:lvl5pPr marL="0" indent="0" defTabSz="914411">
              <a:spcBef>
                <a:spcPts val="0"/>
              </a:spcBef>
              <a:buSzTx/>
              <a:buNone/>
              <a:defRPr sz="1388" b="0" spc="0"/>
            </a:lvl5pPr>
          </a:lstStyle>
          <a:p>
            <a:r>
              <a:t>Body Level One</a:t>
            </a:r>
          </a:p>
          <a:p>
            <a:pPr lvl="1"/>
            <a:r>
              <a:t>Body Level Two</a:t>
            </a:r>
          </a:p>
          <a:p>
            <a:pPr lvl="2"/>
            <a:r>
              <a:t>Body Level Three</a:t>
            </a:r>
          </a:p>
          <a:p>
            <a:pPr lvl="3"/>
            <a:r>
              <a:t>Body Level Four</a:t>
            </a:r>
          </a:p>
          <a:p>
            <a:pPr lvl="4"/>
            <a:r>
              <a:t>Body Level Five</a:t>
            </a:r>
          </a:p>
        </p:txBody>
      </p:sp>
      <p:sp>
        <p:nvSpPr>
          <p:cNvPr id="4024" name="Rectangle"/>
          <p:cNvSpPr>
            <a:spLocks noGrp="1"/>
          </p:cNvSpPr>
          <p:nvPr>
            <p:ph type="body" sz="half" idx="21"/>
          </p:nvPr>
        </p:nvSpPr>
        <p:spPr>
          <a:xfrm>
            <a:off x="219457" y="1244736"/>
            <a:ext cx="4123946" cy="3255229"/>
          </a:xfrm>
          <a:prstGeom prst="rect">
            <a:avLst/>
          </a:prstGeom>
        </p:spPr>
        <p:txBody>
          <a:bodyPr>
            <a:normAutofit/>
          </a:bodyPr>
          <a:lstStyle>
            <a:lvl1pPr defTabSz="1828823">
              <a:spcBef>
                <a:spcPts val="0"/>
              </a:spcBef>
              <a:defRPr sz="3700" b="0" spc="0"/>
            </a:lvl1pPr>
          </a:lstStyle>
          <a:p>
            <a:pPr defTabSz="2438430">
              <a:spcBef>
                <a:spcPts val="0"/>
              </a:spcBef>
              <a:defRPr sz="3700" b="0" spc="0"/>
            </a:pPr>
            <a:endParaRPr/>
          </a:p>
        </p:txBody>
      </p:sp>
      <p:sp>
        <p:nvSpPr>
          <p:cNvPr id="4025"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248253743"/>
      </p:ext>
    </p:extLst>
  </p:cSld>
  <p:clrMapOvr>
    <a:masterClrMapping/>
  </p:clrMapOvr>
  <p:transition spd="med"/>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tx">
  <p:cSld name="1_fact, number">
    <p:bg>
      <p:bgPr>
        <a:solidFill>
          <a:srgbClr val="0F6FFF"/>
        </a:solidFill>
        <a:effectLst/>
      </p:bgPr>
    </p:bg>
    <p:spTree>
      <p:nvGrpSpPr>
        <p:cNvPr id="1" name=""/>
        <p:cNvGrpSpPr/>
        <p:nvPr/>
      </p:nvGrpSpPr>
      <p:grpSpPr>
        <a:xfrm>
          <a:off x="0" y="0"/>
          <a:ext cx="0" cy="0"/>
          <a:chOff x="0" y="0"/>
          <a:chExt cx="0" cy="0"/>
        </a:xfrm>
      </p:grpSpPr>
      <p:grpSp>
        <p:nvGrpSpPr>
          <p:cNvPr id="4076" name="Group"/>
          <p:cNvGrpSpPr/>
          <p:nvPr/>
        </p:nvGrpSpPr>
        <p:grpSpPr>
          <a:xfrm>
            <a:off x="-109731" y="-109957"/>
            <a:ext cx="9364225" cy="5369451"/>
            <a:chOff x="0" y="0"/>
            <a:chExt cx="24971264" cy="14305288"/>
          </a:xfrm>
        </p:grpSpPr>
        <p:grpSp>
          <p:nvGrpSpPr>
            <p:cNvPr id="4043" name="Group"/>
            <p:cNvGrpSpPr/>
            <p:nvPr/>
          </p:nvGrpSpPr>
          <p:grpSpPr>
            <a:xfrm>
              <a:off x="903903" y="0"/>
              <a:ext cx="23164631" cy="243846"/>
              <a:chOff x="-2" y="0"/>
              <a:chExt cx="23164629" cy="243844"/>
            </a:xfrm>
          </p:grpSpPr>
          <p:sp>
            <p:nvSpPr>
              <p:cNvPr id="4032"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033"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034"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035"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036"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037"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038"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039"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040"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041"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042"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4055" name="Group"/>
            <p:cNvGrpSpPr/>
            <p:nvPr/>
          </p:nvGrpSpPr>
          <p:grpSpPr>
            <a:xfrm>
              <a:off x="903903" y="14061444"/>
              <a:ext cx="23164631" cy="243846"/>
              <a:chOff x="-2" y="0"/>
              <a:chExt cx="23164629" cy="243844"/>
            </a:xfrm>
          </p:grpSpPr>
          <p:sp>
            <p:nvSpPr>
              <p:cNvPr id="4044"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045"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046"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047"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048"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049"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050"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051"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052"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053"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054"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4065" name="Group"/>
            <p:cNvGrpSpPr/>
            <p:nvPr/>
          </p:nvGrpSpPr>
          <p:grpSpPr>
            <a:xfrm>
              <a:off x="0" y="926929"/>
              <a:ext cx="243846" cy="12438555"/>
              <a:chOff x="0" y="-2"/>
              <a:chExt cx="243844" cy="12438554"/>
            </a:xfrm>
          </p:grpSpPr>
          <p:sp>
            <p:nvSpPr>
              <p:cNvPr id="4056"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057"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058"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059"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060"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061"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062"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063"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064"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4075" name="Group"/>
            <p:cNvGrpSpPr/>
            <p:nvPr/>
          </p:nvGrpSpPr>
          <p:grpSpPr>
            <a:xfrm>
              <a:off x="24727419" y="926929"/>
              <a:ext cx="243846" cy="12435851"/>
              <a:chOff x="0" y="0"/>
              <a:chExt cx="243844" cy="12435850"/>
            </a:xfrm>
          </p:grpSpPr>
          <p:sp>
            <p:nvSpPr>
              <p:cNvPr id="4066"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067"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068"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069"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070"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071"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072"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073"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074"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4077" name="Title Text"/>
          <p:cNvSpPr txBox="1">
            <a:spLocks noGrp="1"/>
          </p:cNvSpPr>
          <p:nvPr>
            <p:ph type="title"/>
          </p:nvPr>
        </p:nvSpPr>
        <p:spPr>
          <a:xfrm>
            <a:off x="219456" y="194236"/>
            <a:ext cx="4133090" cy="805419"/>
          </a:xfrm>
          <a:prstGeom prst="rect">
            <a:avLst/>
          </a:prstGeom>
        </p:spPr>
        <p:txBody>
          <a:bodyPr/>
          <a:lstStyle>
            <a:lvl1pPr defTabSz="914411">
              <a:defRPr sz="1575" b="0" spc="0">
                <a:solidFill>
                  <a:srgbClr val="FFFFFF"/>
                </a:solidFill>
              </a:defRPr>
            </a:lvl1pPr>
          </a:lstStyle>
          <a:p>
            <a:r>
              <a:t>Title Text</a:t>
            </a:r>
          </a:p>
        </p:txBody>
      </p:sp>
      <p:sp>
        <p:nvSpPr>
          <p:cNvPr id="4078" name="Body Level One…"/>
          <p:cNvSpPr txBox="1">
            <a:spLocks noGrp="1"/>
          </p:cNvSpPr>
          <p:nvPr>
            <p:ph type="body" sz="half" idx="1"/>
          </p:nvPr>
        </p:nvSpPr>
        <p:spPr>
          <a:xfrm>
            <a:off x="137161" y="1134905"/>
            <a:ext cx="4206242" cy="3365059"/>
          </a:xfrm>
          <a:prstGeom prst="rect">
            <a:avLst/>
          </a:prstGeom>
        </p:spPr>
        <p:txBody>
          <a:bodyPr>
            <a:normAutofit/>
          </a:bodyPr>
          <a:lstStyle>
            <a:lvl1pPr defTabSz="914411">
              <a:lnSpc>
                <a:spcPct val="90000"/>
              </a:lnSpc>
              <a:defRPr sz="9600" spc="0"/>
            </a:lvl1pPr>
            <a:lvl2pPr marL="1175672" indent="-1175672" defTabSz="914411">
              <a:lnSpc>
                <a:spcPct val="90000"/>
              </a:lnSpc>
              <a:defRPr sz="9600" spc="0"/>
            </a:lvl2pPr>
            <a:lvl3pPr marL="1170458" indent="-968843" defTabSz="914411">
              <a:lnSpc>
                <a:spcPct val="90000"/>
              </a:lnSpc>
              <a:defRPr sz="9600" spc="0"/>
            </a:lvl3pPr>
            <a:lvl4pPr marL="1763054" indent="-1328074" defTabSz="914411">
              <a:lnSpc>
                <a:spcPct val="90000"/>
              </a:lnSpc>
              <a:defRPr sz="9600" spc="0"/>
            </a:lvl4pPr>
            <a:lvl5pPr marL="1807505" indent="-1175672" defTabSz="914411">
              <a:lnSpc>
                <a:spcPct val="90000"/>
              </a:lnSpc>
              <a:defRPr sz="9600" spc="0"/>
            </a:lvl5pPr>
          </a:lstStyle>
          <a:p>
            <a:r>
              <a:t>Body Level One</a:t>
            </a:r>
          </a:p>
          <a:p>
            <a:pPr lvl="1"/>
            <a:r>
              <a:t>Body Level Two</a:t>
            </a:r>
          </a:p>
          <a:p>
            <a:pPr lvl="2"/>
            <a:r>
              <a:t>Body Level Three</a:t>
            </a:r>
          </a:p>
          <a:p>
            <a:pPr lvl="3"/>
            <a:r>
              <a:t>Body Level Four</a:t>
            </a:r>
          </a:p>
          <a:p>
            <a:pPr lvl="4"/>
            <a:r>
              <a:t>Body Level Five</a:t>
            </a:r>
          </a:p>
        </p:txBody>
      </p:sp>
      <p:sp>
        <p:nvSpPr>
          <p:cNvPr id="4079"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569841055"/>
      </p:ext>
    </p:extLst>
  </p:cSld>
  <p:clrMapOvr>
    <a:masterClrMapping/>
  </p:clrMapOvr>
  <p:transition spd="med"/>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tx">
  <p:cSld name="1_fact, number, half-image (bleeds)">
    <p:bg>
      <p:bgPr>
        <a:solidFill>
          <a:srgbClr val="0F6FFF"/>
        </a:solidFill>
        <a:effectLst/>
      </p:bgPr>
    </p:bg>
    <p:spTree>
      <p:nvGrpSpPr>
        <p:cNvPr id="1" name=""/>
        <p:cNvGrpSpPr/>
        <p:nvPr/>
      </p:nvGrpSpPr>
      <p:grpSpPr>
        <a:xfrm>
          <a:off x="0" y="0"/>
          <a:ext cx="0" cy="0"/>
          <a:chOff x="0" y="0"/>
          <a:chExt cx="0" cy="0"/>
        </a:xfrm>
      </p:grpSpPr>
      <p:grpSp>
        <p:nvGrpSpPr>
          <p:cNvPr id="4130" name="Group"/>
          <p:cNvGrpSpPr/>
          <p:nvPr/>
        </p:nvGrpSpPr>
        <p:grpSpPr>
          <a:xfrm>
            <a:off x="-109731" y="-109957"/>
            <a:ext cx="9364225" cy="5369451"/>
            <a:chOff x="0" y="0"/>
            <a:chExt cx="24971264" cy="14305288"/>
          </a:xfrm>
        </p:grpSpPr>
        <p:grpSp>
          <p:nvGrpSpPr>
            <p:cNvPr id="4097" name="Group"/>
            <p:cNvGrpSpPr/>
            <p:nvPr/>
          </p:nvGrpSpPr>
          <p:grpSpPr>
            <a:xfrm>
              <a:off x="903903" y="0"/>
              <a:ext cx="23164631" cy="243846"/>
              <a:chOff x="-2" y="0"/>
              <a:chExt cx="23164629" cy="243844"/>
            </a:xfrm>
          </p:grpSpPr>
          <p:sp>
            <p:nvSpPr>
              <p:cNvPr id="4086"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087"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088"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089"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090"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091"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092"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093"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094"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095"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096"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4109" name="Group"/>
            <p:cNvGrpSpPr/>
            <p:nvPr/>
          </p:nvGrpSpPr>
          <p:grpSpPr>
            <a:xfrm>
              <a:off x="903903" y="14061444"/>
              <a:ext cx="23164631" cy="243846"/>
              <a:chOff x="-2" y="0"/>
              <a:chExt cx="23164629" cy="243844"/>
            </a:xfrm>
          </p:grpSpPr>
          <p:sp>
            <p:nvSpPr>
              <p:cNvPr id="4098"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099"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00"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01"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02"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03"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04"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05"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06"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07"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08"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4119" name="Group"/>
            <p:cNvGrpSpPr/>
            <p:nvPr/>
          </p:nvGrpSpPr>
          <p:grpSpPr>
            <a:xfrm>
              <a:off x="0" y="926929"/>
              <a:ext cx="243846" cy="12438555"/>
              <a:chOff x="0" y="-2"/>
              <a:chExt cx="243844" cy="12438554"/>
            </a:xfrm>
          </p:grpSpPr>
          <p:sp>
            <p:nvSpPr>
              <p:cNvPr id="4110"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11"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12"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13"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14"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15"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16"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17"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18"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4129" name="Group"/>
            <p:cNvGrpSpPr/>
            <p:nvPr/>
          </p:nvGrpSpPr>
          <p:grpSpPr>
            <a:xfrm>
              <a:off x="24727419" y="926929"/>
              <a:ext cx="243846" cy="12435851"/>
              <a:chOff x="0" y="0"/>
              <a:chExt cx="243844" cy="12435850"/>
            </a:xfrm>
          </p:grpSpPr>
          <p:sp>
            <p:nvSpPr>
              <p:cNvPr id="4120"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21"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22"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23"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24"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25"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26"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27"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28"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4131" name="Image"/>
          <p:cNvSpPr>
            <a:spLocks noGrp="1"/>
          </p:cNvSpPr>
          <p:nvPr>
            <p:ph type="pic" idx="21"/>
          </p:nvPr>
        </p:nvSpPr>
        <p:spPr>
          <a:xfrm>
            <a:off x="4572000" y="0"/>
            <a:ext cx="4572000" cy="5148263"/>
          </a:xfrm>
          <a:prstGeom prst="rect">
            <a:avLst/>
          </a:prstGeom>
        </p:spPr>
        <p:txBody>
          <a:bodyPr lIns="91439" tIns="45719" rIns="91439" bIns="45719"/>
          <a:lstStyle/>
          <a:p>
            <a:endParaRPr/>
          </a:p>
        </p:txBody>
      </p:sp>
      <p:sp>
        <p:nvSpPr>
          <p:cNvPr id="4132" name="Title Text"/>
          <p:cNvSpPr txBox="1">
            <a:spLocks noGrp="1"/>
          </p:cNvSpPr>
          <p:nvPr>
            <p:ph type="title"/>
          </p:nvPr>
        </p:nvSpPr>
        <p:spPr>
          <a:xfrm>
            <a:off x="219456" y="194236"/>
            <a:ext cx="4133090" cy="805419"/>
          </a:xfrm>
          <a:prstGeom prst="rect">
            <a:avLst/>
          </a:prstGeom>
        </p:spPr>
        <p:txBody>
          <a:bodyPr/>
          <a:lstStyle>
            <a:lvl1pPr defTabSz="914411">
              <a:defRPr sz="1575" b="0" spc="0">
                <a:solidFill>
                  <a:srgbClr val="FFFFFF"/>
                </a:solidFill>
              </a:defRPr>
            </a:lvl1pPr>
          </a:lstStyle>
          <a:p>
            <a:r>
              <a:t>Title Text</a:t>
            </a:r>
          </a:p>
        </p:txBody>
      </p:sp>
      <p:sp>
        <p:nvSpPr>
          <p:cNvPr id="4133" name="Body Level One…"/>
          <p:cNvSpPr txBox="1">
            <a:spLocks noGrp="1"/>
          </p:cNvSpPr>
          <p:nvPr>
            <p:ph type="body" sz="half" idx="1"/>
          </p:nvPr>
        </p:nvSpPr>
        <p:spPr>
          <a:xfrm>
            <a:off x="137161" y="1134905"/>
            <a:ext cx="4206242" cy="3365059"/>
          </a:xfrm>
          <a:prstGeom prst="rect">
            <a:avLst/>
          </a:prstGeom>
        </p:spPr>
        <p:txBody>
          <a:bodyPr>
            <a:normAutofit/>
          </a:bodyPr>
          <a:lstStyle>
            <a:lvl1pPr defTabSz="914411">
              <a:lnSpc>
                <a:spcPct val="90000"/>
              </a:lnSpc>
              <a:defRPr sz="9600" spc="0"/>
            </a:lvl1pPr>
            <a:lvl2pPr marL="1175672" indent="-1175672" defTabSz="914411">
              <a:lnSpc>
                <a:spcPct val="90000"/>
              </a:lnSpc>
              <a:defRPr sz="9600" spc="0"/>
            </a:lvl2pPr>
            <a:lvl3pPr marL="1170458" indent="-968843" defTabSz="914411">
              <a:lnSpc>
                <a:spcPct val="90000"/>
              </a:lnSpc>
              <a:defRPr sz="9600" spc="0"/>
            </a:lvl3pPr>
            <a:lvl4pPr marL="1763054" indent="-1328074" defTabSz="914411">
              <a:lnSpc>
                <a:spcPct val="90000"/>
              </a:lnSpc>
              <a:defRPr sz="9600" spc="0"/>
            </a:lvl4pPr>
            <a:lvl5pPr marL="1807505" indent="-1175672" defTabSz="914411">
              <a:lnSpc>
                <a:spcPct val="90000"/>
              </a:lnSpc>
              <a:defRPr sz="9600" spc="0"/>
            </a:lvl5pPr>
          </a:lstStyle>
          <a:p>
            <a:r>
              <a:t>Body Level One</a:t>
            </a:r>
          </a:p>
          <a:p>
            <a:pPr lvl="1"/>
            <a:r>
              <a:t>Body Level Two</a:t>
            </a:r>
          </a:p>
          <a:p>
            <a:pPr lvl="2"/>
            <a:r>
              <a:t>Body Level Three</a:t>
            </a:r>
          </a:p>
          <a:p>
            <a:pPr lvl="3"/>
            <a:r>
              <a:t>Body Level Four</a:t>
            </a:r>
          </a:p>
          <a:p>
            <a:pPr lvl="4"/>
            <a:r>
              <a:t>Body Level Five</a:t>
            </a:r>
          </a:p>
        </p:txBody>
      </p:sp>
      <p:sp>
        <p:nvSpPr>
          <p:cNvPr id="4134"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993021003"/>
      </p:ext>
    </p:extLst>
  </p:cSld>
  <p:clrMapOvr>
    <a:masterClrMapping/>
  </p:clrMapOvr>
  <p:transition spd="med"/>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type="tx">
  <p:cSld name="1_big text">
    <p:bg>
      <p:bgPr>
        <a:solidFill>
          <a:srgbClr val="0F6FFF"/>
        </a:solidFill>
        <a:effectLst/>
      </p:bgPr>
    </p:bg>
    <p:spTree>
      <p:nvGrpSpPr>
        <p:cNvPr id="1" name=""/>
        <p:cNvGrpSpPr/>
        <p:nvPr/>
      </p:nvGrpSpPr>
      <p:grpSpPr>
        <a:xfrm>
          <a:off x="0" y="0"/>
          <a:ext cx="0" cy="0"/>
          <a:chOff x="0" y="0"/>
          <a:chExt cx="0" cy="0"/>
        </a:xfrm>
      </p:grpSpPr>
      <p:grpSp>
        <p:nvGrpSpPr>
          <p:cNvPr id="4185" name="Group"/>
          <p:cNvGrpSpPr/>
          <p:nvPr/>
        </p:nvGrpSpPr>
        <p:grpSpPr>
          <a:xfrm>
            <a:off x="-109731" y="-109957"/>
            <a:ext cx="9364225" cy="5369451"/>
            <a:chOff x="0" y="0"/>
            <a:chExt cx="24971264" cy="14305288"/>
          </a:xfrm>
        </p:grpSpPr>
        <p:grpSp>
          <p:nvGrpSpPr>
            <p:cNvPr id="4152" name="Group"/>
            <p:cNvGrpSpPr/>
            <p:nvPr/>
          </p:nvGrpSpPr>
          <p:grpSpPr>
            <a:xfrm>
              <a:off x="903903" y="0"/>
              <a:ext cx="23164631" cy="243846"/>
              <a:chOff x="-2" y="0"/>
              <a:chExt cx="23164629" cy="243844"/>
            </a:xfrm>
          </p:grpSpPr>
          <p:sp>
            <p:nvSpPr>
              <p:cNvPr id="4141"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42"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43"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44"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45"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46"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47"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48"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49"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50"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51"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4164" name="Group"/>
            <p:cNvGrpSpPr/>
            <p:nvPr/>
          </p:nvGrpSpPr>
          <p:grpSpPr>
            <a:xfrm>
              <a:off x="903903" y="14061444"/>
              <a:ext cx="23164631" cy="243846"/>
              <a:chOff x="-2" y="0"/>
              <a:chExt cx="23164629" cy="243844"/>
            </a:xfrm>
          </p:grpSpPr>
          <p:sp>
            <p:nvSpPr>
              <p:cNvPr id="4153"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54"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55"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56"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57"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58"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59"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60"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61"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62"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63"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4174" name="Group"/>
            <p:cNvGrpSpPr/>
            <p:nvPr/>
          </p:nvGrpSpPr>
          <p:grpSpPr>
            <a:xfrm>
              <a:off x="0" y="926929"/>
              <a:ext cx="243846" cy="12438555"/>
              <a:chOff x="0" y="-2"/>
              <a:chExt cx="243844" cy="12438554"/>
            </a:xfrm>
          </p:grpSpPr>
          <p:sp>
            <p:nvSpPr>
              <p:cNvPr id="4165"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66"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67"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68"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69"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70"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71"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72"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73"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4184" name="Group"/>
            <p:cNvGrpSpPr/>
            <p:nvPr/>
          </p:nvGrpSpPr>
          <p:grpSpPr>
            <a:xfrm>
              <a:off x="24727419" y="926929"/>
              <a:ext cx="243846" cy="12435851"/>
              <a:chOff x="0" y="0"/>
              <a:chExt cx="243844" cy="12435850"/>
            </a:xfrm>
          </p:grpSpPr>
          <p:sp>
            <p:nvSpPr>
              <p:cNvPr id="4175"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76"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77"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78"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79"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80"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81"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82"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83"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4186" name="Title Text"/>
          <p:cNvSpPr txBox="1">
            <a:spLocks noGrp="1"/>
          </p:cNvSpPr>
          <p:nvPr>
            <p:ph type="title"/>
          </p:nvPr>
        </p:nvSpPr>
        <p:spPr>
          <a:xfrm>
            <a:off x="137161" y="-150000"/>
            <a:ext cx="8778173" cy="4408440"/>
          </a:xfrm>
          <a:prstGeom prst="rect">
            <a:avLst/>
          </a:prstGeom>
        </p:spPr>
        <p:txBody>
          <a:bodyPr/>
          <a:lstStyle>
            <a:lvl1pPr defTabSz="914411">
              <a:defRPr spc="0">
                <a:solidFill>
                  <a:srgbClr val="FFFFFF"/>
                </a:solidFill>
              </a:defRPr>
            </a:lvl1pPr>
          </a:lstStyle>
          <a:p>
            <a:r>
              <a:t>Title Text</a:t>
            </a:r>
          </a:p>
        </p:txBody>
      </p:sp>
      <p:sp>
        <p:nvSpPr>
          <p:cNvPr id="4187"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817687794"/>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5_Light Blank">
    <p:bg>
      <p:bgPr>
        <a:solidFill>
          <a:schemeClr val="bg1"/>
        </a:solidFill>
        <a:effectLst/>
      </p:bgPr>
    </p:bg>
    <p:spTree>
      <p:nvGrpSpPr>
        <p:cNvPr id="1" name=""/>
        <p:cNvGrpSpPr/>
        <p:nvPr/>
      </p:nvGrpSpPr>
      <p:grpSpPr>
        <a:xfrm>
          <a:off x="0" y="0"/>
          <a:ext cx="0" cy="0"/>
          <a:chOff x="0" y="0"/>
          <a:chExt cx="0" cy="0"/>
        </a:xfrm>
      </p:grpSpPr>
      <p:sp>
        <p:nvSpPr>
          <p:cNvPr id="326" name="Slide title"/>
          <p:cNvSpPr txBox="1">
            <a:spLocks noGrp="1"/>
          </p:cNvSpPr>
          <p:nvPr>
            <p:ph type="body" sz="quarter" idx="13"/>
          </p:nvPr>
        </p:nvSpPr>
        <p:spPr>
          <a:xfrm>
            <a:off x="190501" y="190677"/>
            <a:ext cx="8740487" cy="402154"/>
          </a:xfrm>
          <a:prstGeom prst="rect">
            <a:avLst/>
          </a:prstGeom>
        </p:spPr>
        <p:txBody>
          <a:bodyPr lIns="45718" tIns="45718" rIns="45718" bIns="45718"/>
          <a:lstStyle>
            <a:lvl1pPr defTabSz="582391">
              <a:lnSpc>
                <a:spcPct val="90000"/>
              </a:lnSpc>
              <a:defRPr sz="2248" b="1">
                <a:solidFill>
                  <a:schemeClr val="accent4"/>
                </a:solidFill>
              </a:defRPr>
            </a:lvl1pPr>
          </a:lstStyle>
          <a:p>
            <a:r>
              <a:t>Slide title</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75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750" baseline="0">
                <a:solidFill>
                  <a:schemeClr val="tx1"/>
                </a:solidFill>
                <a:latin typeface="+mn-lt"/>
                <a:ea typeface="Arial" charset="0"/>
                <a:cs typeface="Arial" charset="0"/>
              </a:defRPr>
            </a:lvl1pPr>
          </a:lstStyle>
          <a:p>
            <a:r>
              <a:rPr lang="de-DE" dirty="0"/>
              <a:t>IBM Cloud / © 2022 IBM Corporation</a:t>
            </a:r>
            <a:endParaRPr lang="en-US" dirty="0"/>
          </a:p>
        </p:txBody>
      </p:sp>
      <p:sp>
        <p:nvSpPr>
          <p:cNvPr id="5" name="object 45">
            <a:extLst>
              <a:ext uri="{FF2B5EF4-FFF2-40B4-BE49-F238E27FC236}">
                <a16:creationId xmlns:a16="http://schemas.microsoft.com/office/drawing/2014/main" id="{9784593D-E094-9D43-A764-C7EEB9A61836}"/>
              </a:ext>
            </a:extLst>
          </p:cNvPr>
          <p:cNvSpPr/>
          <p:nvPr userDrawn="1"/>
        </p:nvSpPr>
        <p:spPr>
          <a:xfrm>
            <a:off x="8380101" y="304361"/>
            <a:ext cx="424259" cy="174786"/>
          </a:xfrm>
          <a:custGeom>
            <a:avLst/>
            <a:gdLst/>
            <a:ahLst/>
            <a:cxnLst/>
            <a:rect l="l" t="t" r="r" b="b"/>
            <a:pathLst>
              <a:path w="678815" h="279400">
                <a:moveTo>
                  <a:pt x="130289" y="0"/>
                </a:moveTo>
                <a:lnTo>
                  <a:pt x="0" y="0"/>
                </a:lnTo>
                <a:lnTo>
                  <a:pt x="0" y="18618"/>
                </a:lnTo>
                <a:lnTo>
                  <a:pt x="130289" y="18618"/>
                </a:lnTo>
                <a:lnTo>
                  <a:pt x="130289" y="0"/>
                </a:lnTo>
                <a:close/>
              </a:path>
              <a:path w="678815" h="279400">
                <a:moveTo>
                  <a:pt x="130289" y="37223"/>
                </a:moveTo>
                <a:lnTo>
                  <a:pt x="0" y="37223"/>
                </a:lnTo>
                <a:lnTo>
                  <a:pt x="0" y="55841"/>
                </a:lnTo>
                <a:lnTo>
                  <a:pt x="130289" y="55841"/>
                </a:lnTo>
                <a:lnTo>
                  <a:pt x="130289" y="37223"/>
                </a:lnTo>
                <a:close/>
              </a:path>
              <a:path w="678815" h="279400">
                <a:moveTo>
                  <a:pt x="130289" y="223342"/>
                </a:moveTo>
                <a:lnTo>
                  <a:pt x="0" y="223342"/>
                </a:lnTo>
                <a:lnTo>
                  <a:pt x="0" y="241947"/>
                </a:lnTo>
                <a:lnTo>
                  <a:pt x="130289" y="241947"/>
                </a:lnTo>
                <a:lnTo>
                  <a:pt x="130289" y="223342"/>
                </a:lnTo>
                <a:close/>
              </a:path>
              <a:path w="678815" h="279400">
                <a:moveTo>
                  <a:pt x="130289" y="260565"/>
                </a:moveTo>
                <a:lnTo>
                  <a:pt x="0" y="260565"/>
                </a:lnTo>
                <a:lnTo>
                  <a:pt x="0" y="279184"/>
                </a:lnTo>
                <a:lnTo>
                  <a:pt x="130289" y="279184"/>
                </a:lnTo>
                <a:lnTo>
                  <a:pt x="130289" y="260565"/>
                </a:lnTo>
                <a:close/>
              </a:path>
              <a:path w="678815" h="279400">
                <a:moveTo>
                  <a:pt x="93065" y="74447"/>
                </a:moveTo>
                <a:lnTo>
                  <a:pt x="37223" y="74447"/>
                </a:lnTo>
                <a:lnTo>
                  <a:pt x="37223" y="93065"/>
                </a:lnTo>
                <a:lnTo>
                  <a:pt x="93065" y="93065"/>
                </a:lnTo>
                <a:lnTo>
                  <a:pt x="93065" y="74447"/>
                </a:lnTo>
                <a:close/>
              </a:path>
              <a:path w="678815" h="279400">
                <a:moveTo>
                  <a:pt x="93065" y="111671"/>
                </a:moveTo>
                <a:lnTo>
                  <a:pt x="37223" y="111671"/>
                </a:lnTo>
                <a:lnTo>
                  <a:pt x="37223" y="130289"/>
                </a:lnTo>
                <a:lnTo>
                  <a:pt x="93065" y="130289"/>
                </a:lnTo>
                <a:lnTo>
                  <a:pt x="93065" y="111671"/>
                </a:lnTo>
                <a:close/>
              </a:path>
              <a:path w="678815" h="279400">
                <a:moveTo>
                  <a:pt x="93065" y="148894"/>
                </a:moveTo>
                <a:lnTo>
                  <a:pt x="37223" y="148894"/>
                </a:lnTo>
                <a:lnTo>
                  <a:pt x="37223" y="167500"/>
                </a:lnTo>
                <a:lnTo>
                  <a:pt x="93065" y="167500"/>
                </a:lnTo>
                <a:lnTo>
                  <a:pt x="93065" y="148894"/>
                </a:lnTo>
                <a:close/>
              </a:path>
              <a:path w="678815" h="279400">
                <a:moveTo>
                  <a:pt x="93065" y="186118"/>
                </a:moveTo>
                <a:lnTo>
                  <a:pt x="37223" y="186118"/>
                </a:lnTo>
                <a:lnTo>
                  <a:pt x="37223" y="204736"/>
                </a:lnTo>
                <a:lnTo>
                  <a:pt x="93065" y="204736"/>
                </a:lnTo>
                <a:lnTo>
                  <a:pt x="93065" y="186118"/>
                </a:lnTo>
                <a:close/>
              </a:path>
              <a:path w="678815" h="279400">
                <a:moveTo>
                  <a:pt x="285521" y="0"/>
                </a:moveTo>
                <a:lnTo>
                  <a:pt x="148894" y="0"/>
                </a:lnTo>
                <a:lnTo>
                  <a:pt x="148894" y="18618"/>
                </a:lnTo>
                <a:lnTo>
                  <a:pt x="337794" y="18618"/>
                </a:lnTo>
                <a:lnTo>
                  <a:pt x="327064" y="10860"/>
                </a:lnTo>
                <a:lnTo>
                  <a:pt x="314625" y="4999"/>
                </a:lnTo>
                <a:lnTo>
                  <a:pt x="300702" y="1292"/>
                </a:lnTo>
                <a:lnTo>
                  <a:pt x="285521" y="0"/>
                </a:lnTo>
                <a:close/>
              </a:path>
              <a:path w="678815" h="279400">
                <a:moveTo>
                  <a:pt x="352844" y="37223"/>
                </a:moveTo>
                <a:lnTo>
                  <a:pt x="148894" y="37223"/>
                </a:lnTo>
                <a:lnTo>
                  <a:pt x="148894" y="55841"/>
                </a:lnTo>
                <a:lnTo>
                  <a:pt x="360756" y="55841"/>
                </a:lnTo>
                <a:lnTo>
                  <a:pt x="359181" y="49098"/>
                </a:lnTo>
                <a:lnTo>
                  <a:pt x="356006" y="41973"/>
                </a:lnTo>
                <a:lnTo>
                  <a:pt x="352844" y="37223"/>
                </a:lnTo>
                <a:close/>
              </a:path>
              <a:path w="678815" h="279400">
                <a:moveTo>
                  <a:pt x="360756" y="223342"/>
                </a:moveTo>
                <a:lnTo>
                  <a:pt x="148894" y="223342"/>
                </a:lnTo>
                <a:lnTo>
                  <a:pt x="148894" y="241960"/>
                </a:lnTo>
                <a:lnTo>
                  <a:pt x="352844" y="241960"/>
                </a:lnTo>
                <a:lnTo>
                  <a:pt x="356006" y="237210"/>
                </a:lnTo>
                <a:lnTo>
                  <a:pt x="359181" y="230073"/>
                </a:lnTo>
                <a:lnTo>
                  <a:pt x="360756" y="223342"/>
                </a:lnTo>
                <a:close/>
              </a:path>
              <a:path w="678815" h="279400">
                <a:moveTo>
                  <a:pt x="337794" y="260565"/>
                </a:moveTo>
                <a:lnTo>
                  <a:pt x="148894" y="260565"/>
                </a:lnTo>
                <a:lnTo>
                  <a:pt x="148894" y="279184"/>
                </a:lnTo>
                <a:lnTo>
                  <a:pt x="285521" y="279184"/>
                </a:lnTo>
                <a:lnTo>
                  <a:pt x="300702" y="277891"/>
                </a:lnTo>
                <a:lnTo>
                  <a:pt x="314625" y="274185"/>
                </a:lnTo>
                <a:lnTo>
                  <a:pt x="327064" y="268323"/>
                </a:lnTo>
                <a:lnTo>
                  <a:pt x="337794" y="260565"/>
                </a:lnTo>
                <a:close/>
              </a:path>
              <a:path w="678815" h="279400">
                <a:moveTo>
                  <a:pt x="241947" y="74447"/>
                </a:moveTo>
                <a:lnTo>
                  <a:pt x="186118" y="74447"/>
                </a:lnTo>
                <a:lnTo>
                  <a:pt x="186118" y="93065"/>
                </a:lnTo>
                <a:lnTo>
                  <a:pt x="241947" y="93065"/>
                </a:lnTo>
                <a:lnTo>
                  <a:pt x="241947" y="74447"/>
                </a:lnTo>
                <a:close/>
              </a:path>
              <a:path w="678815" h="279400">
                <a:moveTo>
                  <a:pt x="353631" y="111671"/>
                </a:moveTo>
                <a:lnTo>
                  <a:pt x="186118" y="111671"/>
                </a:lnTo>
                <a:lnTo>
                  <a:pt x="186118" y="130289"/>
                </a:lnTo>
                <a:lnTo>
                  <a:pt x="337794" y="130289"/>
                </a:lnTo>
                <a:lnTo>
                  <a:pt x="343738" y="125133"/>
                </a:lnTo>
                <a:lnTo>
                  <a:pt x="350062" y="118402"/>
                </a:lnTo>
                <a:lnTo>
                  <a:pt x="353631" y="111671"/>
                </a:lnTo>
                <a:close/>
              </a:path>
              <a:path w="678815" h="279400">
                <a:moveTo>
                  <a:pt x="337794" y="148894"/>
                </a:moveTo>
                <a:lnTo>
                  <a:pt x="186118" y="148894"/>
                </a:lnTo>
                <a:lnTo>
                  <a:pt x="186118" y="167513"/>
                </a:lnTo>
                <a:lnTo>
                  <a:pt x="353631" y="167513"/>
                </a:lnTo>
                <a:lnTo>
                  <a:pt x="350062" y="160781"/>
                </a:lnTo>
                <a:lnTo>
                  <a:pt x="343738" y="154050"/>
                </a:lnTo>
                <a:lnTo>
                  <a:pt x="337794" y="148894"/>
                </a:lnTo>
                <a:close/>
              </a:path>
              <a:path w="678815" h="279400">
                <a:moveTo>
                  <a:pt x="241947" y="186118"/>
                </a:moveTo>
                <a:lnTo>
                  <a:pt x="186118" y="186118"/>
                </a:lnTo>
                <a:lnTo>
                  <a:pt x="186118" y="204736"/>
                </a:lnTo>
                <a:lnTo>
                  <a:pt x="241947" y="204736"/>
                </a:lnTo>
                <a:lnTo>
                  <a:pt x="241947" y="186118"/>
                </a:lnTo>
                <a:close/>
              </a:path>
              <a:path w="678815" h="279400">
                <a:moveTo>
                  <a:pt x="363131" y="74447"/>
                </a:moveTo>
                <a:lnTo>
                  <a:pt x="297789" y="74447"/>
                </a:lnTo>
                <a:lnTo>
                  <a:pt x="297789" y="93065"/>
                </a:lnTo>
                <a:lnTo>
                  <a:pt x="360756" y="93065"/>
                </a:lnTo>
                <a:lnTo>
                  <a:pt x="361950" y="88709"/>
                </a:lnTo>
                <a:lnTo>
                  <a:pt x="363131" y="81178"/>
                </a:lnTo>
                <a:lnTo>
                  <a:pt x="363131" y="74447"/>
                </a:lnTo>
                <a:close/>
              </a:path>
              <a:path w="678815" h="279400">
                <a:moveTo>
                  <a:pt x="360756" y="186118"/>
                </a:moveTo>
                <a:lnTo>
                  <a:pt x="297789" y="186118"/>
                </a:lnTo>
                <a:lnTo>
                  <a:pt x="297789" y="204736"/>
                </a:lnTo>
                <a:lnTo>
                  <a:pt x="363131" y="204736"/>
                </a:lnTo>
                <a:lnTo>
                  <a:pt x="363131" y="198005"/>
                </a:lnTo>
                <a:lnTo>
                  <a:pt x="361950" y="190474"/>
                </a:lnTo>
                <a:lnTo>
                  <a:pt x="360756" y="186118"/>
                </a:lnTo>
                <a:close/>
              </a:path>
              <a:path w="678815" h="279400">
                <a:moveTo>
                  <a:pt x="487083" y="0"/>
                </a:moveTo>
                <a:lnTo>
                  <a:pt x="381749" y="0"/>
                </a:lnTo>
                <a:lnTo>
                  <a:pt x="381749" y="18618"/>
                </a:lnTo>
                <a:lnTo>
                  <a:pt x="493420" y="18618"/>
                </a:lnTo>
                <a:lnTo>
                  <a:pt x="487083" y="0"/>
                </a:lnTo>
                <a:close/>
              </a:path>
              <a:path w="678815" h="279400">
                <a:moveTo>
                  <a:pt x="499363" y="37223"/>
                </a:moveTo>
                <a:lnTo>
                  <a:pt x="381749" y="37223"/>
                </a:lnTo>
                <a:lnTo>
                  <a:pt x="381749" y="55841"/>
                </a:lnTo>
                <a:lnTo>
                  <a:pt x="505701" y="55841"/>
                </a:lnTo>
                <a:lnTo>
                  <a:pt x="499363" y="37223"/>
                </a:lnTo>
                <a:close/>
              </a:path>
              <a:path w="678815" h="279400">
                <a:moveTo>
                  <a:pt x="474814" y="223342"/>
                </a:moveTo>
                <a:lnTo>
                  <a:pt x="381749" y="223342"/>
                </a:lnTo>
                <a:lnTo>
                  <a:pt x="381749" y="241947"/>
                </a:lnTo>
                <a:lnTo>
                  <a:pt x="474814" y="241947"/>
                </a:lnTo>
                <a:lnTo>
                  <a:pt x="474814" y="223342"/>
                </a:lnTo>
                <a:close/>
              </a:path>
              <a:path w="678815" h="279400">
                <a:moveTo>
                  <a:pt x="474814" y="260565"/>
                </a:moveTo>
                <a:lnTo>
                  <a:pt x="381749" y="260565"/>
                </a:lnTo>
                <a:lnTo>
                  <a:pt x="381749" y="279184"/>
                </a:lnTo>
                <a:lnTo>
                  <a:pt x="474814" y="279184"/>
                </a:lnTo>
                <a:lnTo>
                  <a:pt x="474814" y="260565"/>
                </a:lnTo>
                <a:close/>
              </a:path>
              <a:path w="678815" h="279400">
                <a:moveTo>
                  <a:pt x="511644" y="74447"/>
                </a:moveTo>
                <a:lnTo>
                  <a:pt x="418973" y="74447"/>
                </a:lnTo>
                <a:lnTo>
                  <a:pt x="418973" y="93065"/>
                </a:lnTo>
                <a:lnTo>
                  <a:pt x="517969" y="93065"/>
                </a:lnTo>
                <a:lnTo>
                  <a:pt x="511644" y="74447"/>
                </a:lnTo>
                <a:close/>
              </a:path>
              <a:path w="678815" h="279400">
                <a:moveTo>
                  <a:pt x="474814" y="111671"/>
                </a:moveTo>
                <a:lnTo>
                  <a:pt x="418973" y="111671"/>
                </a:lnTo>
                <a:lnTo>
                  <a:pt x="418973" y="130289"/>
                </a:lnTo>
                <a:lnTo>
                  <a:pt x="474814" y="130289"/>
                </a:lnTo>
                <a:lnTo>
                  <a:pt x="474814" y="111671"/>
                </a:lnTo>
                <a:close/>
              </a:path>
              <a:path w="678815" h="279400">
                <a:moveTo>
                  <a:pt x="523913" y="111671"/>
                </a:moveTo>
                <a:lnTo>
                  <a:pt x="474814" y="111671"/>
                </a:lnTo>
                <a:lnTo>
                  <a:pt x="480745" y="130289"/>
                </a:lnTo>
                <a:lnTo>
                  <a:pt x="530250" y="130289"/>
                </a:lnTo>
                <a:lnTo>
                  <a:pt x="523913" y="111671"/>
                </a:lnTo>
                <a:close/>
              </a:path>
              <a:path w="678815" h="279400">
                <a:moveTo>
                  <a:pt x="585685" y="111671"/>
                </a:moveTo>
                <a:lnTo>
                  <a:pt x="536587" y="111671"/>
                </a:lnTo>
                <a:lnTo>
                  <a:pt x="530250" y="130289"/>
                </a:lnTo>
                <a:lnTo>
                  <a:pt x="579754" y="130289"/>
                </a:lnTo>
                <a:lnTo>
                  <a:pt x="585685" y="111671"/>
                </a:lnTo>
                <a:close/>
              </a:path>
              <a:path w="678815" h="279400">
                <a:moveTo>
                  <a:pt x="641515" y="111671"/>
                </a:moveTo>
                <a:lnTo>
                  <a:pt x="585685" y="111671"/>
                </a:lnTo>
                <a:lnTo>
                  <a:pt x="585685" y="130289"/>
                </a:lnTo>
                <a:lnTo>
                  <a:pt x="641515" y="130289"/>
                </a:lnTo>
                <a:lnTo>
                  <a:pt x="641515" y="111671"/>
                </a:lnTo>
                <a:close/>
              </a:path>
              <a:path w="678815" h="279400">
                <a:moveTo>
                  <a:pt x="474814" y="148894"/>
                </a:moveTo>
                <a:lnTo>
                  <a:pt x="418973" y="148894"/>
                </a:lnTo>
                <a:lnTo>
                  <a:pt x="418973" y="167500"/>
                </a:lnTo>
                <a:lnTo>
                  <a:pt x="474814" y="167500"/>
                </a:lnTo>
                <a:lnTo>
                  <a:pt x="474814" y="148894"/>
                </a:lnTo>
                <a:close/>
              </a:path>
              <a:path w="678815" h="279400">
                <a:moveTo>
                  <a:pt x="474814" y="186118"/>
                </a:moveTo>
                <a:lnTo>
                  <a:pt x="418973" y="186118"/>
                </a:lnTo>
                <a:lnTo>
                  <a:pt x="418973" y="204736"/>
                </a:lnTo>
                <a:lnTo>
                  <a:pt x="474814" y="204736"/>
                </a:lnTo>
                <a:lnTo>
                  <a:pt x="474814" y="186118"/>
                </a:lnTo>
                <a:close/>
              </a:path>
              <a:path w="678815" h="279400">
                <a:moveTo>
                  <a:pt x="573417" y="148894"/>
                </a:moveTo>
                <a:lnTo>
                  <a:pt x="487083" y="148894"/>
                </a:lnTo>
                <a:lnTo>
                  <a:pt x="493420" y="167513"/>
                </a:lnTo>
                <a:lnTo>
                  <a:pt x="567080" y="167513"/>
                </a:lnTo>
                <a:lnTo>
                  <a:pt x="573417" y="148894"/>
                </a:lnTo>
                <a:close/>
              </a:path>
              <a:path w="678815" h="279400">
                <a:moveTo>
                  <a:pt x="560743" y="186118"/>
                </a:moveTo>
                <a:lnTo>
                  <a:pt x="499757" y="186118"/>
                </a:lnTo>
                <a:lnTo>
                  <a:pt x="505701" y="204736"/>
                </a:lnTo>
                <a:lnTo>
                  <a:pt x="554799" y="204736"/>
                </a:lnTo>
                <a:lnTo>
                  <a:pt x="560743" y="186118"/>
                </a:lnTo>
                <a:close/>
              </a:path>
              <a:path w="678815" h="279400">
                <a:moveTo>
                  <a:pt x="548855" y="223342"/>
                </a:moveTo>
                <a:lnTo>
                  <a:pt x="511644" y="223342"/>
                </a:lnTo>
                <a:lnTo>
                  <a:pt x="517969" y="241960"/>
                </a:lnTo>
                <a:lnTo>
                  <a:pt x="542531" y="241960"/>
                </a:lnTo>
                <a:lnTo>
                  <a:pt x="548855" y="223342"/>
                </a:lnTo>
                <a:close/>
              </a:path>
              <a:path w="678815" h="279400">
                <a:moveTo>
                  <a:pt x="536587" y="260565"/>
                </a:moveTo>
                <a:lnTo>
                  <a:pt x="523913" y="260565"/>
                </a:lnTo>
                <a:lnTo>
                  <a:pt x="530250" y="279184"/>
                </a:lnTo>
                <a:lnTo>
                  <a:pt x="536587" y="260565"/>
                </a:lnTo>
                <a:close/>
              </a:path>
              <a:path w="678815" h="279400">
                <a:moveTo>
                  <a:pt x="641527" y="74447"/>
                </a:moveTo>
                <a:lnTo>
                  <a:pt x="548855" y="74447"/>
                </a:lnTo>
                <a:lnTo>
                  <a:pt x="542531" y="93065"/>
                </a:lnTo>
                <a:lnTo>
                  <a:pt x="641527" y="93065"/>
                </a:lnTo>
                <a:lnTo>
                  <a:pt x="641527" y="74447"/>
                </a:lnTo>
                <a:close/>
              </a:path>
              <a:path w="678815" h="279400">
                <a:moveTo>
                  <a:pt x="678751" y="37223"/>
                </a:moveTo>
                <a:lnTo>
                  <a:pt x="561136" y="37223"/>
                </a:lnTo>
                <a:lnTo>
                  <a:pt x="554799" y="55841"/>
                </a:lnTo>
                <a:lnTo>
                  <a:pt x="678751" y="55841"/>
                </a:lnTo>
                <a:lnTo>
                  <a:pt x="678751" y="37223"/>
                </a:lnTo>
                <a:close/>
              </a:path>
              <a:path w="678815" h="279400">
                <a:moveTo>
                  <a:pt x="678751" y="0"/>
                </a:moveTo>
                <a:lnTo>
                  <a:pt x="573417" y="0"/>
                </a:lnTo>
                <a:lnTo>
                  <a:pt x="567080" y="18618"/>
                </a:lnTo>
                <a:lnTo>
                  <a:pt x="678751" y="18618"/>
                </a:lnTo>
                <a:lnTo>
                  <a:pt x="678751" y="0"/>
                </a:lnTo>
                <a:close/>
              </a:path>
              <a:path w="678815" h="279400">
                <a:moveTo>
                  <a:pt x="641515" y="148894"/>
                </a:moveTo>
                <a:lnTo>
                  <a:pt x="585685" y="148894"/>
                </a:lnTo>
                <a:lnTo>
                  <a:pt x="585685" y="167500"/>
                </a:lnTo>
                <a:lnTo>
                  <a:pt x="641515" y="167500"/>
                </a:lnTo>
                <a:lnTo>
                  <a:pt x="641515" y="148894"/>
                </a:lnTo>
                <a:close/>
              </a:path>
              <a:path w="678815" h="279400">
                <a:moveTo>
                  <a:pt x="641515" y="186118"/>
                </a:moveTo>
                <a:lnTo>
                  <a:pt x="585685" y="186118"/>
                </a:lnTo>
                <a:lnTo>
                  <a:pt x="585685" y="204736"/>
                </a:lnTo>
                <a:lnTo>
                  <a:pt x="641515" y="204736"/>
                </a:lnTo>
                <a:lnTo>
                  <a:pt x="641515" y="186118"/>
                </a:lnTo>
                <a:close/>
              </a:path>
              <a:path w="678815" h="279400">
                <a:moveTo>
                  <a:pt x="678751" y="223342"/>
                </a:moveTo>
                <a:lnTo>
                  <a:pt x="585685" y="223342"/>
                </a:lnTo>
                <a:lnTo>
                  <a:pt x="585685" y="241947"/>
                </a:lnTo>
                <a:lnTo>
                  <a:pt x="678751" y="241947"/>
                </a:lnTo>
                <a:lnTo>
                  <a:pt x="678751" y="223342"/>
                </a:lnTo>
                <a:close/>
              </a:path>
              <a:path w="678815" h="279400">
                <a:moveTo>
                  <a:pt x="678751" y="260565"/>
                </a:moveTo>
                <a:lnTo>
                  <a:pt x="585685" y="260565"/>
                </a:lnTo>
                <a:lnTo>
                  <a:pt x="585685" y="279184"/>
                </a:lnTo>
                <a:lnTo>
                  <a:pt x="678751" y="279184"/>
                </a:lnTo>
                <a:lnTo>
                  <a:pt x="678751" y="260565"/>
                </a:lnTo>
                <a:close/>
              </a:path>
            </a:pathLst>
          </a:custGeom>
          <a:solidFill>
            <a:srgbClr val="000000"/>
          </a:solidFill>
        </p:spPr>
        <p:txBody>
          <a:bodyPr wrap="square" lIns="0" tIns="0" rIns="0" bIns="0" rtlCol="0"/>
          <a:lstStyle/>
          <a:p>
            <a:pPr defTabSz="571402">
              <a:defRPr/>
            </a:pPr>
            <a:endParaRPr sz="1100">
              <a:solidFill>
                <a:prstClr val="black"/>
              </a:solidFill>
              <a:latin typeface="Calibri"/>
            </a:endParaRPr>
          </a:p>
        </p:txBody>
      </p:sp>
    </p:spTree>
    <p:extLst>
      <p:ext uri="{BB962C8B-B14F-4D97-AF65-F5344CB8AC3E}">
        <p14:creationId xmlns:p14="http://schemas.microsoft.com/office/powerpoint/2010/main" val="1712934789"/>
      </p:ext>
    </p:extLst>
  </p:cSld>
  <p:clrMapOvr>
    <a:overrideClrMapping bg1="lt1" tx1="dk1" bg2="lt2" tx2="dk2" accent1="accent1" accent2="accent2" accent3="accent3" accent4="accent4" accent5="accent5" accent6="accent6" hlink="hlink" folHlink="folHlink"/>
  </p:clrMapOvr>
  <p:transition spd="med"/>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tx">
  <p:cSld name="2_quote">
    <p:bg>
      <p:bgPr>
        <a:solidFill>
          <a:srgbClr val="0F6FFF"/>
        </a:solidFill>
        <a:effectLst/>
      </p:bgPr>
    </p:bg>
    <p:spTree>
      <p:nvGrpSpPr>
        <p:cNvPr id="1" name=""/>
        <p:cNvGrpSpPr/>
        <p:nvPr/>
      </p:nvGrpSpPr>
      <p:grpSpPr>
        <a:xfrm>
          <a:off x="0" y="0"/>
          <a:ext cx="0" cy="0"/>
          <a:chOff x="0" y="0"/>
          <a:chExt cx="0" cy="0"/>
        </a:xfrm>
      </p:grpSpPr>
      <p:grpSp>
        <p:nvGrpSpPr>
          <p:cNvPr id="4238" name="Group"/>
          <p:cNvGrpSpPr/>
          <p:nvPr/>
        </p:nvGrpSpPr>
        <p:grpSpPr>
          <a:xfrm>
            <a:off x="-109731" y="-109957"/>
            <a:ext cx="9364225" cy="5369451"/>
            <a:chOff x="0" y="0"/>
            <a:chExt cx="24971264" cy="14305288"/>
          </a:xfrm>
        </p:grpSpPr>
        <p:grpSp>
          <p:nvGrpSpPr>
            <p:cNvPr id="4205" name="Group"/>
            <p:cNvGrpSpPr/>
            <p:nvPr/>
          </p:nvGrpSpPr>
          <p:grpSpPr>
            <a:xfrm>
              <a:off x="903903" y="0"/>
              <a:ext cx="23164631" cy="243846"/>
              <a:chOff x="-2" y="0"/>
              <a:chExt cx="23164629" cy="243844"/>
            </a:xfrm>
          </p:grpSpPr>
          <p:sp>
            <p:nvSpPr>
              <p:cNvPr id="4194"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95"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96"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97"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98"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99"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00"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01"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02"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03"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04"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4217" name="Group"/>
            <p:cNvGrpSpPr/>
            <p:nvPr/>
          </p:nvGrpSpPr>
          <p:grpSpPr>
            <a:xfrm>
              <a:off x="903903" y="14061444"/>
              <a:ext cx="23164631" cy="243846"/>
              <a:chOff x="-2" y="0"/>
              <a:chExt cx="23164629" cy="243844"/>
            </a:xfrm>
          </p:grpSpPr>
          <p:sp>
            <p:nvSpPr>
              <p:cNvPr id="4206"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07"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08"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09"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10"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11"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12"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13"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14"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15"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16"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4227" name="Group"/>
            <p:cNvGrpSpPr/>
            <p:nvPr/>
          </p:nvGrpSpPr>
          <p:grpSpPr>
            <a:xfrm>
              <a:off x="0" y="926929"/>
              <a:ext cx="243846" cy="12438555"/>
              <a:chOff x="0" y="-2"/>
              <a:chExt cx="243844" cy="12438554"/>
            </a:xfrm>
          </p:grpSpPr>
          <p:sp>
            <p:nvSpPr>
              <p:cNvPr id="4218"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19"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20"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21"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22"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23"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24"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25"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26"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4237" name="Group"/>
            <p:cNvGrpSpPr/>
            <p:nvPr/>
          </p:nvGrpSpPr>
          <p:grpSpPr>
            <a:xfrm>
              <a:off x="24727419" y="926929"/>
              <a:ext cx="243846" cy="12435851"/>
              <a:chOff x="0" y="0"/>
              <a:chExt cx="243844" cy="12435850"/>
            </a:xfrm>
          </p:grpSpPr>
          <p:sp>
            <p:nvSpPr>
              <p:cNvPr id="4228"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29"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30"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31"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32"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33"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34"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35"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36"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4239" name="Title Text"/>
          <p:cNvSpPr txBox="1">
            <a:spLocks noGrp="1"/>
          </p:cNvSpPr>
          <p:nvPr>
            <p:ph type="title"/>
          </p:nvPr>
        </p:nvSpPr>
        <p:spPr>
          <a:xfrm>
            <a:off x="210312" y="137796"/>
            <a:ext cx="5562536" cy="4298611"/>
          </a:xfrm>
          <a:prstGeom prst="rect">
            <a:avLst/>
          </a:prstGeom>
        </p:spPr>
        <p:txBody>
          <a:bodyPr/>
          <a:lstStyle>
            <a:lvl1pPr defTabSz="914411">
              <a:defRPr sz="2400" b="0" spc="0">
                <a:solidFill>
                  <a:srgbClr val="FFFFFF"/>
                </a:solidFill>
              </a:defRPr>
            </a:lvl1pPr>
          </a:lstStyle>
          <a:p>
            <a:r>
              <a:t>Title Text</a:t>
            </a:r>
          </a:p>
        </p:txBody>
      </p:sp>
      <p:sp>
        <p:nvSpPr>
          <p:cNvPr id="4240"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356771912"/>
      </p:ext>
    </p:extLst>
  </p:cSld>
  <p:clrMapOvr>
    <a:masterClrMapping/>
  </p:clrMapOvr>
  <p:transition spd="med"/>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type="tx">
  <p:cSld name="1_title, text">
    <p:bg>
      <p:bgPr>
        <a:solidFill>
          <a:srgbClr val="0F6FFF"/>
        </a:solidFill>
        <a:effectLst/>
      </p:bgPr>
    </p:bg>
    <p:spTree>
      <p:nvGrpSpPr>
        <p:cNvPr id="1" name=""/>
        <p:cNvGrpSpPr/>
        <p:nvPr/>
      </p:nvGrpSpPr>
      <p:grpSpPr>
        <a:xfrm>
          <a:off x="0" y="0"/>
          <a:ext cx="0" cy="0"/>
          <a:chOff x="0" y="0"/>
          <a:chExt cx="0" cy="0"/>
        </a:xfrm>
      </p:grpSpPr>
      <p:grpSp>
        <p:nvGrpSpPr>
          <p:cNvPr id="4291" name="Group"/>
          <p:cNvGrpSpPr/>
          <p:nvPr/>
        </p:nvGrpSpPr>
        <p:grpSpPr>
          <a:xfrm>
            <a:off x="-109731" y="-109957"/>
            <a:ext cx="9364225" cy="5369451"/>
            <a:chOff x="0" y="0"/>
            <a:chExt cx="24971264" cy="14305288"/>
          </a:xfrm>
        </p:grpSpPr>
        <p:grpSp>
          <p:nvGrpSpPr>
            <p:cNvPr id="4258" name="Group"/>
            <p:cNvGrpSpPr/>
            <p:nvPr/>
          </p:nvGrpSpPr>
          <p:grpSpPr>
            <a:xfrm>
              <a:off x="903903" y="0"/>
              <a:ext cx="23164631" cy="243846"/>
              <a:chOff x="-2" y="0"/>
              <a:chExt cx="23164629" cy="243844"/>
            </a:xfrm>
          </p:grpSpPr>
          <p:sp>
            <p:nvSpPr>
              <p:cNvPr id="4247"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48"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49"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50"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51"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52"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53"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54"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55"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56"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57"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4270" name="Group"/>
            <p:cNvGrpSpPr/>
            <p:nvPr/>
          </p:nvGrpSpPr>
          <p:grpSpPr>
            <a:xfrm>
              <a:off x="903903" y="14061444"/>
              <a:ext cx="23164631" cy="243846"/>
              <a:chOff x="-2" y="0"/>
              <a:chExt cx="23164629" cy="243844"/>
            </a:xfrm>
          </p:grpSpPr>
          <p:sp>
            <p:nvSpPr>
              <p:cNvPr id="4259"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60"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61"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62"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63"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64"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65"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66"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67"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68"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69"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4280" name="Group"/>
            <p:cNvGrpSpPr/>
            <p:nvPr/>
          </p:nvGrpSpPr>
          <p:grpSpPr>
            <a:xfrm>
              <a:off x="0" y="926929"/>
              <a:ext cx="243846" cy="12438555"/>
              <a:chOff x="0" y="-2"/>
              <a:chExt cx="243844" cy="12438554"/>
            </a:xfrm>
          </p:grpSpPr>
          <p:sp>
            <p:nvSpPr>
              <p:cNvPr id="4271"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72"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73"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74"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75"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76"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77"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78"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79"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4290" name="Group"/>
            <p:cNvGrpSpPr/>
            <p:nvPr/>
          </p:nvGrpSpPr>
          <p:grpSpPr>
            <a:xfrm>
              <a:off x="24727419" y="926929"/>
              <a:ext cx="243846" cy="12435851"/>
              <a:chOff x="0" y="0"/>
              <a:chExt cx="243844" cy="12435850"/>
            </a:xfrm>
          </p:grpSpPr>
          <p:sp>
            <p:nvSpPr>
              <p:cNvPr id="4281"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82"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83"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84"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85"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86"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87"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88"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89"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4292" name="Title Text"/>
          <p:cNvSpPr txBox="1">
            <a:spLocks noGrp="1"/>
          </p:cNvSpPr>
          <p:nvPr>
            <p:ph type="title"/>
          </p:nvPr>
        </p:nvSpPr>
        <p:spPr>
          <a:xfrm>
            <a:off x="210312" y="137796"/>
            <a:ext cx="4142234" cy="4298611"/>
          </a:xfrm>
          <a:prstGeom prst="rect">
            <a:avLst/>
          </a:prstGeom>
        </p:spPr>
        <p:txBody>
          <a:bodyPr/>
          <a:lstStyle>
            <a:lvl1pPr defTabSz="914411">
              <a:defRPr sz="2400" b="0" spc="0">
                <a:solidFill>
                  <a:srgbClr val="FFFFFF"/>
                </a:solidFill>
              </a:defRPr>
            </a:lvl1pPr>
          </a:lstStyle>
          <a:p>
            <a:r>
              <a:t>Title Text</a:t>
            </a:r>
          </a:p>
        </p:txBody>
      </p:sp>
      <p:sp>
        <p:nvSpPr>
          <p:cNvPr id="4293" name="Body Level One…"/>
          <p:cNvSpPr txBox="1">
            <a:spLocks noGrp="1"/>
          </p:cNvSpPr>
          <p:nvPr>
            <p:ph type="body" sz="half" idx="1"/>
          </p:nvPr>
        </p:nvSpPr>
        <p:spPr>
          <a:xfrm>
            <a:off x="4791455" y="201355"/>
            <a:ext cx="4123946" cy="4298611"/>
          </a:xfrm>
          <a:prstGeom prst="rect">
            <a:avLst/>
          </a:prstGeom>
        </p:spPr>
        <p:txBody>
          <a:bodyPr>
            <a:normAutofit/>
          </a:bodyPr>
          <a:lstStyle>
            <a:lvl1pPr defTabSz="914411">
              <a:defRPr sz="1388" b="0" spc="0"/>
            </a:lvl1pPr>
            <a:lvl2pPr marL="171452" indent="-171452" defTabSz="914411">
              <a:defRPr sz="1388" b="0" spc="0"/>
            </a:lvl2pPr>
            <a:lvl3pPr marL="342905" indent="-141289" defTabSz="914411">
              <a:defRPr sz="1388" b="0" spc="0"/>
            </a:lvl3pPr>
            <a:lvl4pPr marL="628658" indent="-193677" defTabSz="914411">
              <a:defRPr sz="1388" b="0" spc="0"/>
            </a:lvl4pPr>
            <a:lvl5pPr marL="803285" indent="-171452" defTabSz="914411">
              <a:defRPr sz="1388" b="0" spc="0"/>
            </a:lvl5pPr>
          </a:lstStyle>
          <a:p>
            <a:r>
              <a:t>Body Level One</a:t>
            </a:r>
          </a:p>
          <a:p>
            <a:pPr lvl="1"/>
            <a:r>
              <a:t>Body Level Two</a:t>
            </a:r>
          </a:p>
          <a:p>
            <a:pPr lvl="2"/>
            <a:r>
              <a:t>Body Level Three</a:t>
            </a:r>
          </a:p>
          <a:p>
            <a:pPr lvl="3"/>
            <a:r>
              <a:t>Body Level Four</a:t>
            </a:r>
          </a:p>
          <a:p>
            <a:pPr lvl="4"/>
            <a:r>
              <a:t>Body Level Five</a:t>
            </a:r>
          </a:p>
        </p:txBody>
      </p:sp>
      <p:sp>
        <p:nvSpPr>
          <p:cNvPr id="4294"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519876441"/>
      </p:ext>
    </p:extLst>
  </p:cSld>
  <p:clrMapOvr>
    <a:masterClrMapping/>
  </p:clrMapOvr>
  <p:transition spd="med"/>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type="tx">
  <p:cSld name="1_title, text (two columns)">
    <p:bg>
      <p:bgPr>
        <a:solidFill>
          <a:srgbClr val="0F6FFF"/>
        </a:solidFill>
        <a:effectLst/>
      </p:bgPr>
    </p:bg>
    <p:spTree>
      <p:nvGrpSpPr>
        <p:cNvPr id="1" name=""/>
        <p:cNvGrpSpPr/>
        <p:nvPr/>
      </p:nvGrpSpPr>
      <p:grpSpPr>
        <a:xfrm>
          <a:off x="0" y="0"/>
          <a:ext cx="0" cy="0"/>
          <a:chOff x="0" y="0"/>
          <a:chExt cx="0" cy="0"/>
        </a:xfrm>
      </p:grpSpPr>
      <p:grpSp>
        <p:nvGrpSpPr>
          <p:cNvPr id="4345" name="Group"/>
          <p:cNvGrpSpPr/>
          <p:nvPr/>
        </p:nvGrpSpPr>
        <p:grpSpPr>
          <a:xfrm>
            <a:off x="-109731" y="-109957"/>
            <a:ext cx="9364225" cy="5369451"/>
            <a:chOff x="0" y="0"/>
            <a:chExt cx="24971264" cy="14305288"/>
          </a:xfrm>
        </p:grpSpPr>
        <p:grpSp>
          <p:nvGrpSpPr>
            <p:cNvPr id="4312" name="Group"/>
            <p:cNvGrpSpPr/>
            <p:nvPr/>
          </p:nvGrpSpPr>
          <p:grpSpPr>
            <a:xfrm>
              <a:off x="903903" y="0"/>
              <a:ext cx="23164631" cy="243846"/>
              <a:chOff x="-2" y="0"/>
              <a:chExt cx="23164629" cy="243844"/>
            </a:xfrm>
          </p:grpSpPr>
          <p:sp>
            <p:nvSpPr>
              <p:cNvPr id="4301"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02"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03"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04"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05"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06"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07"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08"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09"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10"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11"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4324" name="Group"/>
            <p:cNvGrpSpPr/>
            <p:nvPr/>
          </p:nvGrpSpPr>
          <p:grpSpPr>
            <a:xfrm>
              <a:off x="903903" y="14061444"/>
              <a:ext cx="23164631" cy="243846"/>
              <a:chOff x="-2" y="0"/>
              <a:chExt cx="23164629" cy="243844"/>
            </a:xfrm>
          </p:grpSpPr>
          <p:sp>
            <p:nvSpPr>
              <p:cNvPr id="4313"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14"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15"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16"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17"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18"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19"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20"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21"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22"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23"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4334" name="Group"/>
            <p:cNvGrpSpPr/>
            <p:nvPr/>
          </p:nvGrpSpPr>
          <p:grpSpPr>
            <a:xfrm>
              <a:off x="0" y="926929"/>
              <a:ext cx="243846" cy="12438555"/>
              <a:chOff x="0" y="-2"/>
              <a:chExt cx="243844" cy="12438554"/>
            </a:xfrm>
          </p:grpSpPr>
          <p:sp>
            <p:nvSpPr>
              <p:cNvPr id="4325"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26"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27"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28"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29"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30"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31"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32"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33"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4344" name="Group"/>
            <p:cNvGrpSpPr/>
            <p:nvPr/>
          </p:nvGrpSpPr>
          <p:grpSpPr>
            <a:xfrm>
              <a:off x="24727419" y="926929"/>
              <a:ext cx="243846" cy="12435851"/>
              <a:chOff x="0" y="0"/>
              <a:chExt cx="243844" cy="12435850"/>
            </a:xfrm>
          </p:grpSpPr>
          <p:sp>
            <p:nvSpPr>
              <p:cNvPr id="4335"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36"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37"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38"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39"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40"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41"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42"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43"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4346" name="Title Text"/>
          <p:cNvSpPr txBox="1">
            <a:spLocks noGrp="1"/>
          </p:cNvSpPr>
          <p:nvPr>
            <p:ph type="title"/>
          </p:nvPr>
        </p:nvSpPr>
        <p:spPr>
          <a:xfrm>
            <a:off x="210312" y="137796"/>
            <a:ext cx="4142234" cy="805419"/>
          </a:xfrm>
          <a:prstGeom prst="rect">
            <a:avLst/>
          </a:prstGeom>
        </p:spPr>
        <p:txBody>
          <a:bodyPr/>
          <a:lstStyle>
            <a:lvl1pPr defTabSz="914411">
              <a:defRPr sz="2400" b="0" spc="0">
                <a:solidFill>
                  <a:srgbClr val="FFFFFF"/>
                </a:solidFill>
              </a:defRPr>
            </a:lvl1pPr>
          </a:lstStyle>
          <a:p>
            <a:r>
              <a:t>Title Text</a:t>
            </a:r>
          </a:p>
        </p:txBody>
      </p:sp>
      <p:sp>
        <p:nvSpPr>
          <p:cNvPr id="4347" name="Body Level One…"/>
          <p:cNvSpPr txBox="1">
            <a:spLocks noGrp="1"/>
          </p:cNvSpPr>
          <p:nvPr>
            <p:ph type="body" sz="half" idx="1"/>
          </p:nvPr>
        </p:nvSpPr>
        <p:spPr>
          <a:xfrm>
            <a:off x="4791455" y="1244736"/>
            <a:ext cx="4123878" cy="3255229"/>
          </a:xfrm>
          <a:prstGeom prst="rect">
            <a:avLst/>
          </a:prstGeom>
        </p:spPr>
        <p:txBody>
          <a:bodyPr>
            <a:normAutofit/>
          </a:bodyPr>
          <a:lstStyle>
            <a:lvl1pPr defTabSz="914411">
              <a:defRPr sz="1388" b="0" spc="0"/>
            </a:lvl1pPr>
            <a:lvl2pPr marL="171452" indent="-171452" defTabSz="914411">
              <a:defRPr sz="1388" b="0" spc="0"/>
            </a:lvl2pPr>
            <a:lvl3pPr marL="342905" indent="-141289" defTabSz="914411">
              <a:defRPr sz="1388" b="0" spc="0"/>
            </a:lvl3pPr>
            <a:lvl4pPr marL="628658" indent="-193677" defTabSz="914411">
              <a:defRPr sz="1388" b="0" spc="0"/>
            </a:lvl4pPr>
            <a:lvl5pPr marL="803285" indent="-171452" defTabSz="914411">
              <a:defRPr sz="1388" b="0" spc="0"/>
            </a:lvl5pPr>
          </a:lstStyle>
          <a:p>
            <a:r>
              <a:t>Body Level One</a:t>
            </a:r>
          </a:p>
          <a:p>
            <a:pPr lvl="1"/>
            <a:r>
              <a:t>Body Level Two</a:t>
            </a:r>
          </a:p>
          <a:p>
            <a:pPr lvl="2"/>
            <a:r>
              <a:t>Body Level Three</a:t>
            </a:r>
          </a:p>
          <a:p>
            <a:pPr lvl="3"/>
            <a:r>
              <a:t>Body Level Four</a:t>
            </a:r>
          </a:p>
          <a:p>
            <a:pPr lvl="4"/>
            <a:r>
              <a:t>Body Level Five</a:t>
            </a:r>
          </a:p>
        </p:txBody>
      </p:sp>
      <p:sp>
        <p:nvSpPr>
          <p:cNvPr id="4348" name="Rectangle"/>
          <p:cNvSpPr>
            <a:spLocks noGrp="1"/>
          </p:cNvSpPr>
          <p:nvPr>
            <p:ph type="body" sz="half" idx="21"/>
          </p:nvPr>
        </p:nvSpPr>
        <p:spPr>
          <a:xfrm>
            <a:off x="219457" y="1244736"/>
            <a:ext cx="4123946" cy="3255229"/>
          </a:xfrm>
          <a:prstGeom prst="rect">
            <a:avLst/>
          </a:prstGeom>
        </p:spPr>
        <p:txBody>
          <a:bodyPr>
            <a:normAutofit/>
          </a:bodyPr>
          <a:lstStyle>
            <a:lvl1pPr defTabSz="1828823">
              <a:defRPr sz="3700" b="0" spc="0">
                <a:latin typeface="Arial"/>
                <a:cs typeface="Arial"/>
                <a:sym typeface="Arial"/>
              </a:defRPr>
            </a:lvl1pPr>
          </a:lstStyle>
          <a:p>
            <a:pPr defTabSz="2438430">
              <a:defRPr sz="3700" b="0" spc="0">
                <a:latin typeface="Arial"/>
                <a:ea typeface="Arial"/>
                <a:cs typeface="Arial"/>
                <a:sym typeface="Arial"/>
              </a:defRPr>
            </a:pPr>
            <a:endParaRPr/>
          </a:p>
        </p:txBody>
      </p:sp>
      <p:sp>
        <p:nvSpPr>
          <p:cNvPr id="4349"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644918536"/>
      </p:ext>
    </p:extLst>
  </p:cSld>
  <p:clrMapOvr>
    <a:masterClrMapping/>
  </p:clrMapOvr>
  <p:transition spd="med"/>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x">
  <p:cSld name="1_title, text (two columns, different text sizes)">
    <p:bg>
      <p:bgPr>
        <a:solidFill>
          <a:srgbClr val="0F6FFF"/>
        </a:solidFill>
        <a:effectLst/>
      </p:bgPr>
    </p:bg>
    <p:spTree>
      <p:nvGrpSpPr>
        <p:cNvPr id="1" name=""/>
        <p:cNvGrpSpPr/>
        <p:nvPr/>
      </p:nvGrpSpPr>
      <p:grpSpPr>
        <a:xfrm>
          <a:off x="0" y="0"/>
          <a:ext cx="0" cy="0"/>
          <a:chOff x="0" y="0"/>
          <a:chExt cx="0" cy="0"/>
        </a:xfrm>
      </p:grpSpPr>
      <p:grpSp>
        <p:nvGrpSpPr>
          <p:cNvPr id="4400" name="Group"/>
          <p:cNvGrpSpPr/>
          <p:nvPr/>
        </p:nvGrpSpPr>
        <p:grpSpPr>
          <a:xfrm>
            <a:off x="-109731" y="-109957"/>
            <a:ext cx="9364225" cy="5369451"/>
            <a:chOff x="0" y="0"/>
            <a:chExt cx="24971264" cy="14305288"/>
          </a:xfrm>
        </p:grpSpPr>
        <p:grpSp>
          <p:nvGrpSpPr>
            <p:cNvPr id="4367" name="Group"/>
            <p:cNvGrpSpPr/>
            <p:nvPr/>
          </p:nvGrpSpPr>
          <p:grpSpPr>
            <a:xfrm>
              <a:off x="903903" y="0"/>
              <a:ext cx="23164631" cy="243846"/>
              <a:chOff x="-2" y="0"/>
              <a:chExt cx="23164629" cy="243844"/>
            </a:xfrm>
          </p:grpSpPr>
          <p:sp>
            <p:nvSpPr>
              <p:cNvPr id="4356"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57"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58"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59"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60"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61"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62"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63"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64"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65"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66"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4379" name="Group"/>
            <p:cNvGrpSpPr/>
            <p:nvPr/>
          </p:nvGrpSpPr>
          <p:grpSpPr>
            <a:xfrm>
              <a:off x="903903" y="14061444"/>
              <a:ext cx="23164631" cy="243846"/>
              <a:chOff x="-2" y="0"/>
              <a:chExt cx="23164629" cy="243844"/>
            </a:xfrm>
          </p:grpSpPr>
          <p:sp>
            <p:nvSpPr>
              <p:cNvPr id="4368"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69"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70"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71"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72"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73"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74"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75"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76"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77"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78"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4389" name="Group"/>
            <p:cNvGrpSpPr/>
            <p:nvPr/>
          </p:nvGrpSpPr>
          <p:grpSpPr>
            <a:xfrm>
              <a:off x="0" y="926929"/>
              <a:ext cx="243846" cy="12438555"/>
              <a:chOff x="0" y="-2"/>
              <a:chExt cx="243844" cy="12438554"/>
            </a:xfrm>
          </p:grpSpPr>
          <p:sp>
            <p:nvSpPr>
              <p:cNvPr id="4380"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81"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82"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83"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84"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85"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86"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87"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88"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4399" name="Group"/>
            <p:cNvGrpSpPr/>
            <p:nvPr/>
          </p:nvGrpSpPr>
          <p:grpSpPr>
            <a:xfrm>
              <a:off x="24727419" y="926929"/>
              <a:ext cx="243846" cy="12435851"/>
              <a:chOff x="0" y="0"/>
              <a:chExt cx="243844" cy="12435850"/>
            </a:xfrm>
          </p:grpSpPr>
          <p:sp>
            <p:nvSpPr>
              <p:cNvPr id="4390"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91"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92"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93"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94"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95"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96"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97"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98"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4401" name="Title Text"/>
          <p:cNvSpPr txBox="1">
            <a:spLocks noGrp="1"/>
          </p:cNvSpPr>
          <p:nvPr>
            <p:ph type="title"/>
          </p:nvPr>
        </p:nvSpPr>
        <p:spPr>
          <a:xfrm>
            <a:off x="210312" y="137796"/>
            <a:ext cx="4142234" cy="805419"/>
          </a:xfrm>
          <a:prstGeom prst="rect">
            <a:avLst/>
          </a:prstGeom>
        </p:spPr>
        <p:txBody>
          <a:bodyPr/>
          <a:lstStyle>
            <a:lvl1pPr defTabSz="914411">
              <a:defRPr sz="2400" b="0" spc="0">
                <a:solidFill>
                  <a:srgbClr val="FFFFFF"/>
                </a:solidFill>
              </a:defRPr>
            </a:lvl1pPr>
          </a:lstStyle>
          <a:p>
            <a:r>
              <a:t>Title Text</a:t>
            </a:r>
          </a:p>
        </p:txBody>
      </p:sp>
      <p:sp>
        <p:nvSpPr>
          <p:cNvPr id="4402" name="Body Level One…"/>
          <p:cNvSpPr txBox="1">
            <a:spLocks noGrp="1"/>
          </p:cNvSpPr>
          <p:nvPr>
            <p:ph type="body" sz="half" idx="1"/>
          </p:nvPr>
        </p:nvSpPr>
        <p:spPr>
          <a:xfrm>
            <a:off x="4791455" y="1244736"/>
            <a:ext cx="4123946" cy="3255229"/>
          </a:xfrm>
          <a:prstGeom prst="rect">
            <a:avLst/>
          </a:prstGeom>
        </p:spPr>
        <p:txBody>
          <a:bodyPr>
            <a:normAutofit/>
          </a:bodyPr>
          <a:lstStyle>
            <a:lvl1pPr defTabSz="914411">
              <a:defRPr sz="1388" b="0" spc="0"/>
            </a:lvl1pPr>
            <a:lvl2pPr marL="171452" indent="-171452" defTabSz="914411">
              <a:defRPr sz="1388" b="0" spc="0"/>
            </a:lvl2pPr>
            <a:lvl3pPr marL="342905" indent="-141289" defTabSz="914411">
              <a:defRPr sz="1388" b="0" spc="0"/>
            </a:lvl3pPr>
            <a:lvl4pPr marL="628658" indent="-193677" defTabSz="914411">
              <a:defRPr sz="1388" b="0" spc="0"/>
            </a:lvl4pPr>
            <a:lvl5pPr marL="803285" indent="-171452" defTabSz="914411">
              <a:defRPr sz="1388" b="0" spc="0"/>
            </a:lvl5pPr>
          </a:lstStyle>
          <a:p>
            <a:r>
              <a:t>Body Level One</a:t>
            </a:r>
          </a:p>
          <a:p>
            <a:pPr lvl="1"/>
            <a:r>
              <a:t>Body Level Two</a:t>
            </a:r>
          </a:p>
          <a:p>
            <a:pPr lvl="2"/>
            <a:r>
              <a:t>Body Level Three</a:t>
            </a:r>
          </a:p>
          <a:p>
            <a:pPr lvl="3"/>
            <a:r>
              <a:t>Body Level Four</a:t>
            </a:r>
          </a:p>
          <a:p>
            <a:pPr lvl="4"/>
            <a:r>
              <a:t>Body Level Five</a:t>
            </a:r>
          </a:p>
        </p:txBody>
      </p:sp>
      <p:sp>
        <p:nvSpPr>
          <p:cNvPr id="4403"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171031412"/>
      </p:ext>
    </p:extLst>
  </p:cSld>
  <p:clrMapOvr>
    <a:masterClrMapping/>
  </p:clrMapOvr>
  <p:transition spd="med"/>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tx">
  <p:cSld name="1_title, text (four columns)">
    <p:bg>
      <p:bgPr>
        <a:solidFill>
          <a:srgbClr val="0F6FFF"/>
        </a:solidFill>
        <a:effectLst/>
      </p:bgPr>
    </p:bg>
    <p:spTree>
      <p:nvGrpSpPr>
        <p:cNvPr id="1" name=""/>
        <p:cNvGrpSpPr/>
        <p:nvPr/>
      </p:nvGrpSpPr>
      <p:grpSpPr>
        <a:xfrm>
          <a:off x="0" y="0"/>
          <a:ext cx="0" cy="0"/>
          <a:chOff x="0" y="0"/>
          <a:chExt cx="0" cy="0"/>
        </a:xfrm>
      </p:grpSpPr>
      <p:grpSp>
        <p:nvGrpSpPr>
          <p:cNvPr id="4454" name="Group"/>
          <p:cNvGrpSpPr/>
          <p:nvPr/>
        </p:nvGrpSpPr>
        <p:grpSpPr>
          <a:xfrm>
            <a:off x="-109731" y="-109957"/>
            <a:ext cx="9364225" cy="5369451"/>
            <a:chOff x="0" y="0"/>
            <a:chExt cx="24971264" cy="14305288"/>
          </a:xfrm>
        </p:grpSpPr>
        <p:grpSp>
          <p:nvGrpSpPr>
            <p:cNvPr id="4421" name="Group"/>
            <p:cNvGrpSpPr/>
            <p:nvPr/>
          </p:nvGrpSpPr>
          <p:grpSpPr>
            <a:xfrm>
              <a:off x="903903" y="0"/>
              <a:ext cx="23164631" cy="243846"/>
              <a:chOff x="-2" y="0"/>
              <a:chExt cx="23164629" cy="243844"/>
            </a:xfrm>
          </p:grpSpPr>
          <p:sp>
            <p:nvSpPr>
              <p:cNvPr id="4410"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411"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412"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413"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414"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415"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416"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417"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418"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419"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420"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4433" name="Group"/>
            <p:cNvGrpSpPr/>
            <p:nvPr/>
          </p:nvGrpSpPr>
          <p:grpSpPr>
            <a:xfrm>
              <a:off x="903903" y="14061444"/>
              <a:ext cx="23164631" cy="243846"/>
              <a:chOff x="-2" y="0"/>
              <a:chExt cx="23164629" cy="243844"/>
            </a:xfrm>
          </p:grpSpPr>
          <p:sp>
            <p:nvSpPr>
              <p:cNvPr id="4422"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423"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424"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425"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426"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427"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428"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429"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430"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431"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432"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4443" name="Group"/>
            <p:cNvGrpSpPr/>
            <p:nvPr/>
          </p:nvGrpSpPr>
          <p:grpSpPr>
            <a:xfrm>
              <a:off x="0" y="926929"/>
              <a:ext cx="243846" cy="12438555"/>
              <a:chOff x="0" y="-2"/>
              <a:chExt cx="243844" cy="12438554"/>
            </a:xfrm>
          </p:grpSpPr>
          <p:sp>
            <p:nvSpPr>
              <p:cNvPr id="4434"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435"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436"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437"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438"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439"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440"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441"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442"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4453" name="Group"/>
            <p:cNvGrpSpPr/>
            <p:nvPr/>
          </p:nvGrpSpPr>
          <p:grpSpPr>
            <a:xfrm>
              <a:off x="24727419" y="926929"/>
              <a:ext cx="243846" cy="12435851"/>
              <a:chOff x="0" y="0"/>
              <a:chExt cx="243844" cy="12435850"/>
            </a:xfrm>
          </p:grpSpPr>
          <p:sp>
            <p:nvSpPr>
              <p:cNvPr id="4444"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445"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446"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447"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448"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449"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450"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451"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452"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4455" name="Title Text"/>
          <p:cNvSpPr txBox="1">
            <a:spLocks noGrp="1"/>
          </p:cNvSpPr>
          <p:nvPr>
            <p:ph type="title"/>
          </p:nvPr>
        </p:nvSpPr>
        <p:spPr>
          <a:xfrm>
            <a:off x="210312" y="137796"/>
            <a:ext cx="4142234" cy="805419"/>
          </a:xfrm>
          <a:prstGeom prst="rect">
            <a:avLst/>
          </a:prstGeom>
        </p:spPr>
        <p:txBody>
          <a:bodyPr/>
          <a:lstStyle>
            <a:lvl1pPr defTabSz="914411">
              <a:defRPr sz="2400" b="0" spc="0">
                <a:solidFill>
                  <a:srgbClr val="FFFFFF"/>
                </a:solidFill>
              </a:defRPr>
            </a:lvl1pPr>
          </a:lstStyle>
          <a:p>
            <a:r>
              <a:t>Title Text</a:t>
            </a:r>
          </a:p>
        </p:txBody>
      </p:sp>
      <p:sp>
        <p:nvSpPr>
          <p:cNvPr id="4456" name="Body Level One…"/>
          <p:cNvSpPr txBox="1">
            <a:spLocks noGrp="1"/>
          </p:cNvSpPr>
          <p:nvPr>
            <p:ph type="body" sz="quarter" idx="1"/>
          </p:nvPr>
        </p:nvSpPr>
        <p:spPr>
          <a:xfrm>
            <a:off x="219456" y="1244736"/>
            <a:ext cx="1837946" cy="3255229"/>
          </a:xfrm>
          <a:prstGeom prst="rect">
            <a:avLst/>
          </a:prstGeom>
        </p:spPr>
        <p:txBody>
          <a:bodyPr>
            <a:normAutofit/>
          </a:bodyPr>
          <a:lstStyle>
            <a:lvl1pPr defTabSz="914411">
              <a:defRPr sz="1388" b="0" spc="0"/>
            </a:lvl1pPr>
            <a:lvl2pPr marL="171452" indent="-171452" defTabSz="914411">
              <a:defRPr sz="1388" b="0" spc="0"/>
            </a:lvl2pPr>
            <a:lvl3pPr marL="342905" indent="-141289" defTabSz="914411">
              <a:defRPr sz="1388" b="0" spc="0"/>
            </a:lvl3pPr>
            <a:lvl4pPr marL="628658" indent="-193677" defTabSz="914411">
              <a:defRPr sz="1388" b="0" spc="0"/>
            </a:lvl4pPr>
            <a:lvl5pPr marL="803285" indent="-171452" defTabSz="914411">
              <a:defRPr sz="1388" b="0" spc="0"/>
            </a:lvl5pPr>
          </a:lstStyle>
          <a:p>
            <a:r>
              <a:t>Body Level One</a:t>
            </a:r>
          </a:p>
          <a:p>
            <a:pPr lvl="1"/>
            <a:r>
              <a:t>Body Level Two</a:t>
            </a:r>
          </a:p>
          <a:p>
            <a:pPr lvl="2"/>
            <a:r>
              <a:t>Body Level Three</a:t>
            </a:r>
          </a:p>
          <a:p>
            <a:pPr lvl="3"/>
            <a:r>
              <a:t>Body Level Four</a:t>
            </a:r>
          </a:p>
          <a:p>
            <a:pPr lvl="4"/>
            <a:r>
              <a:t>Body Level Five</a:t>
            </a:r>
          </a:p>
        </p:txBody>
      </p:sp>
      <p:sp>
        <p:nvSpPr>
          <p:cNvPr id="4457" name="Rectangle"/>
          <p:cNvSpPr>
            <a:spLocks noGrp="1"/>
          </p:cNvSpPr>
          <p:nvPr>
            <p:ph type="body" sz="quarter" idx="21"/>
          </p:nvPr>
        </p:nvSpPr>
        <p:spPr>
          <a:xfrm>
            <a:off x="2505455" y="1244736"/>
            <a:ext cx="1837946" cy="3255229"/>
          </a:xfrm>
          <a:prstGeom prst="rect">
            <a:avLst/>
          </a:prstGeom>
        </p:spPr>
        <p:txBody>
          <a:bodyPr>
            <a:normAutofit/>
          </a:bodyPr>
          <a:lstStyle>
            <a:lvl1pPr defTabSz="1828823">
              <a:defRPr sz="3700" b="0" spc="0">
                <a:latin typeface="Arial"/>
                <a:cs typeface="Arial"/>
                <a:sym typeface="Arial"/>
              </a:defRPr>
            </a:lvl1pPr>
          </a:lstStyle>
          <a:p>
            <a:pPr defTabSz="2438430">
              <a:defRPr sz="3700" b="0" spc="0">
                <a:latin typeface="Arial"/>
                <a:ea typeface="Arial"/>
                <a:cs typeface="Arial"/>
                <a:sym typeface="Arial"/>
              </a:defRPr>
            </a:pPr>
            <a:endParaRPr/>
          </a:p>
        </p:txBody>
      </p:sp>
      <p:sp>
        <p:nvSpPr>
          <p:cNvPr id="4458" name="Rectangle"/>
          <p:cNvSpPr>
            <a:spLocks noGrp="1"/>
          </p:cNvSpPr>
          <p:nvPr>
            <p:ph type="body" sz="quarter" idx="22"/>
          </p:nvPr>
        </p:nvSpPr>
        <p:spPr>
          <a:xfrm>
            <a:off x="4791455" y="1244736"/>
            <a:ext cx="1837946" cy="3255229"/>
          </a:xfrm>
          <a:prstGeom prst="rect">
            <a:avLst/>
          </a:prstGeom>
        </p:spPr>
        <p:txBody>
          <a:bodyPr>
            <a:normAutofit/>
          </a:bodyPr>
          <a:lstStyle>
            <a:lvl1pPr defTabSz="1828823">
              <a:defRPr sz="3700" b="0" spc="0">
                <a:latin typeface="Arial"/>
                <a:cs typeface="Arial"/>
                <a:sym typeface="Arial"/>
              </a:defRPr>
            </a:lvl1pPr>
          </a:lstStyle>
          <a:p>
            <a:pPr defTabSz="2438430">
              <a:defRPr sz="3700" b="0" spc="0">
                <a:latin typeface="Arial"/>
                <a:ea typeface="Arial"/>
                <a:cs typeface="Arial"/>
                <a:sym typeface="Arial"/>
              </a:defRPr>
            </a:pPr>
            <a:endParaRPr/>
          </a:p>
        </p:txBody>
      </p:sp>
      <p:sp>
        <p:nvSpPr>
          <p:cNvPr id="4459" name="Rectangle"/>
          <p:cNvSpPr>
            <a:spLocks noGrp="1"/>
          </p:cNvSpPr>
          <p:nvPr>
            <p:ph type="body" sz="quarter" idx="23"/>
          </p:nvPr>
        </p:nvSpPr>
        <p:spPr>
          <a:xfrm>
            <a:off x="7077456" y="1244736"/>
            <a:ext cx="1837946" cy="3255229"/>
          </a:xfrm>
          <a:prstGeom prst="rect">
            <a:avLst/>
          </a:prstGeom>
        </p:spPr>
        <p:txBody>
          <a:bodyPr>
            <a:normAutofit/>
          </a:bodyPr>
          <a:lstStyle>
            <a:lvl1pPr defTabSz="1828823">
              <a:defRPr sz="3700" b="0" spc="0">
                <a:latin typeface="Arial"/>
                <a:cs typeface="Arial"/>
                <a:sym typeface="Arial"/>
              </a:defRPr>
            </a:lvl1pPr>
          </a:lstStyle>
          <a:p>
            <a:pPr defTabSz="2438430">
              <a:defRPr sz="3700" b="0" spc="0">
                <a:latin typeface="Arial"/>
                <a:ea typeface="Arial"/>
                <a:cs typeface="Arial"/>
                <a:sym typeface="Arial"/>
              </a:defRPr>
            </a:pPr>
            <a:endParaRPr/>
          </a:p>
        </p:txBody>
      </p:sp>
      <p:sp>
        <p:nvSpPr>
          <p:cNvPr id="4460"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794292783"/>
      </p:ext>
    </p:extLst>
  </p:cSld>
  <p:clrMapOvr>
    <a:masterClrMapping/>
  </p:clrMapOvr>
  <p:transition spd="med"/>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type="tx">
  <p:cSld name="1_title, text, half-image">
    <p:bg>
      <p:bgPr>
        <a:solidFill>
          <a:srgbClr val="0F6FFF"/>
        </a:solidFill>
        <a:effectLst/>
      </p:bgPr>
    </p:bg>
    <p:spTree>
      <p:nvGrpSpPr>
        <p:cNvPr id="1" name=""/>
        <p:cNvGrpSpPr/>
        <p:nvPr/>
      </p:nvGrpSpPr>
      <p:grpSpPr>
        <a:xfrm>
          <a:off x="0" y="0"/>
          <a:ext cx="0" cy="0"/>
          <a:chOff x="0" y="0"/>
          <a:chExt cx="0" cy="0"/>
        </a:xfrm>
      </p:grpSpPr>
      <p:grpSp>
        <p:nvGrpSpPr>
          <p:cNvPr id="4511" name="Group"/>
          <p:cNvGrpSpPr/>
          <p:nvPr/>
        </p:nvGrpSpPr>
        <p:grpSpPr>
          <a:xfrm>
            <a:off x="-109731" y="-109957"/>
            <a:ext cx="9364225" cy="5369451"/>
            <a:chOff x="0" y="0"/>
            <a:chExt cx="24971264" cy="14305288"/>
          </a:xfrm>
        </p:grpSpPr>
        <p:grpSp>
          <p:nvGrpSpPr>
            <p:cNvPr id="4478" name="Group"/>
            <p:cNvGrpSpPr/>
            <p:nvPr/>
          </p:nvGrpSpPr>
          <p:grpSpPr>
            <a:xfrm>
              <a:off x="903903" y="0"/>
              <a:ext cx="23164631" cy="243846"/>
              <a:chOff x="-2" y="0"/>
              <a:chExt cx="23164629" cy="243844"/>
            </a:xfrm>
          </p:grpSpPr>
          <p:sp>
            <p:nvSpPr>
              <p:cNvPr id="4467"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468"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469"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470"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471"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472"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473"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474"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475"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476"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477"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4490" name="Group"/>
            <p:cNvGrpSpPr/>
            <p:nvPr/>
          </p:nvGrpSpPr>
          <p:grpSpPr>
            <a:xfrm>
              <a:off x="903903" y="14061444"/>
              <a:ext cx="23164631" cy="243846"/>
              <a:chOff x="-2" y="0"/>
              <a:chExt cx="23164629" cy="243844"/>
            </a:xfrm>
          </p:grpSpPr>
          <p:sp>
            <p:nvSpPr>
              <p:cNvPr id="4479"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480"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481"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482"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483"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484"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485"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486"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487"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488"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489"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4500" name="Group"/>
            <p:cNvGrpSpPr/>
            <p:nvPr/>
          </p:nvGrpSpPr>
          <p:grpSpPr>
            <a:xfrm>
              <a:off x="0" y="926929"/>
              <a:ext cx="243846" cy="12438555"/>
              <a:chOff x="0" y="-2"/>
              <a:chExt cx="243844" cy="12438554"/>
            </a:xfrm>
          </p:grpSpPr>
          <p:sp>
            <p:nvSpPr>
              <p:cNvPr id="4491"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492"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493"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494"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495"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496"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497"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498"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499"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4510" name="Group"/>
            <p:cNvGrpSpPr/>
            <p:nvPr/>
          </p:nvGrpSpPr>
          <p:grpSpPr>
            <a:xfrm>
              <a:off x="24727419" y="926929"/>
              <a:ext cx="243846" cy="12435851"/>
              <a:chOff x="0" y="0"/>
              <a:chExt cx="243844" cy="12435850"/>
            </a:xfrm>
          </p:grpSpPr>
          <p:sp>
            <p:nvSpPr>
              <p:cNvPr id="4501"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502"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503"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504"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505"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506"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507"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508"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509"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4512" name="Image"/>
          <p:cNvSpPr>
            <a:spLocks noGrp="1"/>
          </p:cNvSpPr>
          <p:nvPr>
            <p:ph type="pic" idx="21"/>
          </p:nvPr>
        </p:nvSpPr>
        <p:spPr>
          <a:xfrm>
            <a:off x="4572000" y="0"/>
            <a:ext cx="4572000" cy="5148263"/>
          </a:xfrm>
          <a:prstGeom prst="rect">
            <a:avLst/>
          </a:prstGeom>
        </p:spPr>
        <p:txBody>
          <a:bodyPr lIns="91439" tIns="45719" rIns="91439" bIns="45719"/>
          <a:lstStyle/>
          <a:p>
            <a:endParaRPr/>
          </a:p>
        </p:txBody>
      </p:sp>
      <p:sp>
        <p:nvSpPr>
          <p:cNvPr id="4513" name="Title Text"/>
          <p:cNvSpPr txBox="1">
            <a:spLocks noGrp="1"/>
          </p:cNvSpPr>
          <p:nvPr>
            <p:ph type="title"/>
          </p:nvPr>
        </p:nvSpPr>
        <p:spPr>
          <a:xfrm>
            <a:off x="210312" y="137796"/>
            <a:ext cx="4142234" cy="805419"/>
          </a:xfrm>
          <a:prstGeom prst="rect">
            <a:avLst/>
          </a:prstGeom>
        </p:spPr>
        <p:txBody>
          <a:bodyPr/>
          <a:lstStyle>
            <a:lvl1pPr defTabSz="914411">
              <a:defRPr sz="2400" b="0" spc="0">
                <a:solidFill>
                  <a:srgbClr val="FFFFFF"/>
                </a:solidFill>
              </a:defRPr>
            </a:lvl1pPr>
          </a:lstStyle>
          <a:p>
            <a:r>
              <a:t>Title Text</a:t>
            </a:r>
          </a:p>
        </p:txBody>
      </p:sp>
      <p:sp>
        <p:nvSpPr>
          <p:cNvPr id="4514" name="Body Level One…"/>
          <p:cNvSpPr txBox="1">
            <a:spLocks noGrp="1"/>
          </p:cNvSpPr>
          <p:nvPr>
            <p:ph type="body" sz="half" idx="1"/>
          </p:nvPr>
        </p:nvSpPr>
        <p:spPr>
          <a:xfrm>
            <a:off x="219456" y="1244736"/>
            <a:ext cx="4123946" cy="3255229"/>
          </a:xfrm>
          <a:prstGeom prst="rect">
            <a:avLst/>
          </a:prstGeom>
        </p:spPr>
        <p:txBody>
          <a:bodyPr>
            <a:normAutofit/>
          </a:bodyPr>
          <a:lstStyle>
            <a:lvl1pPr defTabSz="914411">
              <a:defRPr sz="1388" b="0" spc="0"/>
            </a:lvl1pPr>
            <a:lvl2pPr marL="171452" indent="-171452" defTabSz="914411">
              <a:defRPr sz="1388" b="0" spc="0"/>
            </a:lvl2pPr>
            <a:lvl3pPr marL="342905" indent="-141289" defTabSz="914411">
              <a:defRPr sz="1388" b="0" spc="0"/>
            </a:lvl3pPr>
            <a:lvl4pPr marL="628658" indent="-193677" defTabSz="914411">
              <a:defRPr sz="1388" b="0" spc="0"/>
            </a:lvl4pPr>
            <a:lvl5pPr marL="803285" indent="-171452" defTabSz="914411">
              <a:defRPr sz="1388" b="0" spc="0"/>
            </a:lvl5pPr>
          </a:lstStyle>
          <a:p>
            <a:r>
              <a:t>Body Level One</a:t>
            </a:r>
          </a:p>
          <a:p>
            <a:pPr lvl="1"/>
            <a:r>
              <a:t>Body Level Two</a:t>
            </a:r>
          </a:p>
          <a:p>
            <a:pPr lvl="2"/>
            <a:r>
              <a:t>Body Level Three</a:t>
            </a:r>
          </a:p>
          <a:p>
            <a:pPr lvl="3"/>
            <a:r>
              <a:t>Body Level Four</a:t>
            </a:r>
          </a:p>
          <a:p>
            <a:pPr lvl="4"/>
            <a:r>
              <a:t>Body Level Five</a:t>
            </a:r>
          </a:p>
        </p:txBody>
      </p:sp>
      <p:sp>
        <p:nvSpPr>
          <p:cNvPr id="4515"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706843786"/>
      </p:ext>
    </p:extLst>
  </p:cSld>
  <p:clrMapOvr>
    <a:masterClrMapping/>
  </p:clrMapOvr>
  <p:transition spd="med"/>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tx">
  <p:cSld name="1_title, text (two narrow columns)">
    <p:bg>
      <p:bgPr>
        <a:solidFill>
          <a:srgbClr val="0F6FFF"/>
        </a:solidFill>
        <a:effectLst/>
      </p:bgPr>
    </p:bg>
    <p:spTree>
      <p:nvGrpSpPr>
        <p:cNvPr id="1" name=""/>
        <p:cNvGrpSpPr/>
        <p:nvPr/>
      </p:nvGrpSpPr>
      <p:grpSpPr>
        <a:xfrm>
          <a:off x="0" y="0"/>
          <a:ext cx="0" cy="0"/>
          <a:chOff x="0" y="0"/>
          <a:chExt cx="0" cy="0"/>
        </a:xfrm>
      </p:grpSpPr>
      <p:grpSp>
        <p:nvGrpSpPr>
          <p:cNvPr id="4566" name="Group"/>
          <p:cNvGrpSpPr/>
          <p:nvPr/>
        </p:nvGrpSpPr>
        <p:grpSpPr>
          <a:xfrm>
            <a:off x="-109731" y="-109957"/>
            <a:ext cx="9364225" cy="5369451"/>
            <a:chOff x="0" y="0"/>
            <a:chExt cx="24971264" cy="14305288"/>
          </a:xfrm>
        </p:grpSpPr>
        <p:grpSp>
          <p:nvGrpSpPr>
            <p:cNvPr id="4533" name="Group"/>
            <p:cNvGrpSpPr/>
            <p:nvPr/>
          </p:nvGrpSpPr>
          <p:grpSpPr>
            <a:xfrm>
              <a:off x="903903" y="0"/>
              <a:ext cx="23164631" cy="243846"/>
              <a:chOff x="-2" y="0"/>
              <a:chExt cx="23164629" cy="243844"/>
            </a:xfrm>
          </p:grpSpPr>
          <p:sp>
            <p:nvSpPr>
              <p:cNvPr id="4522"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523"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524"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525"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526"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527"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528"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529"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530"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531"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532"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4545" name="Group"/>
            <p:cNvGrpSpPr/>
            <p:nvPr/>
          </p:nvGrpSpPr>
          <p:grpSpPr>
            <a:xfrm>
              <a:off x="903903" y="14061444"/>
              <a:ext cx="23164631" cy="243846"/>
              <a:chOff x="-2" y="0"/>
              <a:chExt cx="23164629" cy="243844"/>
            </a:xfrm>
          </p:grpSpPr>
          <p:sp>
            <p:nvSpPr>
              <p:cNvPr id="4534"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535"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536"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537"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538"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539"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540"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541"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542"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543"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544"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4555" name="Group"/>
            <p:cNvGrpSpPr/>
            <p:nvPr/>
          </p:nvGrpSpPr>
          <p:grpSpPr>
            <a:xfrm>
              <a:off x="0" y="926929"/>
              <a:ext cx="243846" cy="12438555"/>
              <a:chOff x="0" y="-2"/>
              <a:chExt cx="243844" cy="12438554"/>
            </a:xfrm>
          </p:grpSpPr>
          <p:sp>
            <p:nvSpPr>
              <p:cNvPr id="4546"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547"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548"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549"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550"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551"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552"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553"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554"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4565" name="Group"/>
            <p:cNvGrpSpPr/>
            <p:nvPr/>
          </p:nvGrpSpPr>
          <p:grpSpPr>
            <a:xfrm>
              <a:off x="24727419" y="926929"/>
              <a:ext cx="243846" cy="12435851"/>
              <a:chOff x="0" y="0"/>
              <a:chExt cx="243844" cy="12435850"/>
            </a:xfrm>
          </p:grpSpPr>
          <p:sp>
            <p:nvSpPr>
              <p:cNvPr id="4556"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557"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558"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559"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560"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561"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562"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563"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564"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4567" name="Title Text"/>
          <p:cNvSpPr txBox="1">
            <a:spLocks noGrp="1"/>
          </p:cNvSpPr>
          <p:nvPr>
            <p:ph type="title"/>
          </p:nvPr>
        </p:nvSpPr>
        <p:spPr>
          <a:xfrm>
            <a:off x="210312" y="137796"/>
            <a:ext cx="4142234" cy="4298611"/>
          </a:xfrm>
          <a:prstGeom prst="rect">
            <a:avLst/>
          </a:prstGeom>
        </p:spPr>
        <p:txBody>
          <a:bodyPr/>
          <a:lstStyle>
            <a:lvl1pPr defTabSz="914411">
              <a:defRPr sz="2400" b="0" spc="0">
                <a:solidFill>
                  <a:srgbClr val="FFFFFF"/>
                </a:solidFill>
              </a:defRPr>
            </a:lvl1pPr>
          </a:lstStyle>
          <a:p>
            <a:r>
              <a:t>Title Text</a:t>
            </a:r>
          </a:p>
        </p:txBody>
      </p:sp>
      <p:sp>
        <p:nvSpPr>
          <p:cNvPr id="4568" name="Body Level One…"/>
          <p:cNvSpPr txBox="1">
            <a:spLocks noGrp="1"/>
          </p:cNvSpPr>
          <p:nvPr>
            <p:ph type="body" sz="quarter" idx="1"/>
          </p:nvPr>
        </p:nvSpPr>
        <p:spPr>
          <a:xfrm>
            <a:off x="4791455" y="201355"/>
            <a:ext cx="1837946" cy="4298611"/>
          </a:xfrm>
          <a:prstGeom prst="rect">
            <a:avLst/>
          </a:prstGeom>
        </p:spPr>
        <p:txBody>
          <a:bodyPr>
            <a:normAutofit/>
          </a:bodyPr>
          <a:lstStyle>
            <a:lvl1pPr defTabSz="914411">
              <a:defRPr sz="1388" b="0" spc="0"/>
            </a:lvl1pPr>
            <a:lvl2pPr marL="171452" indent="-171452" defTabSz="914411">
              <a:defRPr sz="1388" b="0" spc="0"/>
            </a:lvl2pPr>
            <a:lvl3pPr marL="342905" indent="-141289" defTabSz="914411">
              <a:defRPr sz="1388" b="0" spc="0"/>
            </a:lvl3pPr>
            <a:lvl4pPr marL="628658" indent="-193677" defTabSz="914411">
              <a:defRPr sz="1388" b="0" spc="0"/>
            </a:lvl4pPr>
            <a:lvl5pPr marL="803285" indent="-171452" defTabSz="914411">
              <a:defRPr sz="1388" b="0" spc="0"/>
            </a:lvl5pPr>
          </a:lstStyle>
          <a:p>
            <a:r>
              <a:t>Body Level One</a:t>
            </a:r>
          </a:p>
          <a:p>
            <a:pPr lvl="1"/>
            <a:r>
              <a:t>Body Level Two</a:t>
            </a:r>
          </a:p>
          <a:p>
            <a:pPr lvl="2"/>
            <a:r>
              <a:t>Body Level Three</a:t>
            </a:r>
          </a:p>
          <a:p>
            <a:pPr lvl="3"/>
            <a:r>
              <a:t>Body Level Four</a:t>
            </a:r>
          </a:p>
          <a:p>
            <a:pPr lvl="4"/>
            <a:r>
              <a:t>Body Level Five</a:t>
            </a:r>
          </a:p>
        </p:txBody>
      </p:sp>
      <p:sp>
        <p:nvSpPr>
          <p:cNvPr id="4569" name="Rectangle"/>
          <p:cNvSpPr>
            <a:spLocks noGrp="1"/>
          </p:cNvSpPr>
          <p:nvPr>
            <p:ph type="body" sz="quarter" idx="21"/>
          </p:nvPr>
        </p:nvSpPr>
        <p:spPr>
          <a:xfrm>
            <a:off x="7077456" y="201354"/>
            <a:ext cx="1837946" cy="4298612"/>
          </a:xfrm>
          <a:prstGeom prst="rect">
            <a:avLst/>
          </a:prstGeom>
        </p:spPr>
        <p:txBody>
          <a:bodyPr>
            <a:normAutofit/>
          </a:bodyPr>
          <a:lstStyle>
            <a:lvl1pPr defTabSz="1828823">
              <a:defRPr sz="3700" b="0" spc="0">
                <a:latin typeface="Arial"/>
                <a:cs typeface="Arial"/>
                <a:sym typeface="Arial"/>
              </a:defRPr>
            </a:lvl1pPr>
          </a:lstStyle>
          <a:p>
            <a:pPr defTabSz="2438430">
              <a:defRPr sz="3700" b="0" spc="0">
                <a:latin typeface="Arial"/>
                <a:ea typeface="Arial"/>
                <a:cs typeface="Arial"/>
                <a:sym typeface="Arial"/>
              </a:defRPr>
            </a:pPr>
            <a:endParaRPr/>
          </a:p>
        </p:txBody>
      </p:sp>
      <p:sp>
        <p:nvSpPr>
          <p:cNvPr id="4570"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399363177"/>
      </p:ext>
    </p:extLst>
  </p:cSld>
  <p:clrMapOvr>
    <a:masterClrMapping/>
  </p:clrMapOvr>
  <p:transition spd="med"/>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type="tx">
  <p:cSld name="title, text (dark background)">
    <p:bg>
      <p:bgPr>
        <a:solidFill>
          <a:srgbClr val="0F6FFF"/>
        </a:solidFill>
        <a:effectLst/>
      </p:bgPr>
    </p:bg>
    <p:spTree>
      <p:nvGrpSpPr>
        <p:cNvPr id="1" name=""/>
        <p:cNvGrpSpPr/>
        <p:nvPr/>
      </p:nvGrpSpPr>
      <p:grpSpPr>
        <a:xfrm>
          <a:off x="0" y="0"/>
          <a:ext cx="0" cy="0"/>
          <a:chOff x="0" y="0"/>
          <a:chExt cx="0" cy="0"/>
        </a:xfrm>
      </p:grpSpPr>
      <p:sp>
        <p:nvSpPr>
          <p:cNvPr id="4577" name="Rectangle"/>
          <p:cNvSpPr/>
          <p:nvPr/>
        </p:nvSpPr>
        <p:spPr>
          <a:xfrm>
            <a:off x="4572000" y="0"/>
            <a:ext cx="4572000" cy="5148263"/>
          </a:xfrm>
          <a:prstGeom prst="rect">
            <a:avLst/>
          </a:prstGeom>
          <a:solidFill>
            <a:srgbClr val="000000"/>
          </a:solidFill>
          <a:ln w="12700">
            <a:miter lim="400000"/>
          </a:ln>
        </p:spPr>
        <p:txBody>
          <a:bodyPr lIns="20091" tIns="20091" rIns="20091" bIns="20091" anchor="ctr"/>
          <a:lstStyle/>
          <a:p>
            <a:pPr indent="0" algn="ctr" defTabSz="309563">
              <a:lnSpc>
                <a:spcPct val="90000"/>
              </a:lnSpc>
              <a:defRPr sz="3200" b="1" spc="750">
                <a:solidFill>
                  <a:srgbClr val="FFFFFF"/>
                </a:solidFill>
              </a:defRPr>
            </a:pPr>
            <a:endParaRPr sz="1200"/>
          </a:p>
        </p:txBody>
      </p:sp>
      <p:sp>
        <p:nvSpPr>
          <p:cNvPr id="4578" name="Title Text"/>
          <p:cNvSpPr txBox="1">
            <a:spLocks noGrp="1"/>
          </p:cNvSpPr>
          <p:nvPr>
            <p:ph type="title"/>
          </p:nvPr>
        </p:nvSpPr>
        <p:spPr>
          <a:xfrm>
            <a:off x="210311" y="137796"/>
            <a:ext cx="4142166" cy="4298611"/>
          </a:xfrm>
          <a:prstGeom prst="rect">
            <a:avLst/>
          </a:prstGeom>
        </p:spPr>
        <p:txBody>
          <a:bodyPr/>
          <a:lstStyle>
            <a:lvl1pPr defTabSz="914411">
              <a:defRPr sz="2400" b="0" spc="0">
                <a:solidFill>
                  <a:srgbClr val="FFFFFF"/>
                </a:solidFill>
              </a:defRPr>
            </a:lvl1pPr>
          </a:lstStyle>
          <a:p>
            <a:r>
              <a:t>Title Text</a:t>
            </a:r>
          </a:p>
        </p:txBody>
      </p:sp>
      <p:sp>
        <p:nvSpPr>
          <p:cNvPr id="4579" name="Body Level One…"/>
          <p:cNvSpPr txBox="1">
            <a:spLocks noGrp="1"/>
          </p:cNvSpPr>
          <p:nvPr>
            <p:ph type="body" sz="half" idx="1"/>
          </p:nvPr>
        </p:nvSpPr>
        <p:spPr>
          <a:xfrm>
            <a:off x="4791455" y="201355"/>
            <a:ext cx="4123946" cy="4298611"/>
          </a:xfrm>
          <a:prstGeom prst="rect">
            <a:avLst/>
          </a:prstGeom>
        </p:spPr>
        <p:txBody>
          <a:bodyPr>
            <a:normAutofit/>
          </a:bodyPr>
          <a:lstStyle>
            <a:lvl1pPr defTabSz="914411">
              <a:defRPr sz="1388" b="0" spc="0"/>
            </a:lvl1pPr>
            <a:lvl2pPr marL="171452" indent="-171452" defTabSz="914411">
              <a:defRPr sz="1388" b="0" spc="0"/>
            </a:lvl2pPr>
            <a:lvl3pPr marL="342905" indent="-141289" defTabSz="914411">
              <a:defRPr sz="1388" b="0" spc="0"/>
            </a:lvl3pPr>
            <a:lvl4pPr marL="628658" indent="-193677" defTabSz="914411">
              <a:defRPr sz="1388" b="0" spc="0"/>
            </a:lvl4pPr>
            <a:lvl5pPr marL="803285" indent="-171452" defTabSz="914411">
              <a:defRPr sz="1388" b="0" spc="0"/>
            </a:lvl5pPr>
          </a:lstStyle>
          <a:p>
            <a:r>
              <a:t>Body Level One</a:t>
            </a:r>
          </a:p>
          <a:p>
            <a:pPr lvl="1"/>
            <a:r>
              <a:t>Body Level Two</a:t>
            </a:r>
          </a:p>
          <a:p>
            <a:pPr lvl="2"/>
            <a:r>
              <a:t>Body Level Three</a:t>
            </a:r>
          </a:p>
          <a:p>
            <a:pPr lvl="3"/>
            <a:r>
              <a:t>Body Level Four</a:t>
            </a:r>
          </a:p>
          <a:p>
            <a:pPr lvl="4"/>
            <a:r>
              <a:t>Body Level Five</a:t>
            </a:r>
          </a:p>
        </p:txBody>
      </p:sp>
      <p:grpSp>
        <p:nvGrpSpPr>
          <p:cNvPr id="4624" name="Group"/>
          <p:cNvGrpSpPr/>
          <p:nvPr/>
        </p:nvGrpSpPr>
        <p:grpSpPr>
          <a:xfrm>
            <a:off x="-109731" y="-109957"/>
            <a:ext cx="9364225" cy="5369451"/>
            <a:chOff x="0" y="0"/>
            <a:chExt cx="24971264" cy="14305288"/>
          </a:xfrm>
        </p:grpSpPr>
        <p:grpSp>
          <p:nvGrpSpPr>
            <p:cNvPr id="4591" name="Group"/>
            <p:cNvGrpSpPr/>
            <p:nvPr/>
          </p:nvGrpSpPr>
          <p:grpSpPr>
            <a:xfrm>
              <a:off x="903903" y="0"/>
              <a:ext cx="23164631" cy="243846"/>
              <a:chOff x="-2" y="0"/>
              <a:chExt cx="23164629" cy="243844"/>
            </a:xfrm>
          </p:grpSpPr>
          <p:sp>
            <p:nvSpPr>
              <p:cNvPr id="4580"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581"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582"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583"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584"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585"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586"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587"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588"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589"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590"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4603" name="Group"/>
            <p:cNvGrpSpPr/>
            <p:nvPr/>
          </p:nvGrpSpPr>
          <p:grpSpPr>
            <a:xfrm>
              <a:off x="903903" y="14061444"/>
              <a:ext cx="23164631" cy="243846"/>
              <a:chOff x="-2" y="0"/>
              <a:chExt cx="23164629" cy="243844"/>
            </a:xfrm>
          </p:grpSpPr>
          <p:sp>
            <p:nvSpPr>
              <p:cNvPr id="4592"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593"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594"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595"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596"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597"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598"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599"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00"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01"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02"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4613" name="Group"/>
            <p:cNvGrpSpPr/>
            <p:nvPr/>
          </p:nvGrpSpPr>
          <p:grpSpPr>
            <a:xfrm>
              <a:off x="0" y="926929"/>
              <a:ext cx="243846" cy="12438555"/>
              <a:chOff x="0" y="-2"/>
              <a:chExt cx="243844" cy="12438554"/>
            </a:xfrm>
          </p:grpSpPr>
          <p:sp>
            <p:nvSpPr>
              <p:cNvPr id="4604"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05"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06"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07"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08"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09"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10"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11"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12"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4623" name="Group"/>
            <p:cNvGrpSpPr/>
            <p:nvPr/>
          </p:nvGrpSpPr>
          <p:grpSpPr>
            <a:xfrm>
              <a:off x="24727419" y="926929"/>
              <a:ext cx="243846" cy="12435851"/>
              <a:chOff x="0" y="0"/>
              <a:chExt cx="243844" cy="12435850"/>
            </a:xfrm>
          </p:grpSpPr>
          <p:sp>
            <p:nvSpPr>
              <p:cNvPr id="4614"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15"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16"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17"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18"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19"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20"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21"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22"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4625"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31401808"/>
      </p:ext>
    </p:extLst>
  </p:cSld>
  <p:clrMapOvr>
    <a:masterClrMapping/>
  </p:clrMapOvr>
  <p:transition spd="med"/>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tx">
  <p:cSld name="1_title, image">
    <p:bg>
      <p:bgPr>
        <a:solidFill>
          <a:srgbClr val="0F6FFF"/>
        </a:solidFill>
        <a:effectLst/>
      </p:bgPr>
    </p:bg>
    <p:spTree>
      <p:nvGrpSpPr>
        <p:cNvPr id="1" name=""/>
        <p:cNvGrpSpPr/>
        <p:nvPr/>
      </p:nvGrpSpPr>
      <p:grpSpPr>
        <a:xfrm>
          <a:off x="0" y="0"/>
          <a:ext cx="0" cy="0"/>
          <a:chOff x="0" y="0"/>
          <a:chExt cx="0" cy="0"/>
        </a:xfrm>
      </p:grpSpPr>
      <p:grpSp>
        <p:nvGrpSpPr>
          <p:cNvPr id="4676" name="Group"/>
          <p:cNvGrpSpPr/>
          <p:nvPr/>
        </p:nvGrpSpPr>
        <p:grpSpPr>
          <a:xfrm>
            <a:off x="-109731" y="-109957"/>
            <a:ext cx="9364225" cy="5369451"/>
            <a:chOff x="0" y="0"/>
            <a:chExt cx="24971264" cy="14305288"/>
          </a:xfrm>
        </p:grpSpPr>
        <p:grpSp>
          <p:nvGrpSpPr>
            <p:cNvPr id="4643" name="Group"/>
            <p:cNvGrpSpPr/>
            <p:nvPr/>
          </p:nvGrpSpPr>
          <p:grpSpPr>
            <a:xfrm>
              <a:off x="903903" y="0"/>
              <a:ext cx="23164631" cy="243846"/>
              <a:chOff x="-2" y="0"/>
              <a:chExt cx="23164629" cy="243844"/>
            </a:xfrm>
          </p:grpSpPr>
          <p:sp>
            <p:nvSpPr>
              <p:cNvPr id="4632"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33"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34"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35"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36"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37"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38"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39"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40"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41"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42"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4655" name="Group"/>
            <p:cNvGrpSpPr/>
            <p:nvPr/>
          </p:nvGrpSpPr>
          <p:grpSpPr>
            <a:xfrm>
              <a:off x="903903" y="14061444"/>
              <a:ext cx="23164631" cy="243846"/>
              <a:chOff x="-2" y="0"/>
              <a:chExt cx="23164629" cy="243844"/>
            </a:xfrm>
          </p:grpSpPr>
          <p:sp>
            <p:nvSpPr>
              <p:cNvPr id="4644"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45"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46"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47"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48"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49"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50"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51"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52"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53"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54"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4665" name="Group"/>
            <p:cNvGrpSpPr/>
            <p:nvPr/>
          </p:nvGrpSpPr>
          <p:grpSpPr>
            <a:xfrm>
              <a:off x="0" y="926929"/>
              <a:ext cx="243846" cy="12438555"/>
              <a:chOff x="0" y="-2"/>
              <a:chExt cx="243844" cy="12438554"/>
            </a:xfrm>
          </p:grpSpPr>
          <p:sp>
            <p:nvSpPr>
              <p:cNvPr id="4656"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57"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58"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59"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60"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61"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62"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63"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64"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4675" name="Group"/>
            <p:cNvGrpSpPr/>
            <p:nvPr/>
          </p:nvGrpSpPr>
          <p:grpSpPr>
            <a:xfrm>
              <a:off x="24727419" y="926929"/>
              <a:ext cx="243846" cy="12435851"/>
              <a:chOff x="0" y="0"/>
              <a:chExt cx="243844" cy="12435850"/>
            </a:xfrm>
          </p:grpSpPr>
          <p:sp>
            <p:nvSpPr>
              <p:cNvPr id="4666"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67"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68"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69"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70"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71"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72"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73"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74"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4677" name="Image"/>
          <p:cNvSpPr>
            <a:spLocks noGrp="1"/>
          </p:cNvSpPr>
          <p:nvPr>
            <p:ph type="pic" idx="21"/>
          </p:nvPr>
        </p:nvSpPr>
        <p:spPr>
          <a:xfrm>
            <a:off x="4572000" y="0"/>
            <a:ext cx="4572000" cy="5148263"/>
          </a:xfrm>
          <a:prstGeom prst="rect">
            <a:avLst/>
          </a:prstGeom>
        </p:spPr>
        <p:txBody>
          <a:bodyPr lIns="91439" tIns="45719" rIns="91439" bIns="45719"/>
          <a:lstStyle/>
          <a:p>
            <a:endParaRPr/>
          </a:p>
        </p:txBody>
      </p:sp>
      <p:sp>
        <p:nvSpPr>
          <p:cNvPr id="4678" name="Title Text"/>
          <p:cNvSpPr txBox="1">
            <a:spLocks noGrp="1"/>
          </p:cNvSpPr>
          <p:nvPr>
            <p:ph type="title"/>
          </p:nvPr>
        </p:nvSpPr>
        <p:spPr>
          <a:xfrm>
            <a:off x="210312" y="137796"/>
            <a:ext cx="4142234" cy="4298611"/>
          </a:xfrm>
          <a:prstGeom prst="rect">
            <a:avLst/>
          </a:prstGeom>
        </p:spPr>
        <p:txBody>
          <a:bodyPr/>
          <a:lstStyle>
            <a:lvl1pPr defTabSz="914411">
              <a:defRPr sz="2400" b="0" spc="0">
                <a:solidFill>
                  <a:srgbClr val="FFFFFF"/>
                </a:solidFill>
              </a:defRPr>
            </a:lvl1pPr>
          </a:lstStyle>
          <a:p>
            <a:r>
              <a:t>Title Text</a:t>
            </a:r>
          </a:p>
        </p:txBody>
      </p:sp>
      <p:sp>
        <p:nvSpPr>
          <p:cNvPr id="4679"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516115409"/>
      </p:ext>
    </p:extLst>
  </p:cSld>
  <p:clrMapOvr>
    <a:masterClrMapping/>
  </p:clrMapOvr>
  <p:transition spd="med"/>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type="tx">
  <p:cSld name="1_title, half-blank area">
    <p:bg>
      <p:bgPr>
        <a:solidFill>
          <a:srgbClr val="0F6FFF"/>
        </a:solidFill>
        <a:effectLst/>
      </p:bgPr>
    </p:bg>
    <p:spTree>
      <p:nvGrpSpPr>
        <p:cNvPr id="1" name=""/>
        <p:cNvGrpSpPr/>
        <p:nvPr/>
      </p:nvGrpSpPr>
      <p:grpSpPr>
        <a:xfrm>
          <a:off x="0" y="0"/>
          <a:ext cx="0" cy="0"/>
          <a:chOff x="0" y="0"/>
          <a:chExt cx="0" cy="0"/>
        </a:xfrm>
      </p:grpSpPr>
      <p:grpSp>
        <p:nvGrpSpPr>
          <p:cNvPr id="4730" name="Group"/>
          <p:cNvGrpSpPr/>
          <p:nvPr/>
        </p:nvGrpSpPr>
        <p:grpSpPr>
          <a:xfrm>
            <a:off x="-109731" y="-109957"/>
            <a:ext cx="9364225" cy="5369451"/>
            <a:chOff x="0" y="0"/>
            <a:chExt cx="24971264" cy="14305288"/>
          </a:xfrm>
        </p:grpSpPr>
        <p:grpSp>
          <p:nvGrpSpPr>
            <p:cNvPr id="4697" name="Group"/>
            <p:cNvGrpSpPr/>
            <p:nvPr/>
          </p:nvGrpSpPr>
          <p:grpSpPr>
            <a:xfrm>
              <a:off x="903903" y="0"/>
              <a:ext cx="23164631" cy="243846"/>
              <a:chOff x="-2" y="0"/>
              <a:chExt cx="23164629" cy="243844"/>
            </a:xfrm>
          </p:grpSpPr>
          <p:sp>
            <p:nvSpPr>
              <p:cNvPr id="4686"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87"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88"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89"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90"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91"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92"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93"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94"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95"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96"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4709" name="Group"/>
            <p:cNvGrpSpPr/>
            <p:nvPr/>
          </p:nvGrpSpPr>
          <p:grpSpPr>
            <a:xfrm>
              <a:off x="903903" y="14061444"/>
              <a:ext cx="23164631" cy="243846"/>
              <a:chOff x="-2" y="0"/>
              <a:chExt cx="23164629" cy="243844"/>
            </a:xfrm>
          </p:grpSpPr>
          <p:sp>
            <p:nvSpPr>
              <p:cNvPr id="4698"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699"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00"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01"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02"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03"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04"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05"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06"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07"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08"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4719" name="Group"/>
            <p:cNvGrpSpPr/>
            <p:nvPr/>
          </p:nvGrpSpPr>
          <p:grpSpPr>
            <a:xfrm>
              <a:off x="0" y="926929"/>
              <a:ext cx="243846" cy="12438555"/>
              <a:chOff x="0" y="-2"/>
              <a:chExt cx="243844" cy="12438554"/>
            </a:xfrm>
          </p:grpSpPr>
          <p:sp>
            <p:nvSpPr>
              <p:cNvPr id="4710"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11"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12"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13"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14"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15"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16"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17"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18"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4729" name="Group"/>
            <p:cNvGrpSpPr/>
            <p:nvPr/>
          </p:nvGrpSpPr>
          <p:grpSpPr>
            <a:xfrm>
              <a:off x="24727419" y="926929"/>
              <a:ext cx="243846" cy="12435851"/>
              <a:chOff x="0" y="0"/>
              <a:chExt cx="243844" cy="12435850"/>
            </a:xfrm>
          </p:grpSpPr>
          <p:sp>
            <p:nvSpPr>
              <p:cNvPr id="4720"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21"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22"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23"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24"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25"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26"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27"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28"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4731" name="Title Text"/>
          <p:cNvSpPr txBox="1">
            <a:spLocks noGrp="1"/>
          </p:cNvSpPr>
          <p:nvPr>
            <p:ph type="title"/>
          </p:nvPr>
        </p:nvSpPr>
        <p:spPr>
          <a:xfrm>
            <a:off x="210312" y="137796"/>
            <a:ext cx="4142234" cy="4298611"/>
          </a:xfrm>
          <a:prstGeom prst="rect">
            <a:avLst/>
          </a:prstGeom>
        </p:spPr>
        <p:txBody>
          <a:bodyPr/>
          <a:lstStyle>
            <a:lvl1pPr defTabSz="914411">
              <a:defRPr sz="2400" b="0" spc="0">
                <a:solidFill>
                  <a:srgbClr val="FFFFFF"/>
                </a:solidFill>
              </a:defRPr>
            </a:lvl1pPr>
          </a:lstStyle>
          <a:p>
            <a:r>
              <a:t>Title Text</a:t>
            </a:r>
          </a:p>
        </p:txBody>
      </p:sp>
      <p:sp>
        <p:nvSpPr>
          <p:cNvPr id="4732"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239829887"/>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6_Light Blank">
    <p:bg>
      <p:bgPr>
        <a:solidFill>
          <a:schemeClr val="bg1"/>
        </a:solidFill>
        <a:effectLst/>
      </p:bgPr>
    </p:bg>
    <p:spTree>
      <p:nvGrpSpPr>
        <p:cNvPr id="1" name=""/>
        <p:cNvGrpSpPr/>
        <p:nvPr/>
      </p:nvGrpSpPr>
      <p:grpSpPr>
        <a:xfrm>
          <a:off x="0" y="0"/>
          <a:ext cx="0" cy="0"/>
          <a:chOff x="0" y="0"/>
          <a:chExt cx="0" cy="0"/>
        </a:xfrm>
      </p:grpSpPr>
      <p:sp>
        <p:nvSpPr>
          <p:cNvPr id="326" name="Slide title"/>
          <p:cNvSpPr txBox="1">
            <a:spLocks noGrp="1"/>
          </p:cNvSpPr>
          <p:nvPr>
            <p:ph type="body" sz="quarter" idx="13"/>
          </p:nvPr>
        </p:nvSpPr>
        <p:spPr>
          <a:xfrm>
            <a:off x="190501" y="190677"/>
            <a:ext cx="8740487" cy="402154"/>
          </a:xfrm>
          <a:prstGeom prst="rect">
            <a:avLst/>
          </a:prstGeom>
        </p:spPr>
        <p:txBody>
          <a:bodyPr lIns="45718" tIns="45718" rIns="45718" bIns="45718"/>
          <a:lstStyle>
            <a:lvl1pPr defTabSz="582391">
              <a:lnSpc>
                <a:spcPct val="90000"/>
              </a:lnSpc>
              <a:defRPr sz="2248" b="1">
                <a:solidFill>
                  <a:schemeClr val="accent4"/>
                </a:solidFill>
              </a:defRPr>
            </a:lvl1pPr>
          </a:lstStyle>
          <a:p>
            <a:r>
              <a:t>Slide title</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75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750" baseline="0">
                <a:solidFill>
                  <a:schemeClr val="tx1"/>
                </a:solidFill>
                <a:latin typeface="+mn-lt"/>
                <a:ea typeface="Arial" charset="0"/>
                <a:cs typeface="Arial" charset="0"/>
              </a:defRPr>
            </a:lvl1pPr>
          </a:lstStyle>
          <a:p>
            <a:r>
              <a:rPr lang="de-DE"/>
              <a:t>IBM Cloud / © 2019 IBM Corporation</a:t>
            </a:r>
            <a:endParaRPr lang="en-US" dirty="0"/>
          </a:p>
        </p:txBody>
      </p:sp>
      <p:sp>
        <p:nvSpPr>
          <p:cNvPr id="5" name="object 45">
            <a:extLst>
              <a:ext uri="{FF2B5EF4-FFF2-40B4-BE49-F238E27FC236}">
                <a16:creationId xmlns:a16="http://schemas.microsoft.com/office/drawing/2014/main" id="{9784593D-E094-9D43-A764-C7EEB9A61836}"/>
              </a:ext>
            </a:extLst>
          </p:cNvPr>
          <p:cNvSpPr/>
          <p:nvPr userDrawn="1"/>
        </p:nvSpPr>
        <p:spPr>
          <a:xfrm>
            <a:off x="8380101" y="304361"/>
            <a:ext cx="424259" cy="174786"/>
          </a:xfrm>
          <a:custGeom>
            <a:avLst/>
            <a:gdLst/>
            <a:ahLst/>
            <a:cxnLst/>
            <a:rect l="l" t="t" r="r" b="b"/>
            <a:pathLst>
              <a:path w="678815" h="279400">
                <a:moveTo>
                  <a:pt x="130289" y="0"/>
                </a:moveTo>
                <a:lnTo>
                  <a:pt x="0" y="0"/>
                </a:lnTo>
                <a:lnTo>
                  <a:pt x="0" y="18618"/>
                </a:lnTo>
                <a:lnTo>
                  <a:pt x="130289" y="18618"/>
                </a:lnTo>
                <a:lnTo>
                  <a:pt x="130289" y="0"/>
                </a:lnTo>
                <a:close/>
              </a:path>
              <a:path w="678815" h="279400">
                <a:moveTo>
                  <a:pt x="130289" y="37223"/>
                </a:moveTo>
                <a:lnTo>
                  <a:pt x="0" y="37223"/>
                </a:lnTo>
                <a:lnTo>
                  <a:pt x="0" y="55841"/>
                </a:lnTo>
                <a:lnTo>
                  <a:pt x="130289" y="55841"/>
                </a:lnTo>
                <a:lnTo>
                  <a:pt x="130289" y="37223"/>
                </a:lnTo>
                <a:close/>
              </a:path>
              <a:path w="678815" h="279400">
                <a:moveTo>
                  <a:pt x="130289" y="223342"/>
                </a:moveTo>
                <a:lnTo>
                  <a:pt x="0" y="223342"/>
                </a:lnTo>
                <a:lnTo>
                  <a:pt x="0" y="241947"/>
                </a:lnTo>
                <a:lnTo>
                  <a:pt x="130289" y="241947"/>
                </a:lnTo>
                <a:lnTo>
                  <a:pt x="130289" y="223342"/>
                </a:lnTo>
                <a:close/>
              </a:path>
              <a:path w="678815" h="279400">
                <a:moveTo>
                  <a:pt x="130289" y="260565"/>
                </a:moveTo>
                <a:lnTo>
                  <a:pt x="0" y="260565"/>
                </a:lnTo>
                <a:lnTo>
                  <a:pt x="0" y="279184"/>
                </a:lnTo>
                <a:lnTo>
                  <a:pt x="130289" y="279184"/>
                </a:lnTo>
                <a:lnTo>
                  <a:pt x="130289" y="260565"/>
                </a:lnTo>
                <a:close/>
              </a:path>
              <a:path w="678815" h="279400">
                <a:moveTo>
                  <a:pt x="93065" y="74447"/>
                </a:moveTo>
                <a:lnTo>
                  <a:pt x="37223" y="74447"/>
                </a:lnTo>
                <a:lnTo>
                  <a:pt x="37223" y="93065"/>
                </a:lnTo>
                <a:lnTo>
                  <a:pt x="93065" y="93065"/>
                </a:lnTo>
                <a:lnTo>
                  <a:pt x="93065" y="74447"/>
                </a:lnTo>
                <a:close/>
              </a:path>
              <a:path w="678815" h="279400">
                <a:moveTo>
                  <a:pt x="93065" y="111671"/>
                </a:moveTo>
                <a:lnTo>
                  <a:pt x="37223" y="111671"/>
                </a:lnTo>
                <a:lnTo>
                  <a:pt x="37223" y="130289"/>
                </a:lnTo>
                <a:lnTo>
                  <a:pt x="93065" y="130289"/>
                </a:lnTo>
                <a:lnTo>
                  <a:pt x="93065" y="111671"/>
                </a:lnTo>
                <a:close/>
              </a:path>
              <a:path w="678815" h="279400">
                <a:moveTo>
                  <a:pt x="93065" y="148894"/>
                </a:moveTo>
                <a:lnTo>
                  <a:pt x="37223" y="148894"/>
                </a:lnTo>
                <a:lnTo>
                  <a:pt x="37223" y="167500"/>
                </a:lnTo>
                <a:lnTo>
                  <a:pt x="93065" y="167500"/>
                </a:lnTo>
                <a:lnTo>
                  <a:pt x="93065" y="148894"/>
                </a:lnTo>
                <a:close/>
              </a:path>
              <a:path w="678815" h="279400">
                <a:moveTo>
                  <a:pt x="93065" y="186118"/>
                </a:moveTo>
                <a:lnTo>
                  <a:pt x="37223" y="186118"/>
                </a:lnTo>
                <a:lnTo>
                  <a:pt x="37223" y="204736"/>
                </a:lnTo>
                <a:lnTo>
                  <a:pt x="93065" y="204736"/>
                </a:lnTo>
                <a:lnTo>
                  <a:pt x="93065" y="186118"/>
                </a:lnTo>
                <a:close/>
              </a:path>
              <a:path w="678815" h="279400">
                <a:moveTo>
                  <a:pt x="285521" y="0"/>
                </a:moveTo>
                <a:lnTo>
                  <a:pt x="148894" y="0"/>
                </a:lnTo>
                <a:lnTo>
                  <a:pt x="148894" y="18618"/>
                </a:lnTo>
                <a:lnTo>
                  <a:pt x="337794" y="18618"/>
                </a:lnTo>
                <a:lnTo>
                  <a:pt x="327064" y="10860"/>
                </a:lnTo>
                <a:lnTo>
                  <a:pt x="314625" y="4999"/>
                </a:lnTo>
                <a:lnTo>
                  <a:pt x="300702" y="1292"/>
                </a:lnTo>
                <a:lnTo>
                  <a:pt x="285521" y="0"/>
                </a:lnTo>
                <a:close/>
              </a:path>
              <a:path w="678815" h="279400">
                <a:moveTo>
                  <a:pt x="352844" y="37223"/>
                </a:moveTo>
                <a:lnTo>
                  <a:pt x="148894" y="37223"/>
                </a:lnTo>
                <a:lnTo>
                  <a:pt x="148894" y="55841"/>
                </a:lnTo>
                <a:lnTo>
                  <a:pt x="360756" y="55841"/>
                </a:lnTo>
                <a:lnTo>
                  <a:pt x="359181" y="49098"/>
                </a:lnTo>
                <a:lnTo>
                  <a:pt x="356006" y="41973"/>
                </a:lnTo>
                <a:lnTo>
                  <a:pt x="352844" y="37223"/>
                </a:lnTo>
                <a:close/>
              </a:path>
              <a:path w="678815" h="279400">
                <a:moveTo>
                  <a:pt x="360756" y="223342"/>
                </a:moveTo>
                <a:lnTo>
                  <a:pt x="148894" y="223342"/>
                </a:lnTo>
                <a:lnTo>
                  <a:pt x="148894" y="241960"/>
                </a:lnTo>
                <a:lnTo>
                  <a:pt x="352844" y="241960"/>
                </a:lnTo>
                <a:lnTo>
                  <a:pt x="356006" y="237210"/>
                </a:lnTo>
                <a:lnTo>
                  <a:pt x="359181" y="230073"/>
                </a:lnTo>
                <a:lnTo>
                  <a:pt x="360756" y="223342"/>
                </a:lnTo>
                <a:close/>
              </a:path>
              <a:path w="678815" h="279400">
                <a:moveTo>
                  <a:pt x="337794" y="260565"/>
                </a:moveTo>
                <a:lnTo>
                  <a:pt x="148894" y="260565"/>
                </a:lnTo>
                <a:lnTo>
                  <a:pt x="148894" y="279184"/>
                </a:lnTo>
                <a:lnTo>
                  <a:pt x="285521" y="279184"/>
                </a:lnTo>
                <a:lnTo>
                  <a:pt x="300702" y="277891"/>
                </a:lnTo>
                <a:lnTo>
                  <a:pt x="314625" y="274185"/>
                </a:lnTo>
                <a:lnTo>
                  <a:pt x="327064" y="268323"/>
                </a:lnTo>
                <a:lnTo>
                  <a:pt x="337794" y="260565"/>
                </a:lnTo>
                <a:close/>
              </a:path>
              <a:path w="678815" h="279400">
                <a:moveTo>
                  <a:pt x="241947" y="74447"/>
                </a:moveTo>
                <a:lnTo>
                  <a:pt x="186118" y="74447"/>
                </a:lnTo>
                <a:lnTo>
                  <a:pt x="186118" y="93065"/>
                </a:lnTo>
                <a:lnTo>
                  <a:pt x="241947" y="93065"/>
                </a:lnTo>
                <a:lnTo>
                  <a:pt x="241947" y="74447"/>
                </a:lnTo>
                <a:close/>
              </a:path>
              <a:path w="678815" h="279400">
                <a:moveTo>
                  <a:pt x="353631" y="111671"/>
                </a:moveTo>
                <a:lnTo>
                  <a:pt x="186118" y="111671"/>
                </a:lnTo>
                <a:lnTo>
                  <a:pt x="186118" y="130289"/>
                </a:lnTo>
                <a:lnTo>
                  <a:pt x="337794" y="130289"/>
                </a:lnTo>
                <a:lnTo>
                  <a:pt x="343738" y="125133"/>
                </a:lnTo>
                <a:lnTo>
                  <a:pt x="350062" y="118402"/>
                </a:lnTo>
                <a:lnTo>
                  <a:pt x="353631" y="111671"/>
                </a:lnTo>
                <a:close/>
              </a:path>
              <a:path w="678815" h="279400">
                <a:moveTo>
                  <a:pt x="337794" y="148894"/>
                </a:moveTo>
                <a:lnTo>
                  <a:pt x="186118" y="148894"/>
                </a:lnTo>
                <a:lnTo>
                  <a:pt x="186118" y="167513"/>
                </a:lnTo>
                <a:lnTo>
                  <a:pt x="353631" y="167513"/>
                </a:lnTo>
                <a:lnTo>
                  <a:pt x="350062" y="160781"/>
                </a:lnTo>
                <a:lnTo>
                  <a:pt x="343738" y="154050"/>
                </a:lnTo>
                <a:lnTo>
                  <a:pt x="337794" y="148894"/>
                </a:lnTo>
                <a:close/>
              </a:path>
              <a:path w="678815" h="279400">
                <a:moveTo>
                  <a:pt x="241947" y="186118"/>
                </a:moveTo>
                <a:lnTo>
                  <a:pt x="186118" y="186118"/>
                </a:lnTo>
                <a:lnTo>
                  <a:pt x="186118" y="204736"/>
                </a:lnTo>
                <a:lnTo>
                  <a:pt x="241947" y="204736"/>
                </a:lnTo>
                <a:lnTo>
                  <a:pt x="241947" y="186118"/>
                </a:lnTo>
                <a:close/>
              </a:path>
              <a:path w="678815" h="279400">
                <a:moveTo>
                  <a:pt x="363131" y="74447"/>
                </a:moveTo>
                <a:lnTo>
                  <a:pt x="297789" y="74447"/>
                </a:lnTo>
                <a:lnTo>
                  <a:pt x="297789" y="93065"/>
                </a:lnTo>
                <a:lnTo>
                  <a:pt x="360756" y="93065"/>
                </a:lnTo>
                <a:lnTo>
                  <a:pt x="361950" y="88709"/>
                </a:lnTo>
                <a:lnTo>
                  <a:pt x="363131" y="81178"/>
                </a:lnTo>
                <a:lnTo>
                  <a:pt x="363131" y="74447"/>
                </a:lnTo>
                <a:close/>
              </a:path>
              <a:path w="678815" h="279400">
                <a:moveTo>
                  <a:pt x="360756" y="186118"/>
                </a:moveTo>
                <a:lnTo>
                  <a:pt x="297789" y="186118"/>
                </a:lnTo>
                <a:lnTo>
                  <a:pt x="297789" y="204736"/>
                </a:lnTo>
                <a:lnTo>
                  <a:pt x="363131" y="204736"/>
                </a:lnTo>
                <a:lnTo>
                  <a:pt x="363131" y="198005"/>
                </a:lnTo>
                <a:lnTo>
                  <a:pt x="361950" y="190474"/>
                </a:lnTo>
                <a:lnTo>
                  <a:pt x="360756" y="186118"/>
                </a:lnTo>
                <a:close/>
              </a:path>
              <a:path w="678815" h="279400">
                <a:moveTo>
                  <a:pt x="487083" y="0"/>
                </a:moveTo>
                <a:lnTo>
                  <a:pt x="381749" y="0"/>
                </a:lnTo>
                <a:lnTo>
                  <a:pt x="381749" y="18618"/>
                </a:lnTo>
                <a:lnTo>
                  <a:pt x="493420" y="18618"/>
                </a:lnTo>
                <a:lnTo>
                  <a:pt x="487083" y="0"/>
                </a:lnTo>
                <a:close/>
              </a:path>
              <a:path w="678815" h="279400">
                <a:moveTo>
                  <a:pt x="499363" y="37223"/>
                </a:moveTo>
                <a:lnTo>
                  <a:pt x="381749" y="37223"/>
                </a:lnTo>
                <a:lnTo>
                  <a:pt x="381749" y="55841"/>
                </a:lnTo>
                <a:lnTo>
                  <a:pt x="505701" y="55841"/>
                </a:lnTo>
                <a:lnTo>
                  <a:pt x="499363" y="37223"/>
                </a:lnTo>
                <a:close/>
              </a:path>
              <a:path w="678815" h="279400">
                <a:moveTo>
                  <a:pt x="474814" y="223342"/>
                </a:moveTo>
                <a:lnTo>
                  <a:pt x="381749" y="223342"/>
                </a:lnTo>
                <a:lnTo>
                  <a:pt x="381749" y="241947"/>
                </a:lnTo>
                <a:lnTo>
                  <a:pt x="474814" y="241947"/>
                </a:lnTo>
                <a:lnTo>
                  <a:pt x="474814" y="223342"/>
                </a:lnTo>
                <a:close/>
              </a:path>
              <a:path w="678815" h="279400">
                <a:moveTo>
                  <a:pt x="474814" y="260565"/>
                </a:moveTo>
                <a:lnTo>
                  <a:pt x="381749" y="260565"/>
                </a:lnTo>
                <a:lnTo>
                  <a:pt x="381749" y="279184"/>
                </a:lnTo>
                <a:lnTo>
                  <a:pt x="474814" y="279184"/>
                </a:lnTo>
                <a:lnTo>
                  <a:pt x="474814" y="260565"/>
                </a:lnTo>
                <a:close/>
              </a:path>
              <a:path w="678815" h="279400">
                <a:moveTo>
                  <a:pt x="511644" y="74447"/>
                </a:moveTo>
                <a:lnTo>
                  <a:pt x="418973" y="74447"/>
                </a:lnTo>
                <a:lnTo>
                  <a:pt x="418973" y="93065"/>
                </a:lnTo>
                <a:lnTo>
                  <a:pt x="517969" y="93065"/>
                </a:lnTo>
                <a:lnTo>
                  <a:pt x="511644" y="74447"/>
                </a:lnTo>
                <a:close/>
              </a:path>
              <a:path w="678815" h="279400">
                <a:moveTo>
                  <a:pt x="474814" y="111671"/>
                </a:moveTo>
                <a:lnTo>
                  <a:pt x="418973" y="111671"/>
                </a:lnTo>
                <a:lnTo>
                  <a:pt x="418973" y="130289"/>
                </a:lnTo>
                <a:lnTo>
                  <a:pt x="474814" y="130289"/>
                </a:lnTo>
                <a:lnTo>
                  <a:pt x="474814" y="111671"/>
                </a:lnTo>
                <a:close/>
              </a:path>
              <a:path w="678815" h="279400">
                <a:moveTo>
                  <a:pt x="523913" y="111671"/>
                </a:moveTo>
                <a:lnTo>
                  <a:pt x="474814" y="111671"/>
                </a:lnTo>
                <a:lnTo>
                  <a:pt x="480745" y="130289"/>
                </a:lnTo>
                <a:lnTo>
                  <a:pt x="530250" y="130289"/>
                </a:lnTo>
                <a:lnTo>
                  <a:pt x="523913" y="111671"/>
                </a:lnTo>
                <a:close/>
              </a:path>
              <a:path w="678815" h="279400">
                <a:moveTo>
                  <a:pt x="585685" y="111671"/>
                </a:moveTo>
                <a:lnTo>
                  <a:pt x="536587" y="111671"/>
                </a:lnTo>
                <a:lnTo>
                  <a:pt x="530250" y="130289"/>
                </a:lnTo>
                <a:lnTo>
                  <a:pt x="579754" y="130289"/>
                </a:lnTo>
                <a:lnTo>
                  <a:pt x="585685" y="111671"/>
                </a:lnTo>
                <a:close/>
              </a:path>
              <a:path w="678815" h="279400">
                <a:moveTo>
                  <a:pt x="641515" y="111671"/>
                </a:moveTo>
                <a:lnTo>
                  <a:pt x="585685" y="111671"/>
                </a:lnTo>
                <a:lnTo>
                  <a:pt x="585685" y="130289"/>
                </a:lnTo>
                <a:lnTo>
                  <a:pt x="641515" y="130289"/>
                </a:lnTo>
                <a:lnTo>
                  <a:pt x="641515" y="111671"/>
                </a:lnTo>
                <a:close/>
              </a:path>
              <a:path w="678815" h="279400">
                <a:moveTo>
                  <a:pt x="474814" y="148894"/>
                </a:moveTo>
                <a:lnTo>
                  <a:pt x="418973" y="148894"/>
                </a:lnTo>
                <a:lnTo>
                  <a:pt x="418973" y="167500"/>
                </a:lnTo>
                <a:lnTo>
                  <a:pt x="474814" y="167500"/>
                </a:lnTo>
                <a:lnTo>
                  <a:pt x="474814" y="148894"/>
                </a:lnTo>
                <a:close/>
              </a:path>
              <a:path w="678815" h="279400">
                <a:moveTo>
                  <a:pt x="474814" y="186118"/>
                </a:moveTo>
                <a:lnTo>
                  <a:pt x="418973" y="186118"/>
                </a:lnTo>
                <a:lnTo>
                  <a:pt x="418973" y="204736"/>
                </a:lnTo>
                <a:lnTo>
                  <a:pt x="474814" y="204736"/>
                </a:lnTo>
                <a:lnTo>
                  <a:pt x="474814" y="186118"/>
                </a:lnTo>
                <a:close/>
              </a:path>
              <a:path w="678815" h="279400">
                <a:moveTo>
                  <a:pt x="573417" y="148894"/>
                </a:moveTo>
                <a:lnTo>
                  <a:pt x="487083" y="148894"/>
                </a:lnTo>
                <a:lnTo>
                  <a:pt x="493420" y="167513"/>
                </a:lnTo>
                <a:lnTo>
                  <a:pt x="567080" y="167513"/>
                </a:lnTo>
                <a:lnTo>
                  <a:pt x="573417" y="148894"/>
                </a:lnTo>
                <a:close/>
              </a:path>
              <a:path w="678815" h="279400">
                <a:moveTo>
                  <a:pt x="560743" y="186118"/>
                </a:moveTo>
                <a:lnTo>
                  <a:pt x="499757" y="186118"/>
                </a:lnTo>
                <a:lnTo>
                  <a:pt x="505701" y="204736"/>
                </a:lnTo>
                <a:lnTo>
                  <a:pt x="554799" y="204736"/>
                </a:lnTo>
                <a:lnTo>
                  <a:pt x="560743" y="186118"/>
                </a:lnTo>
                <a:close/>
              </a:path>
              <a:path w="678815" h="279400">
                <a:moveTo>
                  <a:pt x="548855" y="223342"/>
                </a:moveTo>
                <a:lnTo>
                  <a:pt x="511644" y="223342"/>
                </a:lnTo>
                <a:lnTo>
                  <a:pt x="517969" y="241960"/>
                </a:lnTo>
                <a:lnTo>
                  <a:pt x="542531" y="241960"/>
                </a:lnTo>
                <a:lnTo>
                  <a:pt x="548855" y="223342"/>
                </a:lnTo>
                <a:close/>
              </a:path>
              <a:path w="678815" h="279400">
                <a:moveTo>
                  <a:pt x="536587" y="260565"/>
                </a:moveTo>
                <a:lnTo>
                  <a:pt x="523913" y="260565"/>
                </a:lnTo>
                <a:lnTo>
                  <a:pt x="530250" y="279184"/>
                </a:lnTo>
                <a:lnTo>
                  <a:pt x="536587" y="260565"/>
                </a:lnTo>
                <a:close/>
              </a:path>
              <a:path w="678815" h="279400">
                <a:moveTo>
                  <a:pt x="641527" y="74447"/>
                </a:moveTo>
                <a:lnTo>
                  <a:pt x="548855" y="74447"/>
                </a:lnTo>
                <a:lnTo>
                  <a:pt x="542531" y="93065"/>
                </a:lnTo>
                <a:lnTo>
                  <a:pt x="641527" y="93065"/>
                </a:lnTo>
                <a:lnTo>
                  <a:pt x="641527" y="74447"/>
                </a:lnTo>
                <a:close/>
              </a:path>
              <a:path w="678815" h="279400">
                <a:moveTo>
                  <a:pt x="678751" y="37223"/>
                </a:moveTo>
                <a:lnTo>
                  <a:pt x="561136" y="37223"/>
                </a:lnTo>
                <a:lnTo>
                  <a:pt x="554799" y="55841"/>
                </a:lnTo>
                <a:lnTo>
                  <a:pt x="678751" y="55841"/>
                </a:lnTo>
                <a:lnTo>
                  <a:pt x="678751" y="37223"/>
                </a:lnTo>
                <a:close/>
              </a:path>
              <a:path w="678815" h="279400">
                <a:moveTo>
                  <a:pt x="678751" y="0"/>
                </a:moveTo>
                <a:lnTo>
                  <a:pt x="573417" y="0"/>
                </a:lnTo>
                <a:lnTo>
                  <a:pt x="567080" y="18618"/>
                </a:lnTo>
                <a:lnTo>
                  <a:pt x="678751" y="18618"/>
                </a:lnTo>
                <a:lnTo>
                  <a:pt x="678751" y="0"/>
                </a:lnTo>
                <a:close/>
              </a:path>
              <a:path w="678815" h="279400">
                <a:moveTo>
                  <a:pt x="641515" y="148894"/>
                </a:moveTo>
                <a:lnTo>
                  <a:pt x="585685" y="148894"/>
                </a:lnTo>
                <a:lnTo>
                  <a:pt x="585685" y="167500"/>
                </a:lnTo>
                <a:lnTo>
                  <a:pt x="641515" y="167500"/>
                </a:lnTo>
                <a:lnTo>
                  <a:pt x="641515" y="148894"/>
                </a:lnTo>
                <a:close/>
              </a:path>
              <a:path w="678815" h="279400">
                <a:moveTo>
                  <a:pt x="641515" y="186118"/>
                </a:moveTo>
                <a:lnTo>
                  <a:pt x="585685" y="186118"/>
                </a:lnTo>
                <a:lnTo>
                  <a:pt x="585685" y="204736"/>
                </a:lnTo>
                <a:lnTo>
                  <a:pt x="641515" y="204736"/>
                </a:lnTo>
                <a:lnTo>
                  <a:pt x="641515" y="186118"/>
                </a:lnTo>
                <a:close/>
              </a:path>
              <a:path w="678815" h="279400">
                <a:moveTo>
                  <a:pt x="678751" y="223342"/>
                </a:moveTo>
                <a:lnTo>
                  <a:pt x="585685" y="223342"/>
                </a:lnTo>
                <a:lnTo>
                  <a:pt x="585685" y="241947"/>
                </a:lnTo>
                <a:lnTo>
                  <a:pt x="678751" y="241947"/>
                </a:lnTo>
                <a:lnTo>
                  <a:pt x="678751" y="223342"/>
                </a:lnTo>
                <a:close/>
              </a:path>
              <a:path w="678815" h="279400">
                <a:moveTo>
                  <a:pt x="678751" y="260565"/>
                </a:moveTo>
                <a:lnTo>
                  <a:pt x="585685" y="260565"/>
                </a:lnTo>
                <a:lnTo>
                  <a:pt x="585685" y="279184"/>
                </a:lnTo>
                <a:lnTo>
                  <a:pt x="678751" y="279184"/>
                </a:lnTo>
                <a:lnTo>
                  <a:pt x="678751" y="260565"/>
                </a:lnTo>
                <a:close/>
              </a:path>
            </a:pathLst>
          </a:custGeom>
          <a:solidFill>
            <a:srgbClr val="000000"/>
          </a:solidFill>
        </p:spPr>
        <p:txBody>
          <a:bodyPr wrap="square" lIns="0" tIns="0" rIns="0" bIns="0" rtlCol="0"/>
          <a:lstStyle/>
          <a:p>
            <a:pPr defTabSz="571402">
              <a:defRPr/>
            </a:pPr>
            <a:endParaRPr sz="1100">
              <a:solidFill>
                <a:prstClr val="black"/>
              </a:solidFill>
              <a:latin typeface="Calibri"/>
            </a:endParaRPr>
          </a:p>
        </p:txBody>
      </p:sp>
    </p:spTree>
    <p:extLst>
      <p:ext uri="{BB962C8B-B14F-4D97-AF65-F5344CB8AC3E}">
        <p14:creationId xmlns:p14="http://schemas.microsoft.com/office/powerpoint/2010/main" val="85252397"/>
      </p:ext>
    </p:extLst>
  </p:cSld>
  <p:clrMapOvr>
    <a:overrideClrMapping bg1="lt1" tx1="dk1" bg2="lt2" tx2="dk2" accent1="accent1" accent2="accent2" accent3="accent3" accent4="accent4" accent5="accent5" accent6="accent6" hlink="hlink" folHlink="folHlink"/>
  </p:clrMapOvr>
  <p:transition spd="med"/>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type="tx">
  <p:cSld name="1_title, blank">
    <p:bg>
      <p:bgPr>
        <a:solidFill>
          <a:srgbClr val="0F6FFF"/>
        </a:solidFill>
        <a:effectLst/>
      </p:bgPr>
    </p:bg>
    <p:spTree>
      <p:nvGrpSpPr>
        <p:cNvPr id="1" name=""/>
        <p:cNvGrpSpPr/>
        <p:nvPr/>
      </p:nvGrpSpPr>
      <p:grpSpPr>
        <a:xfrm>
          <a:off x="0" y="0"/>
          <a:ext cx="0" cy="0"/>
          <a:chOff x="0" y="0"/>
          <a:chExt cx="0" cy="0"/>
        </a:xfrm>
      </p:grpSpPr>
      <p:grpSp>
        <p:nvGrpSpPr>
          <p:cNvPr id="4783" name="Group"/>
          <p:cNvGrpSpPr/>
          <p:nvPr/>
        </p:nvGrpSpPr>
        <p:grpSpPr>
          <a:xfrm>
            <a:off x="-109731" y="-109957"/>
            <a:ext cx="9364225" cy="5369451"/>
            <a:chOff x="0" y="0"/>
            <a:chExt cx="24971264" cy="14305288"/>
          </a:xfrm>
        </p:grpSpPr>
        <p:grpSp>
          <p:nvGrpSpPr>
            <p:cNvPr id="4750" name="Group"/>
            <p:cNvGrpSpPr/>
            <p:nvPr/>
          </p:nvGrpSpPr>
          <p:grpSpPr>
            <a:xfrm>
              <a:off x="903903" y="0"/>
              <a:ext cx="23164631" cy="243846"/>
              <a:chOff x="-2" y="0"/>
              <a:chExt cx="23164629" cy="243844"/>
            </a:xfrm>
          </p:grpSpPr>
          <p:sp>
            <p:nvSpPr>
              <p:cNvPr id="4739"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40"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41"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42"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43"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44"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45"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46"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47"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48"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49"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4762" name="Group"/>
            <p:cNvGrpSpPr/>
            <p:nvPr/>
          </p:nvGrpSpPr>
          <p:grpSpPr>
            <a:xfrm>
              <a:off x="903903" y="14061444"/>
              <a:ext cx="23164631" cy="243846"/>
              <a:chOff x="-2" y="0"/>
              <a:chExt cx="23164629" cy="243844"/>
            </a:xfrm>
          </p:grpSpPr>
          <p:sp>
            <p:nvSpPr>
              <p:cNvPr id="4751"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52"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53"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54"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55"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56"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57"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58"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59"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60"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61"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4772" name="Group"/>
            <p:cNvGrpSpPr/>
            <p:nvPr/>
          </p:nvGrpSpPr>
          <p:grpSpPr>
            <a:xfrm>
              <a:off x="0" y="926929"/>
              <a:ext cx="243846" cy="12438555"/>
              <a:chOff x="0" y="-2"/>
              <a:chExt cx="243844" cy="12438554"/>
            </a:xfrm>
          </p:grpSpPr>
          <p:sp>
            <p:nvSpPr>
              <p:cNvPr id="4763"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64"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65"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66"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67"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68"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69"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70"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71"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4782" name="Group"/>
            <p:cNvGrpSpPr/>
            <p:nvPr/>
          </p:nvGrpSpPr>
          <p:grpSpPr>
            <a:xfrm>
              <a:off x="24727419" y="926929"/>
              <a:ext cx="243846" cy="12435851"/>
              <a:chOff x="0" y="0"/>
              <a:chExt cx="243844" cy="12435850"/>
            </a:xfrm>
          </p:grpSpPr>
          <p:sp>
            <p:nvSpPr>
              <p:cNvPr id="4773"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74"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75"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76"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77"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78"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79"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80"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81"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4784" name="Title Text"/>
          <p:cNvSpPr txBox="1">
            <a:spLocks noGrp="1"/>
          </p:cNvSpPr>
          <p:nvPr>
            <p:ph type="title"/>
          </p:nvPr>
        </p:nvSpPr>
        <p:spPr>
          <a:xfrm>
            <a:off x="210312" y="137796"/>
            <a:ext cx="4142234" cy="805419"/>
          </a:xfrm>
          <a:prstGeom prst="rect">
            <a:avLst/>
          </a:prstGeom>
        </p:spPr>
        <p:txBody>
          <a:bodyPr/>
          <a:lstStyle>
            <a:lvl1pPr defTabSz="914411">
              <a:defRPr sz="2400" b="0" spc="0">
                <a:solidFill>
                  <a:srgbClr val="FFFFFF"/>
                </a:solidFill>
              </a:defRPr>
            </a:lvl1pPr>
          </a:lstStyle>
          <a:p>
            <a:r>
              <a:t>Title Text</a:t>
            </a:r>
          </a:p>
        </p:txBody>
      </p:sp>
      <p:sp>
        <p:nvSpPr>
          <p:cNvPr id="4785"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817861167"/>
      </p:ext>
    </p:extLst>
  </p:cSld>
  <p:clrMapOvr>
    <a:masterClrMapping/>
  </p:clrMapOvr>
  <p:transition spd="med"/>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type="tx">
  <p:cSld name="1_insight, text, boxes">
    <p:bg>
      <p:bgPr>
        <a:solidFill>
          <a:srgbClr val="0F6FFF"/>
        </a:solidFill>
        <a:effectLst/>
      </p:bgPr>
    </p:bg>
    <p:spTree>
      <p:nvGrpSpPr>
        <p:cNvPr id="1" name=""/>
        <p:cNvGrpSpPr/>
        <p:nvPr/>
      </p:nvGrpSpPr>
      <p:grpSpPr>
        <a:xfrm>
          <a:off x="0" y="0"/>
          <a:ext cx="0" cy="0"/>
          <a:chOff x="0" y="0"/>
          <a:chExt cx="0" cy="0"/>
        </a:xfrm>
      </p:grpSpPr>
      <p:grpSp>
        <p:nvGrpSpPr>
          <p:cNvPr id="4836" name="Group"/>
          <p:cNvGrpSpPr/>
          <p:nvPr/>
        </p:nvGrpSpPr>
        <p:grpSpPr>
          <a:xfrm>
            <a:off x="-109731" y="-109957"/>
            <a:ext cx="9364225" cy="5369451"/>
            <a:chOff x="0" y="0"/>
            <a:chExt cx="24971264" cy="14305288"/>
          </a:xfrm>
        </p:grpSpPr>
        <p:grpSp>
          <p:nvGrpSpPr>
            <p:cNvPr id="4803" name="Group"/>
            <p:cNvGrpSpPr/>
            <p:nvPr/>
          </p:nvGrpSpPr>
          <p:grpSpPr>
            <a:xfrm>
              <a:off x="903903" y="0"/>
              <a:ext cx="23164631" cy="243846"/>
              <a:chOff x="-2" y="0"/>
              <a:chExt cx="23164629" cy="243844"/>
            </a:xfrm>
          </p:grpSpPr>
          <p:sp>
            <p:nvSpPr>
              <p:cNvPr id="4792"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93"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94"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95"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96"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97"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98"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799"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800"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801"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802"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4815" name="Group"/>
            <p:cNvGrpSpPr/>
            <p:nvPr/>
          </p:nvGrpSpPr>
          <p:grpSpPr>
            <a:xfrm>
              <a:off x="903903" y="14061444"/>
              <a:ext cx="23164631" cy="243846"/>
              <a:chOff x="-2" y="0"/>
              <a:chExt cx="23164629" cy="243844"/>
            </a:xfrm>
          </p:grpSpPr>
          <p:sp>
            <p:nvSpPr>
              <p:cNvPr id="4804"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805"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806"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807"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808"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809"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810"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811"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812"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813"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814"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4825" name="Group"/>
            <p:cNvGrpSpPr/>
            <p:nvPr/>
          </p:nvGrpSpPr>
          <p:grpSpPr>
            <a:xfrm>
              <a:off x="0" y="926929"/>
              <a:ext cx="243846" cy="12438555"/>
              <a:chOff x="0" y="-2"/>
              <a:chExt cx="243844" cy="12438554"/>
            </a:xfrm>
          </p:grpSpPr>
          <p:sp>
            <p:nvSpPr>
              <p:cNvPr id="4816"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817"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818"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819"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820"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821"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822"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823"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824"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4835" name="Group"/>
            <p:cNvGrpSpPr/>
            <p:nvPr/>
          </p:nvGrpSpPr>
          <p:grpSpPr>
            <a:xfrm>
              <a:off x="24727419" y="926929"/>
              <a:ext cx="243846" cy="12435851"/>
              <a:chOff x="0" y="0"/>
              <a:chExt cx="243844" cy="12435850"/>
            </a:xfrm>
          </p:grpSpPr>
          <p:sp>
            <p:nvSpPr>
              <p:cNvPr id="4826"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827"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828"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829"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830"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831"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832"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833"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834"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4837" name="Title Text"/>
          <p:cNvSpPr txBox="1">
            <a:spLocks noGrp="1"/>
          </p:cNvSpPr>
          <p:nvPr>
            <p:ph type="title"/>
          </p:nvPr>
        </p:nvSpPr>
        <p:spPr>
          <a:xfrm>
            <a:off x="210312" y="137796"/>
            <a:ext cx="4142234" cy="805419"/>
          </a:xfrm>
          <a:prstGeom prst="rect">
            <a:avLst/>
          </a:prstGeom>
        </p:spPr>
        <p:txBody>
          <a:bodyPr/>
          <a:lstStyle>
            <a:lvl1pPr defTabSz="914411">
              <a:defRPr sz="2400" b="0" spc="0">
                <a:solidFill>
                  <a:srgbClr val="FFFFFF"/>
                </a:solidFill>
              </a:defRPr>
            </a:lvl1pPr>
          </a:lstStyle>
          <a:p>
            <a:r>
              <a:t>Title Text</a:t>
            </a:r>
          </a:p>
        </p:txBody>
      </p:sp>
      <p:sp>
        <p:nvSpPr>
          <p:cNvPr id="4838" name="Body Level One…"/>
          <p:cNvSpPr txBox="1">
            <a:spLocks noGrp="1"/>
          </p:cNvSpPr>
          <p:nvPr>
            <p:ph type="body" sz="half" idx="1"/>
          </p:nvPr>
        </p:nvSpPr>
        <p:spPr>
          <a:xfrm>
            <a:off x="219456" y="1244736"/>
            <a:ext cx="4123946" cy="3255229"/>
          </a:xfrm>
          <a:prstGeom prst="rect">
            <a:avLst/>
          </a:prstGeom>
        </p:spPr>
        <p:txBody>
          <a:bodyPr>
            <a:normAutofit/>
          </a:bodyPr>
          <a:lstStyle>
            <a:lvl1pPr defTabSz="914411">
              <a:defRPr sz="1388" b="0" spc="0"/>
            </a:lvl1pPr>
            <a:lvl2pPr marL="171452" indent="-171452" defTabSz="914411">
              <a:defRPr sz="1388" b="0" spc="0"/>
            </a:lvl2pPr>
            <a:lvl3pPr marL="342905" indent="-141289" defTabSz="914411">
              <a:defRPr sz="1388" b="0" spc="0"/>
            </a:lvl3pPr>
            <a:lvl4pPr marL="628658" indent="-193677" defTabSz="914411">
              <a:defRPr sz="1388" b="0" spc="0"/>
            </a:lvl4pPr>
            <a:lvl5pPr marL="803285" indent="-171452" defTabSz="914411">
              <a:defRPr sz="1388" b="0" spc="0"/>
            </a:lvl5pPr>
          </a:lstStyle>
          <a:p>
            <a:r>
              <a:t>Body Level One</a:t>
            </a:r>
          </a:p>
          <a:p>
            <a:pPr lvl="1"/>
            <a:r>
              <a:t>Body Level Two</a:t>
            </a:r>
          </a:p>
          <a:p>
            <a:pPr lvl="2"/>
            <a:r>
              <a:t>Body Level Three</a:t>
            </a:r>
          </a:p>
          <a:p>
            <a:pPr lvl="3"/>
            <a:r>
              <a:t>Body Level Four</a:t>
            </a:r>
          </a:p>
          <a:p>
            <a:pPr lvl="4"/>
            <a:r>
              <a:t>Body Level Five</a:t>
            </a:r>
          </a:p>
        </p:txBody>
      </p:sp>
      <p:sp>
        <p:nvSpPr>
          <p:cNvPr id="4839" name="Rectangle"/>
          <p:cNvSpPr/>
          <p:nvPr/>
        </p:nvSpPr>
        <p:spPr>
          <a:xfrm>
            <a:off x="6858000" y="0"/>
            <a:ext cx="2286000" cy="2574132"/>
          </a:xfrm>
          <a:prstGeom prst="rect">
            <a:avLst/>
          </a:prstGeom>
          <a:solidFill>
            <a:srgbClr val="031973"/>
          </a:solidFill>
          <a:ln w="12700">
            <a:miter lim="400000"/>
          </a:ln>
        </p:spPr>
        <p:txBody>
          <a:bodyPr lIns="20091" tIns="20091" rIns="20091" bIns="20091"/>
          <a:lstStyle/>
          <a:p>
            <a:pPr indent="0" defTabSz="914411">
              <a:lnSpc>
                <a:spcPct val="90000"/>
              </a:lnSpc>
              <a:spcBef>
                <a:spcPts val="1088"/>
              </a:spcBef>
              <a:defRPr sz="3700" b="1" spc="750">
                <a:solidFill>
                  <a:srgbClr val="FFFFFF"/>
                </a:solidFill>
              </a:defRPr>
            </a:pPr>
            <a:endParaRPr sz="1388"/>
          </a:p>
        </p:txBody>
      </p:sp>
      <p:sp>
        <p:nvSpPr>
          <p:cNvPr id="4840" name="Rectangle"/>
          <p:cNvSpPr/>
          <p:nvPr/>
        </p:nvSpPr>
        <p:spPr>
          <a:xfrm>
            <a:off x="4572000" y="2572543"/>
            <a:ext cx="4572000" cy="2575721"/>
          </a:xfrm>
          <a:prstGeom prst="rect">
            <a:avLst/>
          </a:prstGeom>
          <a:solidFill>
            <a:srgbClr val="0530AD"/>
          </a:solidFill>
          <a:ln w="12700">
            <a:miter lim="400000"/>
          </a:ln>
        </p:spPr>
        <p:txBody>
          <a:bodyPr lIns="20091" tIns="20091" rIns="20091" bIns="20091"/>
          <a:lstStyle/>
          <a:p>
            <a:pPr indent="0" defTabSz="914411">
              <a:lnSpc>
                <a:spcPct val="90000"/>
              </a:lnSpc>
              <a:spcBef>
                <a:spcPts val="1088"/>
              </a:spcBef>
              <a:defRPr sz="3700" b="1" spc="750">
                <a:solidFill>
                  <a:srgbClr val="FFFFFF"/>
                </a:solidFill>
              </a:defRPr>
            </a:pPr>
            <a:endParaRPr sz="1388"/>
          </a:p>
        </p:txBody>
      </p:sp>
      <p:sp>
        <p:nvSpPr>
          <p:cNvPr id="4841"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73158194"/>
      </p:ext>
    </p:extLst>
  </p:cSld>
  <p:clrMapOvr>
    <a:masterClrMapping/>
  </p:clrMapOvr>
  <p:transition spd="med"/>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type="tx">
  <p:cSld name="1_boxes (3 med, 2 small)">
    <p:bg>
      <p:bgPr>
        <a:solidFill>
          <a:srgbClr val="0F6FFF"/>
        </a:solidFill>
        <a:effectLst/>
      </p:bgPr>
    </p:bg>
    <p:spTree>
      <p:nvGrpSpPr>
        <p:cNvPr id="1" name=""/>
        <p:cNvGrpSpPr/>
        <p:nvPr/>
      </p:nvGrpSpPr>
      <p:grpSpPr>
        <a:xfrm>
          <a:off x="0" y="0"/>
          <a:ext cx="0" cy="0"/>
          <a:chOff x="0" y="0"/>
          <a:chExt cx="0" cy="0"/>
        </a:xfrm>
      </p:grpSpPr>
      <p:grpSp>
        <p:nvGrpSpPr>
          <p:cNvPr id="4892" name="Group"/>
          <p:cNvGrpSpPr/>
          <p:nvPr/>
        </p:nvGrpSpPr>
        <p:grpSpPr>
          <a:xfrm>
            <a:off x="-109731" y="-109957"/>
            <a:ext cx="9364225" cy="5369451"/>
            <a:chOff x="0" y="0"/>
            <a:chExt cx="24971264" cy="14305288"/>
          </a:xfrm>
        </p:grpSpPr>
        <p:grpSp>
          <p:nvGrpSpPr>
            <p:cNvPr id="4859" name="Group"/>
            <p:cNvGrpSpPr/>
            <p:nvPr/>
          </p:nvGrpSpPr>
          <p:grpSpPr>
            <a:xfrm>
              <a:off x="903903" y="0"/>
              <a:ext cx="23164631" cy="243846"/>
              <a:chOff x="-2" y="0"/>
              <a:chExt cx="23164629" cy="243844"/>
            </a:xfrm>
          </p:grpSpPr>
          <p:sp>
            <p:nvSpPr>
              <p:cNvPr id="4848"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849"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850"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851"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852"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853"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854"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855"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856"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857"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858"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4871" name="Group"/>
            <p:cNvGrpSpPr/>
            <p:nvPr/>
          </p:nvGrpSpPr>
          <p:grpSpPr>
            <a:xfrm>
              <a:off x="903903" y="14061444"/>
              <a:ext cx="23164631" cy="243846"/>
              <a:chOff x="-2" y="0"/>
              <a:chExt cx="23164629" cy="243844"/>
            </a:xfrm>
          </p:grpSpPr>
          <p:sp>
            <p:nvSpPr>
              <p:cNvPr id="4860"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861"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862"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863"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864"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865"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866"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867"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868"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869"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870"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4881" name="Group"/>
            <p:cNvGrpSpPr/>
            <p:nvPr/>
          </p:nvGrpSpPr>
          <p:grpSpPr>
            <a:xfrm>
              <a:off x="0" y="926929"/>
              <a:ext cx="243846" cy="12438555"/>
              <a:chOff x="0" y="-2"/>
              <a:chExt cx="243844" cy="12438554"/>
            </a:xfrm>
          </p:grpSpPr>
          <p:sp>
            <p:nvSpPr>
              <p:cNvPr id="4872"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873"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874"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875"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876"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877"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878"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879"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880"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4891" name="Group"/>
            <p:cNvGrpSpPr/>
            <p:nvPr/>
          </p:nvGrpSpPr>
          <p:grpSpPr>
            <a:xfrm>
              <a:off x="24727419" y="926929"/>
              <a:ext cx="243846" cy="12435851"/>
              <a:chOff x="0" y="0"/>
              <a:chExt cx="243844" cy="12435850"/>
            </a:xfrm>
          </p:grpSpPr>
          <p:sp>
            <p:nvSpPr>
              <p:cNvPr id="4882"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883"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884"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885"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886"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887"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888"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889"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890"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4893" name="Body Level One…"/>
          <p:cNvSpPr txBox="1">
            <a:spLocks noGrp="1"/>
          </p:cNvSpPr>
          <p:nvPr>
            <p:ph type="body" sz="quarter" idx="1"/>
          </p:nvPr>
        </p:nvSpPr>
        <p:spPr>
          <a:xfrm>
            <a:off x="4572000" y="0"/>
            <a:ext cx="2286000" cy="2574132"/>
          </a:xfrm>
          <a:prstGeom prst="rect">
            <a:avLst/>
          </a:prstGeom>
          <a:solidFill>
            <a:srgbClr val="0F6FFF"/>
          </a:solidFill>
        </p:spPr>
        <p:txBody>
          <a:bodyPr lIns="201168" tIns="201168" rIns="201168" bIns="201168">
            <a:normAutofit/>
          </a:bodyPr>
          <a:lstStyle>
            <a:lvl1pPr defTabSz="914411">
              <a:defRPr sz="1388" b="0" spc="0"/>
            </a:lvl1pPr>
            <a:lvl2pPr marL="171452" indent="-171452" defTabSz="914411">
              <a:defRPr sz="1388" b="0" spc="0"/>
            </a:lvl2pPr>
            <a:lvl3pPr marL="342905" indent="-141289" defTabSz="914411">
              <a:defRPr sz="1388" b="0" spc="0"/>
            </a:lvl3pPr>
            <a:lvl4pPr marL="628658" indent="-193677" defTabSz="914411">
              <a:defRPr sz="1388" b="0" spc="0"/>
            </a:lvl4pPr>
            <a:lvl5pPr marL="803285" indent="-171452" defTabSz="914411">
              <a:defRPr sz="1388" b="0" spc="0"/>
            </a:lvl5pPr>
          </a:lstStyle>
          <a:p>
            <a:r>
              <a:t>Body Level One</a:t>
            </a:r>
          </a:p>
          <a:p>
            <a:pPr lvl="1"/>
            <a:r>
              <a:t>Body Level Two</a:t>
            </a:r>
          </a:p>
          <a:p>
            <a:pPr lvl="2"/>
            <a:r>
              <a:t>Body Level Three</a:t>
            </a:r>
          </a:p>
          <a:p>
            <a:pPr lvl="3"/>
            <a:r>
              <a:t>Body Level Four</a:t>
            </a:r>
          </a:p>
          <a:p>
            <a:pPr lvl="4"/>
            <a:r>
              <a:t>Body Level Five</a:t>
            </a:r>
          </a:p>
        </p:txBody>
      </p:sp>
      <p:sp>
        <p:nvSpPr>
          <p:cNvPr id="4894" name="Title Text"/>
          <p:cNvSpPr txBox="1">
            <a:spLocks noGrp="1"/>
          </p:cNvSpPr>
          <p:nvPr>
            <p:ph type="title"/>
          </p:nvPr>
        </p:nvSpPr>
        <p:spPr>
          <a:xfrm>
            <a:off x="0" y="-2"/>
            <a:ext cx="4572000" cy="2574134"/>
          </a:xfrm>
          <a:prstGeom prst="rect">
            <a:avLst/>
          </a:prstGeom>
          <a:solidFill>
            <a:srgbClr val="0530AD"/>
          </a:solidFill>
        </p:spPr>
        <p:txBody>
          <a:bodyPr lIns="201168" tIns="201168" rIns="201168" bIns="201168"/>
          <a:lstStyle>
            <a:lvl1pPr defTabSz="914411">
              <a:defRPr sz="2400" b="0" spc="0">
                <a:solidFill>
                  <a:srgbClr val="FFFFFF"/>
                </a:solidFill>
              </a:defRPr>
            </a:lvl1pPr>
          </a:lstStyle>
          <a:p>
            <a:r>
              <a:t>Title Text</a:t>
            </a:r>
          </a:p>
        </p:txBody>
      </p:sp>
      <p:sp>
        <p:nvSpPr>
          <p:cNvPr id="4895" name="Rectangle"/>
          <p:cNvSpPr/>
          <p:nvPr/>
        </p:nvSpPr>
        <p:spPr>
          <a:xfrm>
            <a:off x="6858000" y="0"/>
            <a:ext cx="2286000" cy="2574132"/>
          </a:xfrm>
          <a:prstGeom prst="rect">
            <a:avLst/>
          </a:prstGeom>
          <a:solidFill>
            <a:srgbClr val="031973"/>
          </a:solidFill>
          <a:ln w="12700">
            <a:miter lim="400000"/>
          </a:ln>
        </p:spPr>
        <p:txBody>
          <a:bodyPr lIns="20091" tIns="20091" rIns="20091" bIns="20091"/>
          <a:lstStyle/>
          <a:p>
            <a:pPr indent="0" defTabSz="914411">
              <a:lnSpc>
                <a:spcPct val="90000"/>
              </a:lnSpc>
              <a:spcBef>
                <a:spcPts val="1088"/>
              </a:spcBef>
              <a:defRPr sz="3700" b="1" spc="750">
                <a:solidFill>
                  <a:srgbClr val="FFFFFF"/>
                </a:solidFill>
              </a:defRPr>
            </a:pPr>
            <a:endParaRPr sz="1388"/>
          </a:p>
        </p:txBody>
      </p:sp>
      <p:sp>
        <p:nvSpPr>
          <p:cNvPr id="4896" name="Rectangle"/>
          <p:cNvSpPr/>
          <p:nvPr/>
        </p:nvSpPr>
        <p:spPr>
          <a:xfrm>
            <a:off x="4572000" y="2572543"/>
            <a:ext cx="4572000" cy="2575721"/>
          </a:xfrm>
          <a:prstGeom prst="rect">
            <a:avLst/>
          </a:prstGeom>
          <a:solidFill>
            <a:srgbClr val="0530AD"/>
          </a:solidFill>
          <a:ln w="12700">
            <a:miter lim="400000"/>
          </a:ln>
        </p:spPr>
        <p:txBody>
          <a:bodyPr lIns="20091" tIns="20091" rIns="20091" bIns="20091"/>
          <a:lstStyle/>
          <a:p>
            <a:pPr indent="0" defTabSz="914411">
              <a:lnSpc>
                <a:spcPct val="90000"/>
              </a:lnSpc>
              <a:spcBef>
                <a:spcPts val="1088"/>
              </a:spcBef>
              <a:defRPr sz="3700" b="1" spc="750">
                <a:solidFill>
                  <a:srgbClr val="FFFFFF"/>
                </a:solidFill>
              </a:defRPr>
            </a:pPr>
            <a:endParaRPr sz="1388"/>
          </a:p>
        </p:txBody>
      </p:sp>
      <p:sp>
        <p:nvSpPr>
          <p:cNvPr id="4897" name="Rectangle"/>
          <p:cNvSpPr/>
          <p:nvPr/>
        </p:nvSpPr>
        <p:spPr>
          <a:xfrm>
            <a:off x="0" y="2572543"/>
            <a:ext cx="4572000" cy="2575721"/>
          </a:xfrm>
          <a:prstGeom prst="rect">
            <a:avLst/>
          </a:prstGeom>
          <a:solidFill>
            <a:srgbClr val="000000"/>
          </a:solidFill>
          <a:ln w="12700">
            <a:miter lim="400000"/>
          </a:ln>
        </p:spPr>
        <p:txBody>
          <a:bodyPr lIns="20091" tIns="20091" rIns="20091" bIns="20091"/>
          <a:lstStyle/>
          <a:p>
            <a:pPr indent="0" defTabSz="914411">
              <a:lnSpc>
                <a:spcPct val="90000"/>
              </a:lnSpc>
              <a:spcBef>
                <a:spcPts val="1088"/>
              </a:spcBef>
              <a:defRPr sz="3700" b="1" spc="750">
                <a:solidFill>
                  <a:srgbClr val="FFFFFF"/>
                </a:solidFill>
              </a:defRPr>
            </a:pPr>
            <a:endParaRPr sz="1388"/>
          </a:p>
        </p:txBody>
      </p:sp>
      <p:sp>
        <p:nvSpPr>
          <p:cNvPr id="4898"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760941336"/>
      </p:ext>
    </p:extLst>
  </p:cSld>
  <p:clrMapOvr>
    <a:masterClrMapping/>
  </p:clrMapOvr>
  <p:transition spd="med"/>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tx">
  <p:cSld name="1_boxes (1 large, 4 small)">
    <p:bg>
      <p:bgPr>
        <a:solidFill>
          <a:srgbClr val="0F6FFF"/>
        </a:solidFill>
        <a:effectLst/>
      </p:bgPr>
    </p:bg>
    <p:spTree>
      <p:nvGrpSpPr>
        <p:cNvPr id="1" name=""/>
        <p:cNvGrpSpPr/>
        <p:nvPr/>
      </p:nvGrpSpPr>
      <p:grpSpPr>
        <a:xfrm>
          <a:off x="0" y="0"/>
          <a:ext cx="0" cy="0"/>
          <a:chOff x="0" y="0"/>
          <a:chExt cx="0" cy="0"/>
        </a:xfrm>
      </p:grpSpPr>
      <p:grpSp>
        <p:nvGrpSpPr>
          <p:cNvPr id="4949" name="Group"/>
          <p:cNvGrpSpPr/>
          <p:nvPr/>
        </p:nvGrpSpPr>
        <p:grpSpPr>
          <a:xfrm>
            <a:off x="-109731" y="-109957"/>
            <a:ext cx="9364225" cy="5369451"/>
            <a:chOff x="0" y="0"/>
            <a:chExt cx="24971264" cy="14305288"/>
          </a:xfrm>
        </p:grpSpPr>
        <p:grpSp>
          <p:nvGrpSpPr>
            <p:cNvPr id="4916" name="Group"/>
            <p:cNvGrpSpPr/>
            <p:nvPr/>
          </p:nvGrpSpPr>
          <p:grpSpPr>
            <a:xfrm>
              <a:off x="903903" y="0"/>
              <a:ext cx="23164631" cy="243846"/>
              <a:chOff x="-2" y="0"/>
              <a:chExt cx="23164629" cy="243844"/>
            </a:xfrm>
          </p:grpSpPr>
          <p:sp>
            <p:nvSpPr>
              <p:cNvPr id="4905"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06"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07"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08"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09"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10"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11"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12"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13"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14"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15"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4928" name="Group"/>
            <p:cNvGrpSpPr/>
            <p:nvPr/>
          </p:nvGrpSpPr>
          <p:grpSpPr>
            <a:xfrm>
              <a:off x="903903" y="14061444"/>
              <a:ext cx="23164631" cy="243846"/>
              <a:chOff x="-2" y="0"/>
              <a:chExt cx="23164629" cy="243844"/>
            </a:xfrm>
          </p:grpSpPr>
          <p:sp>
            <p:nvSpPr>
              <p:cNvPr id="4917"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18"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19"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20"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21"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22"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23"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24"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25"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26"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27"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4938" name="Group"/>
            <p:cNvGrpSpPr/>
            <p:nvPr/>
          </p:nvGrpSpPr>
          <p:grpSpPr>
            <a:xfrm>
              <a:off x="0" y="926929"/>
              <a:ext cx="243846" cy="12438555"/>
              <a:chOff x="0" y="-2"/>
              <a:chExt cx="243844" cy="12438554"/>
            </a:xfrm>
          </p:grpSpPr>
          <p:sp>
            <p:nvSpPr>
              <p:cNvPr id="4929"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30"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31"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32"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33"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34"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35"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36"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37"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4948" name="Group"/>
            <p:cNvGrpSpPr/>
            <p:nvPr/>
          </p:nvGrpSpPr>
          <p:grpSpPr>
            <a:xfrm>
              <a:off x="24727419" y="926929"/>
              <a:ext cx="243846" cy="12435851"/>
              <a:chOff x="0" y="0"/>
              <a:chExt cx="243844" cy="12435850"/>
            </a:xfrm>
          </p:grpSpPr>
          <p:sp>
            <p:nvSpPr>
              <p:cNvPr id="4939"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40"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41"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42"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43"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44"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45"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46"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47"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4950" name="Body Level One…"/>
          <p:cNvSpPr txBox="1">
            <a:spLocks noGrp="1"/>
          </p:cNvSpPr>
          <p:nvPr>
            <p:ph type="body" sz="quarter" idx="1"/>
          </p:nvPr>
        </p:nvSpPr>
        <p:spPr>
          <a:xfrm>
            <a:off x="4572000" y="2572542"/>
            <a:ext cx="2286000" cy="2575722"/>
          </a:xfrm>
          <a:prstGeom prst="rect">
            <a:avLst/>
          </a:prstGeom>
          <a:solidFill>
            <a:srgbClr val="418CFF"/>
          </a:solidFill>
        </p:spPr>
        <p:txBody>
          <a:bodyPr lIns="201168" tIns="201168" rIns="201168" bIns="201168">
            <a:normAutofit/>
          </a:bodyPr>
          <a:lstStyle>
            <a:lvl1pPr defTabSz="914411">
              <a:defRPr sz="1388" b="0" spc="0"/>
            </a:lvl1pPr>
            <a:lvl2pPr marL="171452" indent="-171452" defTabSz="914411">
              <a:defRPr sz="1388" b="0" spc="0"/>
            </a:lvl2pPr>
            <a:lvl3pPr marL="342905" indent="-141289" defTabSz="914411">
              <a:defRPr sz="1388" b="0" spc="0"/>
            </a:lvl3pPr>
            <a:lvl4pPr marL="628658" indent="-193677" defTabSz="914411">
              <a:defRPr sz="1388" b="0" spc="0"/>
            </a:lvl4pPr>
            <a:lvl5pPr marL="803285" indent="-171452" defTabSz="914411">
              <a:defRPr sz="1388" b="0" spc="0"/>
            </a:lvl5pPr>
          </a:lstStyle>
          <a:p>
            <a:r>
              <a:t>Body Level One</a:t>
            </a:r>
          </a:p>
          <a:p>
            <a:pPr lvl="1"/>
            <a:r>
              <a:t>Body Level Two</a:t>
            </a:r>
          </a:p>
          <a:p>
            <a:pPr lvl="2"/>
            <a:r>
              <a:t>Body Level Three</a:t>
            </a:r>
          </a:p>
          <a:p>
            <a:pPr lvl="3"/>
            <a:r>
              <a:t>Body Level Four</a:t>
            </a:r>
          </a:p>
          <a:p>
            <a:pPr lvl="4"/>
            <a:r>
              <a:t>Body Level Five</a:t>
            </a:r>
          </a:p>
        </p:txBody>
      </p:sp>
      <p:sp>
        <p:nvSpPr>
          <p:cNvPr id="4951" name="Title Text"/>
          <p:cNvSpPr txBox="1">
            <a:spLocks noGrp="1"/>
          </p:cNvSpPr>
          <p:nvPr>
            <p:ph type="title"/>
          </p:nvPr>
        </p:nvSpPr>
        <p:spPr>
          <a:xfrm>
            <a:off x="0" y="-2"/>
            <a:ext cx="9144000" cy="2571844"/>
          </a:xfrm>
          <a:prstGeom prst="rect">
            <a:avLst/>
          </a:prstGeom>
          <a:solidFill>
            <a:srgbClr val="0F6FFF"/>
          </a:solidFill>
        </p:spPr>
        <p:txBody>
          <a:bodyPr lIns="164592" tIns="164592" rIns="164592" bIns="164592"/>
          <a:lstStyle>
            <a:lvl1pPr defTabSz="914411">
              <a:defRPr sz="4800" b="0" spc="0">
                <a:solidFill>
                  <a:srgbClr val="FFFFFF"/>
                </a:solidFill>
              </a:defRPr>
            </a:lvl1pPr>
          </a:lstStyle>
          <a:p>
            <a:r>
              <a:t>Title Text</a:t>
            </a:r>
          </a:p>
        </p:txBody>
      </p:sp>
      <p:sp>
        <p:nvSpPr>
          <p:cNvPr id="4952" name="Rectangle"/>
          <p:cNvSpPr/>
          <p:nvPr/>
        </p:nvSpPr>
        <p:spPr>
          <a:xfrm>
            <a:off x="6858000" y="2572542"/>
            <a:ext cx="2286000" cy="2575722"/>
          </a:xfrm>
          <a:prstGeom prst="rect">
            <a:avLst/>
          </a:prstGeom>
          <a:solidFill>
            <a:srgbClr val="6BA5FF"/>
          </a:solidFill>
          <a:ln w="12700">
            <a:miter lim="400000"/>
          </a:ln>
        </p:spPr>
        <p:txBody>
          <a:bodyPr lIns="20091" tIns="20091" rIns="20091" bIns="20091"/>
          <a:lstStyle/>
          <a:p>
            <a:pPr indent="0" defTabSz="914411">
              <a:lnSpc>
                <a:spcPct val="90000"/>
              </a:lnSpc>
              <a:spcBef>
                <a:spcPts val="1088"/>
              </a:spcBef>
              <a:defRPr sz="3700" b="1" spc="750">
                <a:solidFill>
                  <a:srgbClr val="FFFFFF"/>
                </a:solidFill>
              </a:defRPr>
            </a:pPr>
            <a:endParaRPr sz="1388"/>
          </a:p>
        </p:txBody>
      </p:sp>
      <p:sp>
        <p:nvSpPr>
          <p:cNvPr id="4953" name="Rectangle"/>
          <p:cNvSpPr/>
          <p:nvPr/>
        </p:nvSpPr>
        <p:spPr>
          <a:xfrm>
            <a:off x="2286001" y="2572543"/>
            <a:ext cx="2286002" cy="2575721"/>
          </a:xfrm>
          <a:prstGeom prst="rect">
            <a:avLst/>
          </a:prstGeom>
          <a:solidFill>
            <a:srgbClr val="054ADA"/>
          </a:solidFill>
          <a:ln w="12700">
            <a:miter lim="400000"/>
          </a:ln>
        </p:spPr>
        <p:txBody>
          <a:bodyPr lIns="20091" tIns="20091" rIns="20091" bIns="20091"/>
          <a:lstStyle/>
          <a:p>
            <a:pPr indent="0" defTabSz="914411">
              <a:lnSpc>
                <a:spcPct val="90000"/>
              </a:lnSpc>
              <a:spcBef>
                <a:spcPts val="1088"/>
              </a:spcBef>
              <a:defRPr sz="3700" b="1" spc="750">
                <a:solidFill>
                  <a:srgbClr val="FFFFFF"/>
                </a:solidFill>
              </a:defRPr>
            </a:pPr>
            <a:endParaRPr sz="1388"/>
          </a:p>
        </p:txBody>
      </p:sp>
      <p:sp>
        <p:nvSpPr>
          <p:cNvPr id="4954" name="Rectangle"/>
          <p:cNvSpPr/>
          <p:nvPr/>
        </p:nvSpPr>
        <p:spPr>
          <a:xfrm>
            <a:off x="0" y="2572543"/>
            <a:ext cx="2286000" cy="2575721"/>
          </a:xfrm>
          <a:prstGeom prst="rect">
            <a:avLst/>
          </a:prstGeom>
          <a:solidFill>
            <a:srgbClr val="031973"/>
          </a:solidFill>
          <a:ln w="12700">
            <a:miter lim="400000"/>
          </a:ln>
        </p:spPr>
        <p:txBody>
          <a:bodyPr lIns="20091" tIns="20091" rIns="20091" bIns="20091"/>
          <a:lstStyle/>
          <a:p>
            <a:pPr indent="0" defTabSz="914411">
              <a:lnSpc>
                <a:spcPct val="90000"/>
              </a:lnSpc>
              <a:spcBef>
                <a:spcPts val="1088"/>
              </a:spcBef>
              <a:defRPr sz="3700" b="1" spc="750">
                <a:solidFill>
                  <a:srgbClr val="FFFFFF"/>
                </a:solidFill>
              </a:defRPr>
            </a:pPr>
            <a:endParaRPr sz="1388"/>
          </a:p>
        </p:txBody>
      </p:sp>
      <p:sp>
        <p:nvSpPr>
          <p:cNvPr id="4955"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911465749"/>
      </p:ext>
    </p:extLst>
  </p:cSld>
  <p:clrMapOvr>
    <a:masterClrMapping/>
  </p:clrMapOvr>
  <p:transition spd="med"/>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x">
  <p:cSld name="1_title (black box) over image(s)">
    <p:bg>
      <p:bgPr>
        <a:solidFill>
          <a:srgbClr val="0F6FFF"/>
        </a:solidFill>
        <a:effectLst/>
      </p:bgPr>
    </p:bg>
    <p:spTree>
      <p:nvGrpSpPr>
        <p:cNvPr id="1" name=""/>
        <p:cNvGrpSpPr/>
        <p:nvPr/>
      </p:nvGrpSpPr>
      <p:grpSpPr>
        <a:xfrm>
          <a:off x="0" y="0"/>
          <a:ext cx="0" cy="0"/>
          <a:chOff x="0" y="0"/>
          <a:chExt cx="0" cy="0"/>
        </a:xfrm>
      </p:grpSpPr>
      <p:grpSp>
        <p:nvGrpSpPr>
          <p:cNvPr id="5006" name="Group"/>
          <p:cNvGrpSpPr/>
          <p:nvPr/>
        </p:nvGrpSpPr>
        <p:grpSpPr>
          <a:xfrm>
            <a:off x="-109731" y="-109957"/>
            <a:ext cx="9364225" cy="5369451"/>
            <a:chOff x="0" y="0"/>
            <a:chExt cx="24971264" cy="14305288"/>
          </a:xfrm>
        </p:grpSpPr>
        <p:grpSp>
          <p:nvGrpSpPr>
            <p:cNvPr id="4973" name="Group"/>
            <p:cNvGrpSpPr/>
            <p:nvPr/>
          </p:nvGrpSpPr>
          <p:grpSpPr>
            <a:xfrm>
              <a:off x="903903" y="0"/>
              <a:ext cx="23164631" cy="243846"/>
              <a:chOff x="-2" y="0"/>
              <a:chExt cx="23164629" cy="243844"/>
            </a:xfrm>
          </p:grpSpPr>
          <p:sp>
            <p:nvSpPr>
              <p:cNvPr id="4962"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63"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64"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65"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66"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67"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68"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69"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70"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71"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72"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4985" name="Group"/>
            <p:cNvGrpSpPr/>
            <p:nvPr/>
          </p:nvGrpSpPr>
          <p:grpSpPr>
            <a:xfrm>
              <a:off x="903903" y="14061444"/>
              <a:ext cx="23164631" cy="243846"/>
              <a:chOff x="-2" y="0"/>
              <a:chExt cx="23164629" cy="243844"/>
            </a:xfrm>
          </p:grpSpPr>
          <p:sp>
            <p:nvSpPr>
              <p:cNvPr id="4974"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75"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76"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77"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78"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79"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80"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81"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82"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83"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84"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4995" name="Group"/>
            <p:cNvGrpSpPr/>
            <p:nvPr/>
          </p:nvGrpSpPr>
          <p:grpSpPr>
            <a:xfrm>
              <a:off x="0" y="926929"/>
              <a:ext cx="243846" cy="12438555"/>
              <a:chOff x="0" y="-2"/>
              <a:chExt cx="243844" cy="12438554"/>
            </a:xfrm>
          </p:grpSpPr>
          <p:sp>
            <p:nvSpPr>
              <p:cNvPr id="4986"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87"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88"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89"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90"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91"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92"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93"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94"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5005" name="Group"/>
            <p:cNvGrpSpPr/>
            <p:nvPr/>
          </p:nvGrpSpPr>
          <p:grpSpPr>
            <a:xfrm>
              <a:off x="24727419" y="926929"/>
              <a:ext cx="243846" cy="12435851"/>
              <a:chOff x="0" y="0"/>
              <a:chExt cx="243844" cy="12435850"/>
            </a:xfrm>
          </p:grpSpPr>
          <p:sp>
            <p:nvSpPr>
              <p:cNvPr id="4996"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97"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98"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999"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000"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001"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002"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003"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004"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5007" name="Image"/>
          <p:cNvSpPr>
            <a:spLocks noGrp="1"/>
          </p:cNvSpPr>
          <p:nvPr>
            <p:ph type="pic" idx="21"/>
          </p:nvPr>
        </p:nvSpPr>
        <p:spPr>
          <a:xfrm>
            <a:off x="0" y="1277532"/>
            <a:ext cx="9144000" cy="3870731"/>
          </a:xfrm>
          <a:prstGeom prst="rect">
            <a:avLst/>
          </a:prstGeom>
        </p:spPr>
        <p:txBody>
          <a:bodyPr lIns="91439" tIns="45719" rIns="91439" bIns="45719"/>
          <a:lstStyle/>
          <a:p>
            <a:endParaRPr/>
          </a:p>
        </p:txBody>
      </p:sp>
      <p:sp>
        <p:nvSpPr>
          <p:cNvPr id="5008" name="Title Text"/>
          <p:cNvSpPr txBox="1">
            <a:spLocks noGrp="1"/>
          </p:cNvSpPr>
          <p:nvPr>
            <p:ph type="title"/>
          </p:nvPr>
        </p:nvSpPr>
        <p:spPr>
          <a:xfrm>
            <a:off x="0" y="0"/>
            <a:ext cx="9144000" cy="1277532"/>
          </a:xfrm>
          <a:prstGeom prst="rect">
            <a:avLst/>
          </a:prstGeom>
          <a:solidFill>
            <a:srgbClr val="0F6FFF"/>
          </a:solidFill>
        </p:spPr>
        <p:txBody>
          <a:bodyPr lIns="201168" tIns="201168" rIns="201168" bIns="201168"/>
          <a:lstStyle>
            <a:lvl1pPr defTabSz="914411">
              <a:defRPr sz="2400" b="0" spc="0">
                <a:solidFill>
                  <a:srgbClr val="FFFFFF"/>
                </a:solidFill>
              </a:defRPr>
            </a:lvl1pPr>
          </a:lstStyle>
          <a:p>
            <a:r>
              <a:t>Title Text</a:t>
            </a:r>
          </a:p>
        </p:txBody>
      </p:sp>
      <p:sp>
        <p:nvSpPr>
          <p:cNvPr id="5009"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833910947"/>
      </p:ext>
    </p:extLst>
  </p:cSld>
  <p:clrMapOvr>
    <a:masterClrMapping/>
  </p:clrMapOvr>
  <p:transition spd="med"/>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type="tx">
  <p:cSld name="1_text (black box) over image(s)">
    <p:bg>
      <p:bgPr>
        <a:solidFill>
          <a:srgbClr val="0F6FFF"/>
        </a:solidFill>
        <a:effectLst/>
      </p:bgPr>
    </p:bg>
    <p:spTree>
      <p:nvGrpSpPr>
        <p:cNvPr id="1" name=""/>
        <p:cNvGrpSpPr/>
        <p:nvPr/>
      </p:nvGrpSpPr>
      <p:grpSpPr>
        <a:xfrm>
          <a:off x="0" y="0"/>
          <a:ext cx="0" cy="0"/>
          <a:chOff x="0" y="0"/>
          <a:chExt cx="0" cy="0"/>
        </a:xfrm>
      </p:grpSpPr>
      <p:grpSp>
        <p:nvGrpSpPr>
          <p:cNvPr id="5060" name="Group"/>
          <p:cNvGrpSpPr/>
          <p:nvPr/>
        </p:nvGrpSpPr>
        <p:grpSpPr>
          <a:xfrm>
            <a:off x="-109731" y="-109957"/>
            <a:ext cx="9364225" cy="5369451"/>
            <a:chOff x="0" y="0"/>
            <a:chExt cx="24971264" cy="14305288"/>
          </a:xfrm>
        </p:grpSpPr>
        <p:grpSp>
          <p:nvGrpSpPr>
            <p:cNvPr id="5027" name="Group"/>
            <p:cNvGrpSpPr/>
            <p:nvPr/>
          </p:nvGrpSpPr>
          <p:grpSpPr>
            <a:xfrm>
              <a:off x="903903" y="0"/>
              <a:ext cx="23164631" cy="243846"/>
              <a:chOff x="-2" y="0"/>
              <a:chExt cx="23164629" cy="243844"/>
            </a:xfrm>
          </p:grpSpPr>
          <p:sp>
            <p:nvSpPr>
              <p:cNvPr id="5016"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017"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018"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019"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020"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021"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022"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023"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024"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025"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026"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5039" name="Group"/>
            <p:cNvGrpSpPr/>
            <p:nvPr/>
          </p:nvGrpSpPr>
          <p:grpSpPr>
            <a:xfrm>
              <a:off x="903903" y="14061444"/>
              <a:ext cx="23164631" cy="243846"/>
              <a:chOff x="-2" y="0"/>
              <a:chExt cx="23164629" cy="243844"/>
            </a:xfrm>
          </p:grpSpPr>
          <p:sp>
            <p:nvSpPr>
              <p:cNvPr id="5028"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029"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030"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031"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032"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033"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034"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035"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036"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037"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038"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5049" name="Group"/>
            <p:cNvGrpSpPr/>
            <p:nvPr/>
          </p:nvGrpSpPr>
          <p:grpSpPr>
            <a:xfrm>
              <a:off x="0" y="926929"/>
              <a:ext cx="243846" cy="12438555"/>
              <a:chOff x="0" y="-2"/>
              <a:chExt cx="243844" cy="12438554"/>
            </a:xfrm>
          </p:grpSpPr>
          <p:sp>
            <p:nvSpPr>
              <p:cNvPr id="5040"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041"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042"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043"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044"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045"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046"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047"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048"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5059" name="Group"/>
            <p:cNvGrpSpPr/>
            <p:nvPr/>
          </p:nvGrpSpPr>
          <p:grpSpPr>
            <a:xfrm>
              <a:off x="24727419" y="926929"/>
              <a:ext cx="243846" cy="12435851"/>
              <a:chOff x="0" y="0"/>
              <a:chExt cx="243844" cy="12435850"/>
            </a:xfrm>
          </p:grpSpPr>
          <p:sp>
            <p:nvSpPr>
              <p:cNvPr id="5050"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051"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052"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053"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054"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055"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056"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057"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058"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5061" name="Image"/>
          <p:cNvSpPr>
            <a:spLocks noGrp="1"/>
          </p:cNvSpPr>
          <p:nvPr>
            <p:ph type="pic" idx="21"/>
          </p:nvPr>
        </p:nvSpPr>
        <p:spPr>
          <a:xfrm>
            <a:off x="0" y="0"/>
            <a:ext cx="9144000" cy="5152839"/>
          </a:xfrm>
          <a:prstGeom prst="rect">
            <a:avLst/>
          </a:prstGeom>
        </p:spPr>
        <p:txBody>
          <a:bodyPr lIns="91439" tIns="45719" rIns="91439" bIns="45719"/>
          <a:lstStyle/>
          <a:p>
            <a:endParaRPr/>
          </a:p>
        </p:txBody>
      </p:sp>
      <p:sp>
        <p:nvSpPr>
          <p:cNvPr id="5062" name="Body Level One…"/>
          <p:cNvSpPr txBox="1">
            <a:spLocks noGrp="1"/>
          </p:cNvSpPr>
          <p:nvPr>
            <p:ph type="body" sz="quarter" idx="1"/>
          </p:nvPr>
        </p:nvSpPr>
        <p:spPr>
          <a:xfrm>
            <a:off x="0" y="2583666"/>
            <a:ext cx="2286000" cy="2564598"/>
          </a:xfrm>
          <a:prstGeom prst="rect">
            <a:avLst/>
          </a:prstGeom>
          <a:solidFill>
            <a:srgbClr val="FFFFFF"/>
          </a:solidFill>
        </p:spPr>
        <p:txBody>
          <a:bodyPr lIns="228600" tIns="228600" rIns="228600" bIns="228600">
            <a:normAutofit/>
          </a:bodyPr>
          <a:lstStyle>
            <a:lvl1pPr defTabSz="914411">
              <a:defRPr sz="1388" b="0" spc="0"/>
            </a:lvl1pPr>
            <a:lvl2pPr marL="171452" indent="-171452" defTabSz="914411">
              <a:defRPr sz="1388" b="0" spc="0"/>
            </a:lvl2pPr>
            <a:lvl3pPr marL="342905" indent="-141289" defTabSz="914411">
              <a:defRPr sz="1388" b="0" spc="0"/>
            </a:lvl3pPr>
            <a:lvl4pPr marL="628658" indent="-193677" defTabSz="914411">
              <a:defRPr sz="1388" b="0" spc="0"/>
            </a:lvl4pPr>
            <a:lvl5pPr marL="803285" indent="-171452" defTabSz="914411">
              <a:defRPr sz="1388" b="0" spc="0"/>
            </a:lvl5pPr>
          </a:lstStyle>
          <a:p>
            <a:r>
              <a:t>Body Level One</a:t>
            </a:r>
          </a:p>
          <a:p>
            <a:pPr lvl="1"/>
            <a:r>
              <a:t>Body Level Two</a:t>
            </a:r>
          </a:p>
          <a:p>
            <a:pPr lvl="2"/>
            <a:r>
              <a:t>Body Level Three</a:t>
            </a:r>
          </a:p>
          <a:p>
            <a:pPr lvl="3"/>
            <a:r>
              <a:t>Body Level Four</a:t>
            </a:r>
          </a:p>
          <a:p>
            <a:pPr lvl="4"/>
            <a:r>
              <a:t>Body Level Five</a:t>
            </a:r>
          </a:p>
        </p:txBody>
      </p:sp>
      <p:sp>
        <p:nvSpPr>
          <p:cNvPr id="5063" name="Rectangle"/>
          <p:cNvSpPr>
            <a:spLocks noGrp="1"/>
          </p:cNvSpPr>
          <p:nvPr>
            <p:ph type="body" sz="quarter" idx="22"/>
          </p:nvPr>
        </p:nvSpPr>
        <p:spPr>
          <a:xfrm>
            <a:off x="0" y="2574131"/>
            <a:ext cx="2569466" cy="2574132"/>
          </a:xfrm>
          <a:prstGeom prst="rect">
            <a:avLst/>
          </a:prstGeom>
          <a:solidFill>
            <a:srgbClr val="0F6FFF"/>
          </a:solidFill>
        </p:spPr>
        <p:txBody>
          <a:bodyPr lIns="201168" tIns="201168" rIns="201168" bIns="201168">
            <a:normAutofit/>
          </a:bodyPr>
          <a:lstStyle>
            <a:lvl1pPr defTabSz="1828823">
              <a:defRPr sz="3700" b="0" spc="0">
                <a:latin typeface="Arial"/>
                <a:cs typeface="Arial"/>
                <a:sym typeface="Arial"/>
              </a:defRPr>
            </a:lvl1pPr>
          </a:lstStyle>
          <a:p>
            <a:pPr defTabSz="2438430">
              <a:defRPr sz="3700" b="0" spc="0">
                <a:latin typeface="Arial"/>
                <a:ea typeface="Arial"/>
                <a:cs typeface="Arial"/>
                <a:sym typeface="Arial"/>
              </a:defRPr>
            </a:pPr>
            <a:endParaRPr/>
          </a:p>
        </p:txBody>
      </p:sp>
      <p:sp>
        <p:nvSpPr>
          <p:cNvPr id="5064"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9514746"/>
      </p:ext>
    </p:extLst>
  </p:cSld>
  <p:clrMapOvr>
    <a:masterClrMapping/>
  </p:clrMapOvr>
  <p:transition spd="med"/>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type="tx">
  <p:cSld name="1_boxes (4 tall)">
    <p:bg>
      <p:bgPr>
        <a:solidFill>
          <a:srgbClr val="0F6FFF"/>
        </a:solidFill>
        <a:effectLst/>
      </p:bgPr>
    </p:bg>
    <p:spTree>
      <p:nvGrpSpPr>
        <p:cNvPr id="1" name=""/>
        <p:cNvGrpSpPr/>
        <p:nvPr/>
      </p:nvGrpSpPr>
      <p:grpSpPr>
        <a:xfrm>
          <a:off x="0" y="0"/>
          <a:ext cx="0" cy="0"/>
          <a:chOff x="0" y="0"/>
          <a:chExt cx="0" cy="0"/>
        </a:xfrm>
      </p:grpSpPr>
      <p:grpSp>
        <p:nvGrpSpPr>
          <p:cNvPr id="5115" name="Group"/>
          <p:cNvGrpSpPr/>
          <p:nvPr/>
        </p:nvGrpSpPr>
        <p:grpSpPr>
          <a:xfrm>
            <a:off x="-109731" y="-109957"/>
            <a:ext cx="9364225" cy="5369451"/>
            <a:chOff x="0" y="0"/>
            <a:chExt cx="24971264" cy="14305288"/>
          </a:xfrm>
        </p:grpSpPr>
        <p:grpSp>
          <p:nvGrpSpPr>
            <p:cNvPr id="5082" name="Group"/>
            <p:cNvGrpSpPr/>
            <p:nvPr/>
          </p:nvGrpSpPr>
          <p:grpSpPr>
            <a:xfrm>
              <a:off x="903903" y="0"/>
              <a:ext cx="23164631" cy="243846"/>
              <a:chOff x="-2" y="0"/>
              <a:chExt cx="23164629" cy="243844"/>
            </a:xfrm>
          </p:grpSpPr>
          <p:sp>
            <p:nvSpPr>
              <p:cNvPr id="5071"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072"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073"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074"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075"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076"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077"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078"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079"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080"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081"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5094" name="Group"/>
            <p:cNvGrpSpPr/>
            <p:nvPr/>
          </p:nvGrpSpPr>
          <p:grpSpPr>
            <a:xfrm>
              <a:off x="903903" y="14061444"/>
              <a:ext cx="23164631" cy="243846"/>
              <a:chOff x="-2" y="0"/>
              <a:chExt cx="23164629" cy="243844"/>
            </a:xfrm>
          </p:grpSpPr>
          <p:sp>
            <p:nvSpPr>
              <p:cNvPr id="5083"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084"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085"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086"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087"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088"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089"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090"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091"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092"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093"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5104" name="Group"/>
            <p:cNvGrpSpPr/>
            <p:nvPr/>
          </p:nvGrpSpPr>
          <p:grpSpPr>
            <a:xfrm>
              <a:off x="0" y="926929"/>
              <a:ext cx="243846" cy="12438555"/>
              <a:chOff x="0" y="-2"/>
              <a:chExt cx="243844" cy="12438554"/>
            </a:xfrm>
          </p:grpSpPr>
          <p:sp>
            <p:nvSpPr>
              <p:cNvPr id="5095"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096"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097"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098"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099"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100"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101"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102"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103"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5114" name="Group"/>
            <p:cNvGrpSpPr/>
            <p:nvPr/>
          </p:nvGrpSpPr>
          <p:grpSpPr>
            <a:xfrm>
              <a:off x="24727419" y="926929"/>
              <a:ext cx="243846" cy="12435851"/>
              <a:chOff x="0" y="0"/>
              <a:chExt cx="243844" cy="12435850"/>
            </a:xfrm>
          </p:grpSpPr>
          <p:sp>
            <p:nvSpPr>
              <p:cNvPr id="5105"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106"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107"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108"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109"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110"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111"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112"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113"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5116" name="Body Level One…"/>
          <p:cNvSpPr txBox="1">
            <a:spLocks noGrp="1"/>
          </p:cNvSpPr>
          <p:nvPr>
            <p:ph type="body" sz="half" idx="1"/>
          </p:nvPr>
        </p:nvSpPr>
        <p:spPr>
          <a:xfrm>
            <a:off x="0" y="0"/>
            <a:ext cx="2286000" cy="5152839"/>
          </a:xfrm>
          <a:prstGeom prst="rect">
            <a:avLst/>
          </a:prstGeom>
          <a:solidFill>
            <a:srgbClr val="0F6FFF"/>
          </a:solidFill>
        </p:spPr>
        <p:txBody>
          <a:bodyPr lIns="201168" tIns="201168" rIns="201168" bIns="201168">
            <a:normAutofit/>
          </a:bodyPr>
          <a:lstStyle>
            <a:lvl1pPr defTabSz="914411">
              <a:defRPr sz="1388" b="0" spc="0"/>
            </a:lvl1pPr>
            <a:lvl2pPr marL="171452" indent="-171452" defTabSz="914411">
              <a:defRPr sz="1388" b="0" spc="0"/>
            </a:lvl2pPr>
            <a:lvl3pPr marL="342905" indent="-141289" defTabSz="914411">
              <a:defRPr sz="1388" b="0" spc="0"/>
            </a:lvl3pPr>
            <a:lvl4pPr marL="628658" indent="-193677" defTabSz="914411">
              <a:defRPr sz="1388" b="0" spc="0"/>
            </a:lvl4pPr>
            <a:lvl5pPr marL="803285" indent="-171452" defTabSz="914411">
              <a:defRPr sz="1388" b="0" spc="0"/>
            </a:lvl5pPr>
          </a:lstStyle>
          <a:p>
            <a:r>
              <a:t>Body Level One</a:t>
            </a:r>
          </a:p>
          <a:p>
            <a:pPr lvl="1"/>
            <a:r>
              <a:t>Body Level Two</a:t>
            </a:r>
          </a:p>
          <a:p>
            <a:pPr lvl="2"/>
            <a:r>
              <a:t>Body Level Three</a:t>
            </a:r>
          </a:p>
          <a:p>
            <a:pPr lvl="3"/>
            <a:r>
              <a:t>Body Level Four</a:t>
            </a:r>
          </a:p>
          <a:p>
            <a:pPr lvl="4"/>
            <a:r>
              <a:t>Body Level Five</a:t>
            </a:r>
          </a:p>
        </p:txBody>
      </p:sp>
      <p:sp>
        <p:nvSpPr>
          <p:cNvPr id="5117" name="Rectangle"/>
          <p:cNvSpPr/>
          <p:nvPr/>
        </p:nvSpPr>
        <p:spPr>
          <a:xfrm>
            <a:off x="2286000" y="0"/>
            <a:ext cx="2286000" cy="5152839"/>
          </a:xfrm>
          <a:prstGeom prst="rect">
            <a:avLst/>
          </a:prstGeom>
          <a:solidFill>
            <a:srgbClr val="054ADA"/>
          </a:solidFill>
          <a:ln w="12700">
            <a:miter lim="400000"/>
          </a:ln>
        </p:spPr>
        <p:txBody>
          <a:bodyPr lIns="20091" tIns="20091" rIns="20091" bIns="20091"/>
          <a:lstStyle/>
          <a:p>
            <a:pPr indent="0" defTabSz="914411">
              <a:lnSpc>
                <a:spcPct val="90000"/>
              </a:lnSpc>
              <a:spcBef>
                <a:spcPts val="1088"/>
              </a:spcBef>
              <a:defRPr sz="3700" b="1" spc="750">
                <a:solidFill>
                  <a:srgbClr val="FFFFFF"/>
                </a:solidFill>
              </a:defRPr>
            </a:pPr>
            <a:endParaRPr sz="1388"/>
          </a:p>
        </p:txBody>
      </p:sp>
      <p:sp>
        <p:nvSpPr>
          <p:cNvPr id="5118" name="Rectangle"/>
          <p:cNvSpPr/>
          <p:nvPr/>
        </p:nvSpPr>
        <p:spPr>
          <a:xfrm>
            <a:off x="4572000" y="0"/>
            <a:ext cx="2286000" cy="5152839"/>
          </a:xfrm>
          <a:prstGeom prst="rect">
            <a:avLst/>
          </a:prstGeom>
          <a:solidFill>
            <a:srgbClr val="0430AD"/>
          </a:solidFill>
          <a:ln w="12700">
            <a:miter lim="400000"/>
          </a:ln>
        </p:spPr>
        <p:txBody>
          <a:bodyPr lIns="20091" tIns="20091" rIns="20091" bIns="20091"/>
          <a:lstStyle/>
          <a:p>
            <a:pPr indent="0" defTabSz="914411">
              <a:lnSpc>
                <a:spcPct val="90000"/>
              </a:lnSpc>
              <a:spcBef>
                <a:spcPts val="1088"/>
              </a:spcBef>
              <a:defRPr sz="3700" b="1" spc="750">
                <a:solidFill>
                  <a:srgbClr val="FFFFFF"/>
                </a:solidFill>
              </a:defRPr>
            </a:pPr>
            <a:endParaRPr sz="1388"/>
          </a:p>
        </p:txBody>
      </p:sp>
      <p:sp>
        <p:nvSpPr>
          <p:cNvPr id="5119" name="Rectangle"/>
          <p:cNvSpPr/>
          <p:nvPr/>
        </p:nvSpPr>
        <p:spPr>
          <a:xfrm>
            <a:off x="6858000" y="0"/>
            <a:ext cx="2286000" cy="5152839"/>
          </a:xfrm>
          <a:prstGeom prst="rect">
            <a:avLst/>
          </a:prstGeom>
          <a:solidFill>
            <a:srgbClr val="031973"/>
          </a:solidFill>
          <a:ln w="12700">
            <a:miter lim="400000"/>
          </a:ln>
        </p:spPr>
        <p:txBody>
          <a:bodyPr lIns="20091" tIns="20091" rIns="20091" bIns="20091"/>
          <a:lstStyle/>
          <a:p>
            <a:pPr indent="0" defTabSz="914411">
              <a:lnSpc>
                <a:spcPct val="90000"/>
              </a:lnSpc>
              <a:spcBef>
                <a:spcPts val="1088"/>
              </a:spcBef>
              <a:defRPr sz="3700" b="1" spc="750">
                <a:solidFill>
                  <a:srgbClr val="FFFFFF"/>
                </a:solidFill>
              </a:defRPr>
            </a:pPr>
            <a:endParaRPr sz="1388"/>
          </a:p>
        </p:txBody>
      </p:sp>
      <p:sp>
        <p:nvSpPr>
          <p:cNvPr id="5120"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169123712"/>
      </p:ext>
    </p:extLst>
  </p:cSld>
  <p:clrMapOvr>
    <a:masterClrMapping/>
  </p:clrMapOvr>
  <p:transition spd="med"/>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type="tx">
  <p:cSld name="1_title, text (1/4), content (3/4)">
    <p:bg>
      <p:bgPr>
        <a:solidFill>
          <a:srgbClr val="0F6FFF"/>
        </a:solidFill>
        <a:effectLst/>
      </p:bgPr>
    </p:bg>
    <p:spTree>
      <p:nvGrpSpPr>
        <p:cNvPr id="1" name=""/>
        <p:cNvGrpSpPr/>
        <p:nvPr/>
      </p:nvGrpSpPr>
      <p:grpSpPr>
        <a:xfrm>
          <a:off x="0" y="0"/>
          <a:ext cx="0" cy="0"/>
          <a:chOff x="0" y="0"/>
          <a:chExt cx="0" cy="0"/>
        </a:xfrm>
      </p:grpSpPr>
      <p:grpSp>
        <p:nvGrpSpPr>
          <p:cNvPr id="5171" name="Group"/>
          <p:cNvGrpSpPr/>
          <p:nvPr/>
        </p:nvGrpSpPr>
        <p:grpSpPr>
          <a:xfrm>
            <a:off x="-109731" y="-109957"/>
            <a:ext cx="9364225" cy="5369451"/>
            <a:chOff x="0" y="0"/>
            <a:chExt cx="24971264" cy="14305288"/>
          </a:xfrm>
        </p:grpSpPr>
        <p:grpSp>
          <p:nvGrpSpPr>
            <p:cNvPr id="5138" name="Group"/>
            <p:cNvGrpSpPr/>
            <p:nvPr/>
          </p:nvGrpSpPr>
          <p:grpSpPr>
            <a:xfrm>
              <a:off x="903903" y="0"/>
              <a:ext cx="23164631" cy="243846"/>
              <a:chOff x="-2" y="0"/>
              <a:chExt cx="23164629" cy="243844"/>
            </a:xfrm>
          </p:grpSpPr>
          <p:sp>
            <p:nvSpPr>
              <p:cNvPr id="5127"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128"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129"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130"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131"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132"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133"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134"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135"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136"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137"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5150" name="Group"/>
            <p:cNvGrpSpPr/>
            <p:nvPr/>
          </p:nvGrpSpPr>
          <p:grpSpPr>
            <a:xfrm>
              <a:off x="903903" y="14061444"/>
              <a:ext cx="23164631" cy="243846"/>
              <a:chOff x="-2" y="0"/>
              <a:chExt cx="23164629" cy="243844"/>
            </a:xfrm>
          </p:grpSpPr>
          <p:sp>
            <p:nvSpPr>
              <p:cNvPr id="5139"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140"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141"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142"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143"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144"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145"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146"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147"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148"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149"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5160" name="Group"/>
            <p:cNvGrpSpPr/>
            <p:nvPr/>
          </p:nvGrpSpPr>
          <p:grpSpPr>
            <a:xfrm>
              <a:off x="0" y="926929"/>
              <a:ext cx="243846" cy="12438555"/>
              <a:chOff x="0" y="-2"/>
              <a:chExt cx="243844" cy="12438554"/>
            </a:xfrm>
          </p:grpSpPr>
          <p:sp>
            <p:nvSpPr>
              <p:cNvPr id="5151"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152"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153"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154"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155"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156"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157"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158"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159"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5170" name="Group"/>
            <p:cNvGrpSpPr/>
            <p:nvPr/>
          </p:nvGrpSpPr>
          <p:grpSpPr>
            <a:xfrm>
              <a:off x="24727419" y="926929"/>
              <a:ext cx="243846" cy="12435851"/>
              <a:chOff x="0" y="0"/>
              <a:chExt cx="243844" cy="12435850"/>
            </a:xfrm>
          </p:grpSpPr>
          <p:sp>
            <p:nvSpPr>
              <p:cNvPr id="5161"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162"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163"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164"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165"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166"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167"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168"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169"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5172" name="Title Text"/>
          <p:cNvSpPr txBox="1">
            <a:spLocks noGrp="1"/>
          </p:cNvSpPr>
          <p:nvPr>
            <p:ph type="title"/>
          </p:nvPr>
        </p:nvSpPr>
        <p:spPr>
          <a:xfrm>
            <a:off x="210312" y="137796"/>
            <a:ext cx="4142234" cy="805419"/>
          </a:xfrm>
          <a:prstGeom prst="rect">
            <a:avLst/>
          </a:prstGeom>
        </p:spPr>
        <p:txBody>
          <a:bodyPr/>
          <a:lstStyle>
            <a:lvl1pPr defTabSz="914411">
              <a:defRPr sz="2400" b="0" spc="0">
                <a:solidFill>
                  <a:srgbClr val="FFFFFF"/>
                </a:solidFill>
              </a:defRPr>
            </a:lvl1pPr>
          </a:lstStyle>
          <a:p>
            <a:r>
              <a:t>Title Text</a:t>
            </a:r>
          </a:p>
        </p:txBody>
      </p:sp>
      <p:sp>
        <p:nvSpPr>
          <p:cNvPr id="5173" name="Body Level One…"/>
          <p:cNvSpPr txBox="1">
            <a:spLocks noGrp="1"/>
          </p:cNvSpPr>
          <p:nvPr>
            <p:ph type="body" sz="quarter" idx="1"/>
          </p:nvPr>
        </p:nvSpPr>
        <p:spPr>
          <a:xfrm>
            <a:off x="219456" y="1244736"/>
            <a:ext cx="1837946" cy="3255229"/>
          </a:xfrm>
          <a:prstGeom prst="rect">
            <a:avLst/>
          </a:prstGeom>
        </p:spPr>
        <p:txBody>
          <a:bodyPr>
            <a:normAutofit/>
          </a:bodyPr>
          <a:lstStyle>
            <a:lvl1pPr defTabSz="914411">
              <a:defRPr sz="1388" b="0" spc="0"/>
            </a:lvl1pPr>
            <a:lvl2pPr marL="171452" indent="-171452" defTabSz="914411">
              <a:defRPr sz="1388" b="0" spc="0"/>
            </a:lvl2pPr>
            <a:lvl3pPr marL="342905" indent="-141289" defTabSz="914411">
              <a:defRPr sz="1388" b="0" spc="0"/>
            </a:lvl3pPr>
            <a:lvl4pPr marL="628658" indent="-193677" defTabSz="914411">
              <a:defRPr sz="1388" b="0" spc="0"/>
            </a:lvl4pPr>
            <a:lvl5pPr marL="803285" indent="-171452" defTabSz="914411">
              <a:defRPr sz="1388" b="0" spc="0"/>
            </a:lvl5pPr>
          </a:lstStyle>
          <a:p>
            <a:r>
              <a:t>Body Level One</a:t>
            </a:r>
          </a:p>
          <a:p>
            <a:pPr lvl="1"/>
            <a:r>
              <a:t>Body Level Two</a:t>
            </a:r>
          </a:p>
          <a:p>
            <a:pPr lvl="2"/>
            <a:r>
              <a:t>Body Level Three</a:t>
            </a:r>
          </a:p>
          <a:p>
            <a:pPr lvl="3"/>
            <a:r>
              <a:t>Body Level Four</a:t>
            </a:r>
          </a:p>
          <a:p>
            <a:pPr lvl="4"/>
            <a:r>
              <a:t>Body Level Five</a:t>
            </a:r>
          </a:p>
        </p:txBody>
      </p:sp>
      <p:sp>
        <p:nvSpPr>
          <p:cNvPr id="5174"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549910332"/>
      </p:ext>
    </p:extLst>
  </p:cSld>
  <p:clrMapOvr>
    <a:masterClrMapping/>
  </p:clrMapOvr>
  <p:transition spd="med"/>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type="tx">
  <p:cSld name="1_title, text (1/4), blank (3/4)">
    <p:bg>
      <p:bgPr>
        <a:solidFill>
          <a:srgbClr val="0F6FFF"/>
        </a:solidFill>
        <a:effectLst/>
      </p:bgPr>
    </p:bg>
    <p:spTree>
      <p:nvGrpSpPr>
        <p:cNvPr id="1" name=""/>
        <p:cNvGrpSpPr/>
        <p:nvPr/>
      </p:nvGrpSpPr>
      <p:grpSpPr>
        <a:xfrm>
          <a:off x="0" y="0"/>
          <a:ext cx="0" cy="0"/>
          <a:chOff x="0" y="0"/>
          <a:chExt cx="0" cy="0"/>
        </a:xfrm>
      </p:grpSpPr>
      <p:grpSp>
        <p:nvGrpSpPr>
          <p:cNvPr id="5225" name="Group"/>
          <p:cNvGrpSpPr/>
          <p:nvPr/>
        </p:nvGrpSpPr>
        <p:grpSpPr>
          <a:xfrm>
            <a:off x="-109731" y="-109957"/>
            <a:ext cx="9364225" cy="5369451"/>
            <a:chOff x="0" y="0"/>
            <a:chExt cx="24971264" cy="14305288"/>
          </a:xfrm>
        </p:grpSpPr>
        <p:grpSp>
          <p:nvGrpSpPr>
            <p:cNvPr id="5192" name="Group"/>
            <p:cNvGrpSpPr/>
            <p:nvPr/>
          </p:nvGrpSpPr>
          <p:grpSpPr>
            <a:xfrm>
              <a:off x="903903" y="0"/>
              <a:ext cx="23164631" cy="243846"/>
              <a:chOff x="-2" y="0"/>
              <a:chExt cx="23164629" cy="243844"/>
            </a:xfrm>
          </p:grpSpPr>
          <p:sp>
            <p:nvSpPr>
              <p:cNvPr id="5181"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182"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183"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184"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185"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186"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187"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188"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189"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190"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191"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5204" name="Group"/>
            <p:cNvGrpSpPr/>
            <p:nvPr/>
          </p:nvGrpSpPr>
          <p:grpSpPr>
            <a:xfrm>
              <a:off x="903903" y="14061444"/>
              <a:ext cx="23164631" cy="243846"/>
              <a:chOff x="-2" y="0"/>
              <a:chExt cx="23164629" cy="243844"/>
            </a:xfrm>
          </p:grpSpPr>
          <p:sp>
            <p:nvSpPr>
              <p:cNvPr id="5193"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194"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195"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196"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197"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198"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199"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200"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201"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202"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203"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5214" name="Group"/>
            <p:cNvGrpSpPr/>
            <p:nvPr/>
          </p:nvGrpSpPr>
          <p:grpSpPr>
            <a:xfrm>
              <a:off x="0" y="926929"/>
              <a:ext cx="243846" cy="12438555"/>
              <a:chOff x="0" y="-2"/>
              <a:chExt cx="243844" cy="12438554"/>
            </a:xfrm>
          </p:grpSpPr>
          <p:sp>
            <p:nvSpPr>
              <p:cNvPr id="5205"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206"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207"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208"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209"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210"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211"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212"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213"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5224" name="Group"/>
            <p:cNvGrpSpPr/>
            <p:nvPr/>
          </p:nvGrpSpPr>
          <p:grpSpPr>
            <a:xfrm>
              <a:off x="24727419" y="926929"/>
              <a:ext cx="243846" cy="12435851"/>
              <a:chOff x="0" y="0"/>
              <a:chExt cx="243844" cy="12435850"/>
            </a:xfrm>
          </p:grpSpPr>
          <p:sp>
            <p:nvSpPr>
              <p:cNvPr id="5215"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216"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217"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218"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219"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220"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221"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222"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223"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5226" name="Title Text"/>
          <p:cNvSpPr txBox="1">
            <a:spLocks noGrp="1"/>
          </p:cNvSpPr>
          <p:nvPr>
            <p:ph type="title"/>
          </p:nvPr>
        </p:nvSpPr>
        <p:spPr>
          <a:xfrm>
            <a:off x="210312" y="137796"/>
            <a:ext cx="4142234" cy="805419"/>
          </a:xfrm>
          <a:prstGeom prst="rect">
            <a:avLst/>
          </a:prstGeom>
        </p:spPr>
        <p:txBody>
          <a:bodyPr/>
          <a:lstStyle>
            <a:lvl1pPr defTabSz="914411">
              <a:defRPr sz="2400" b="0" spc="0">
                <a:solidFill>
                  <a:srgbClr val="FFFFFF"/>
                </a:solidFill>
              </a:defRPr>
            </a:lvl1pPr>
          </a:lstStyle>
          <a:p>
            <a:r>
              <a:t>Title Text</a:t>
            </a:r>
          </a:p>
        </p:txBody>
      </p:sp>
      <p:sp>
        <p:nvSpPr>
          <p:cNvPr id="5227" name="Body Level One…"/>
          <p:cNvSpPr txBox="1">
            <a:spLocks noGrp="1"/>
          </p:cNvSpPr>
          <p:nvPr>
            <p:ph type="body" sz="quarter" idx="1"/>
          </p:nvPr>
        </p:nvSpPr>
        <p:spPr>
          <a:xfrm>
            <a:off x="219456" y="1244736"/>
            <a:ext cx="1837946" cy="3255229"/>
          </a:xfrm>
          <a:prstGeom prst="rect">
            <a:avLst/>
          </a:prstGeom>
        </p:spPr>
        <p:txBody>
          <a:bodyPr>
            <a:normAutofit/>
          </a:bodyPr>
          <a:lstStyle>
            <a:lvl1pPr defTabSz="914411">
              <a:defRPr sz="1388" b="0" spc="0"/>
            </a:lvl1pPr>
            <a:lvl2pPr marL="171452" indent="-171452" defTabSz="914411">
              <a:defRPr sz="1388" b="0" spc="0"/>
            </a:lvl2pPr>
            <a:lvl3pPr marL="342905" indent="-141289" defTabSz="914411">
              <a:defRPr sz="1388" b="0" spc="0"/>
            </a:lvl3pPr>
            <a:lvl4pPr marL="628658" indent="-193677" defTabSz="914411">
              <a:defRPr sz="1388" b="0" spc="0"/>
            </a:lvl4pPr>
            <a:lvl5pPr marL="803285" indent="-171452" defTabSz="914411">
              <a:defRPr sz="1388" b="0" spc="0"/>
            </a:lvl5pPr>
          </a:lstStyle>
          <a:p>
            <a:r>
              <a:t>Body Level One</a:t>
            </a:r>
          </a:p>
          <a:p>
            <a:pPr lvl="1"/>
            <a:r>
              <a:t>Body Level Two</a:t>
            </a:r>
          </a:p>
          <a:p>
            <a:pPr lvl="2"/>
            <a:r>
              <a:t>Body Level Three</a:t>
            </a:r>
          </a:p>
          <a:p>
            <a:pPr lvl="3"/>
            <a:r>
              <a:t>Body Level Four</a:t>
            </a:r>
          </a:p>
          <a:p>
            <a:pPr lvl="4"/>
            <a:r>
              <a:t>Body Level Five</a:t>
            </a:r>
          </a:p>
        </p:txBody>
      </p:sp>
      <p:sp>
        <p:nvSpPr>
          <p:cNvPr id="5228"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945995677"/>
      </p:ext>
    </p:extLst>
  </p:cSld>
  <p:clrMapOvr>
    <a:masterClrMapping/>
  </p:clrMapOvr>
  <p:transition spd="med"/>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type="tx">
  <p:cSld name="1_case study 1: title, text (two columns), half-image">
    <p:bg>
      <p:bgPr>
        <a:solidFill>
          <a:srgbClr val="0F6FFF"/>
        </a:solidFill>
        <a:effectLst/>
      </p:bgPr>
    </p:bg>
    <p:spTree>
      <p:nvGrpSpPr>
        <p:cNvPr id="1" name=""/>
        <p:cNvGrpSpPr/>
        <p:nvPr/>
      </p:nvGrpSpPr>
      <p:grpSpPr>
        <a:xfrm>
          <a:off x="0" y="0"/>
          <a:ext cx="0" cy="0"/>
          <a:chOff x="0" y="0"/>
          <a:chExt cx="0" cy="0"/>
        </a:xfrm>
      </p:grpSpPr>
      <p:grpSp>
        <p:nvGrpSpPr>
          <p:cNvPr id="5279" name="Group"/>
          <p:cNvGrpSpPr/>
          <p:nvPr/>
        </p:nvGrpSpPr>
        <p:grpSpPr>
          <a:xfrm>
            <a:off x="-109731" y="-109957"/>
            <a:ext cx="9364225" cy="5369451"/>
            <a:chOff x="0" y="0"/>
            <a:chExt cx="24971264" cy="14305288"/>
          </a:xfrm>
        </p:grpSpPr>
        <p:grpSp>
          <p:nvGrpSpPr>
            <p:cNvPr id="5246" name="Group"/>
            <p:cNvGrpSpPr/>
            <p:nvPr/>
          </p:nvGrpSpPr>
          <p:grpSpPr>
            <a:xfrm>
              <a:off x="903903" y="0"/>
              <a:ext cx="23164631" cy="243846"/>
              <a:chOff x="-2" y="0"/>
              <a:chExt cx="23164629" cy="243844"/>
            </a:xfrm>
          </p:grpSpPr>
          <p:sp>
            <p:nvSpPr>
              <p:cNvPr id="5235"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236"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237"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238"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239"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240"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241"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242"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243"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244"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245"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5258" name="Group"/>
            <p:cNvGrpSpPr/>
            <p:nvPr/>
          </p:nvGrpSpPr>
          <p:grpSpPr>
            <a:xfrm>
              <a:off x="903903" y="14061444"/>
              <a:ext cx="23164631" cy="243846"/>
              <a:chOff x="-2" y="0"/>
              <a:chExt cx="23164629" cy="243844"/>
            </a:xfrm>
          </p:grpSpPr>
          <p:sp>
            <p:nvSpPr>
              <p:cNvPr id="5247"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248"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249"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250"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251"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252"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253"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254"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255"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256"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257"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5268" name="Group"/>
            <p:cNvGrpSpPr/>
            <p:nvPr/>
          </p:nvGrpSpPr>
          <p:grpSpPr>
            <a:xfrm>
              <a:off x="0" y="926929"/>
              <a:ext cx="243846" cy="12438555"/>
              <a:chOff x="0" y="-2"/>
              <a:chExt cx="243844" cy="12438554"/>
            </a:xfrm>
          </p:grpSpPr>
          <p:sp>
            <p:nvSpPr>
              <p:cNvPr id="5259"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260"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261"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262"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263"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264"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265"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266"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267"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5278" name="Group"/>
            <p:cNvGrpSpPr/>
            <p:nvPr/>
          </p:nvGrpSpPr>
          <p:grpSpPr>
            <a:xfrm>
              <a:off x="24727419" y="926929"/>
              <a:ext cx="243846" cy="12435851"/>
              <a:chOff x="0" y="0"/>
              <a:chExt cx="243844" cy="12435850"/>
            </a:xfrm>
          </p:grpSpPr>
          <p:sp>
            <p:nvSpPr>
              <p:cNvPr id="5269"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270"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271"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272"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273"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274"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275"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276"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277"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5280" name="Image"/>
          <p:cNvSpPr>
            <a:spLocks noGrp="1"/>
          </p:cNvSpPr>
          <p:nvPr>
            <p:ph type="pic" idx="21"/>
          </p:nvPr>
        </p:nvSpPr>
        <p:spPr>
          <a:xfrm>
            <a:off x="4572000" y="0"/>
            <a:ext cx="4572000" cy="5148263"/>
          </a:xfrm>
          <a:prstGeom prst="rect">
            <a:avLst/>
          </a:prstGeom>
        </p:spPr>
        <p:txBody>
          <a:bodyPr lIns="91439" tIns="45719" rIns="91439" bIns="45719"/>
          <a:lstStyle/>
          <a:p>
            <a:endParaRPr/>
          </a:p>
        </p:txBody>
      </p:sp>
      <p:sp>
        <p:nvSpPr>
          <p:cNvPr id="5281" name="Title Text"/>
          <p:cNvSpPr txBox="1">
            <a:spLocks noGrp="1"/>
          </p:cNvSpPr>
          <p:nvPr>
            <p:ph type="title"/>
          </p:nvPr>
        </p:nvSpPr>
        <p:spPr>
          <a:xfrm>
            <a:off x="210312" y="137796"/>
            <a:ext cx="4142234" cy="805419"/>
          </a:xfrm>
          <a:prstGeom prst="rect">
            <a:avLst/>
          </a:prstGeom>
        </p:spPr>
        <p:txBody>
          <a:bodyPr/>
          <a:lstStyle>
            <a:lvl1pPr defTabSz="914411">
              <a:defRPr sz="2400" b="0" spc="0">
                <a:solidFill>
                  <a:srgbClr val="FFFFFF"/>
                </a:solidFill>
              </a:defRPr>
            </a:lvl1pPr>
          </a:lstStyle>
          <a:p>
            <a:r>
              <a:t>Title Text</a:t>
            </a:r>
          </a:p>
        </p:txBody>
      </p:sp>
      <p:sp>
        <p:nvSpPr>
          <p:cNvPr id="5282" name="Body Level One…"/>
          <p:cNvSpPr txBox="1">
            <a:spLocks noGrp="1"/>
          </p:cNvSpPr>
          <p:nvPr>
            <p:ph type="body" sz="quarter" idx="1"/>
          </p:nvPr>
        </p:nvSpPr>
        <p:spPr>
          <a:xfrm>
            <a:off x="219456" y="1244736"/>
            <a:ext cx="1837946" cy="3255229"/>
          </a:xfrm>
          <a:prstGeom prst="rect">
            <a:avLst/>
          </a:prstGeom>
        </p:spPr>
        <p:txBody>
          <a:bodyPr>
            <a:normAutofit/>
          </a:bodyPr>
          <a:lstStyle>
            <a:lvl1pPr defTabSz="914411">
              <a:defRPr sz="1388" b="0" spc="0"/>
            </a:lvl1pPr>
            <a:lvl2pPr marL="171452" indent="-171452" defTabSz="914411">
              <a:defRPr sz="1388" b="0" spc="0"/>
            </a:lvl2pPr>
            <a:lvl3pPr marL="342905" indent="-141289" defTabSz="914411">
              <a:defRPr sz="1388" b="0" spc="0"/>
            </a:lvl3pPr>
            <a:lvl4pPr marL="628658" indent="-193677" defTabSz="914411">
              <a:defRPr sz="1388" b="0" spc="0"/>
            </a:lvl4pPr>
            <a:lvl5pPr marL="803285" indent="-171452" defTabSz="914411">
              <a:defRPr sz="1388" b="0" spc="0"/>
            </a:lvl5pPr>
          </a:lstStyle>
          <a:p>
            <a:r>
              <a:t>Body Level One</a:t>
            </a:r>
          </a:p>
          <a:p>
            <a:pPr lvl="1"/>
            <a:r>
              <a:t>Body Level Two</a:t>
            </a:r>
          </a:p>
          <a:p>
            <a:pPr lvl="2"/>
            <a:r>
              <a:t>Body Level Three</a:t>
            </a:r>
          </a:p>
          <a:p>
            <a:pPr lvl="3"/>
            <a:r>
              <a:t>Body Level Four</a:t>
            </a:r>
          </a:p>
          <a:p>
            <a:pPr lvl="4"/>
            <a:r>
              <a:t>Body Level Five</a:t>
            </a:r>
          </a:p>
        </p:txBody>
      </p:sp>
      <p:sp>
        <p:nvSpPr>
          <p:cNvPr id="5283" name="Rectangle"/>
          <p:cNvSpPr>
            <a:spLocks noGrp="1"/>
          </p:cNvSpPr>
          <p:nvPr>
            <p:ph type="body" sz="quarter" idx="22"/>
          </p:nvPr>
        </p:nvSpPr>
        <p:spPr>
          <a:xfrm>
            <a:off x="2505455" y="1244736"/>
            <a:ext cx="1837946" cy="3255229"/>
          </a:xfrm>
          <a:prstGeom prst="rect">
            <a:avLst/>
          </a:prstGeom>
        </p:spPr>
        <p:txBody>
          <a:bodyPr>
            <a:normAutofit/>
          </a:bodyPr>
          <a:lstStyle>
            <a:lvl1pPr defTabSz="1828823">
              <a:defRPr sz="3700" b="0" spc="0">
                <a:latin typeface="Arial"/>
                <a:cs typeface="Arial"/>
                <a:sym typeface="Arial"/>
              </a:defRPr>
            </a:lvl1pPr>
          </a:lstStyle>
          <a:p>
            <a:pPr defTabSz="2438430">
              <a:defRPr sz="3700" b="0" spc="0">
                <a:latin typeface="Arial"/>
                <a:ea typeface="Arial"/>
                <a:cs typeface="Arial"/>
                <a:sym typeface="Arial"/>
              </a:defRPr>
            </a:pPr>
            <a:endParaRPr/>
          </a:p>
        </p:txBody>
      </p:sp>
      <p:sp>
        <p:nvSpPr>
          <p:cNvPr id="5284"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7575858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text (one column)">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8705020" cy="805417"/>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4735"/>
            <a:ext cx="8705020"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4979184"/>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type="tx">
  <p:cSld name="1_case study 2: title, text (2/4), quote (2/4)">
    <p:bg>
      <p:bgPr>
        <a:solidFill>
          <a:srgbClr val="0F6FFF"/>
        </a:solidFill>
        <a:effectLst/>
      </p:bgPr>
    </p:bg>
    <p:spTree>
      <p:nvGrpSpPr>
        <p:cNvPr id="1" name=""/>
        <p:cNvGrpSpPr/>
        <p:nvPr/>
      </p:nvGrpSpPr>
      <p:grpSpPr>
        <a:xfrm>
          <a:off x="0" y="0"/>
          <a:ext cx="0" cy="0"/>
          <a:chOff x="0" y="0"/>
          <a:chExt cx="0" cy="0"/>
        </a:xfrm>
      </p:grpSpPr>
      <p:grpSp>
        <p:nvGrpSpPr>
          <p:cNvPr id="5335" name="Group"/>
          <p:cNvGrpSpPr/>
          <p:nvPr/>
        </p:nvGrpSpPr>
        <p:grpSpPr>
          <a:xfrm>
            <a:off x="-109731" y="-109957"/>
            <a:ext cx="9364225" cy="5369451"/>
            <a:chOff x="0" y="0"/>
            <a:chExt cx="24971264" cy="14305288"/>
          </a:xfrm>
        </p:grpSpPr>
        <p:grpSp>
          <p:nvGrpSpPr>
            <p:cNvPr id="5302" name="Group"/>
            <p:cNvGrpSpPr/>
            <p:nvPr/>
          </p:nvGrpSpPr>
          <p:grpSpPr>
            <a:xfrm>
              <a:off x="903903" y="0"/>
              <a:ext cx="23164631" cy="243846"/>
              <a:chOff x="-2" y="0"/>
              <a:chExt cx="23164629" cy="243844"/>
            </a:xfrm>
          </p:grpSpPr>
          <p:sp>
            <p:nvSpPr>
              <p:cNvPr id="5291"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292"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293"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294"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295"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296"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297"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298"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299"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300"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301"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5314" name="Group"/>
            <p:cNvGrpSpPr/>
            <p:nvPr/>
          </p:nvGrpSpPr>
          <p:grpSpPr>
            <a:xfrm>
              <a:off x="903903" y="14061444"/>
              <a:ext cx="23164631" cy="243846"/>
              <a:chOff x="-2" y="0"/>
              <a:chExt cx="23164629" cy="243844"/>
            </a:xfrm>
          </p:grpSpPr>
          <p:sp>
            <p:nvSpPr>
              <p:cNvPr id="5303"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304"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305"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306"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307"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308"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309"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310"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311"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312"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313"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5324" name="Group"/>
            <p:cNvGrpSpPr/>
            <p:nvPr/>
          </p:nvGrpSpPr>
          <p:grpSpPr>
            <a:xfrm>
              <a:off x="0" y="926929"/>
              <a:ext cx="243846" cy="12438555"/>
              <a:chOff x="0" y="-2"/>
              <a:chExt cx="243844" cy="12438554"/>
            </a:xfrm>
          </p:grpSpPr>
          <p:sp>
            <p:nvSpPr>
              <p:cNvPr id="5315"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316"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317"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318"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319"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320"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321"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322"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323"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5334" name="Group"/>
            <p:cNvGrpSpPr/>
            <p:nvPr/>
          </p:nvGrpSpPr>
          <p:grpSpPr>
            <a:xfrm>
              <a:off x="24727419" y="926929"/>
              <a:ext cx="243846" cy="12435851"/>
              <a:chOff x="0" y="0"/>
              <a:chExt cx="243844" cy="12435850"/>
            </a:xfrm>
          </p:grpSpPr>
          <p:sp>
            <p:nvSpPr>
              <p:cNvPr id="5325"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326"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327"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328"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329"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330"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331"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332"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333"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5336" name="Title Text"/>
          <p:cNvSpPr txBox="1">
            <a:spLocks noGrp="1"/>
          </p:cNvSpPr>
          <p:nvPr>
            <p:ph type="title"/>
          </p:nvPr>
        </p:nvSpPr>
        <p:spPr>
          <a:xfrm>
            <a:off x="210312" y="137796"/>
            <a:ext cx="4142234" cy="805419"/>
          </a:xfrm>
          <a:prstGeom prst="rect">
            <a:avLst/>
          </a:prstGeom>
        </p:spPr>
        <p:txBody>
          <a:bodyPr/>
          <a:lstStyle>
            <a:lvl1pPr defTabSz="914411">
              <a:defRPr sz="2400" b="0" spc="0">
                <a:solidFill>
                  <a:srgbClr val="FFFFFF"/>
                </a:solidFill>
              </a:defRPr>
            </a:lvl1pPr>
          </a:lstStyle>
          <a:p>
            <a:r>
              <a:t>Title Text</a:t>
            </a:r>
          </a:p>
        </p:txBody>
      </p:sp>
      <p:sp>
        <p:nvSpPr>
          <p:cNvPr id="5337" name="Body Level One…"/>
          <p:cNvSpPr txBox="1">
            <a:spLocks noGrp="1"/>
          </p:cNvSpPr>
          <p:nvPr>
            <p:ph type="body" sz="quarter" idx="1"/>
          </p:nvPr>
        </p:nvSpPr>
        <p:spPr>
          <a:xfrm>
            <a:off x="219456" y="1244736"/>
            <a:ext cx="1837946" cy="3255229"/>
          </a:xfrm>
          <a:prstGeom prst="rect">
            <a:avLst/>
          </a:prstGeom>
        </p:spPr>
        <p:txBody>
          <a:bodyPr>
            <a:normAutofit/>
          </a:bodyPr>
          <a:lstStyle>
            <a:lvl1pPr defTabSz="914411">
              <a:defRPr sz="1388" b="0" spc="0"/>
            </a:lvl1pPr>
            <a:lvl2pPr marL="171452" indent="-171452" defTabSz="914411">
              <a:defRPr sz="1388" b="0" spc="0"/>
            </a:lvl2pPr>
            <a:lvl3pPr marL="342905" indent="-141289" defTabSz="914411">
              <a:defRPr sz="1388" b="0" spc="0"/>
            </a:lvl3pPr>
            <a:lvl4pPr marL="628658" indent="-193677" defTabSz="914411">
              <a:defRPr sz="1388" b="0" spc="0"/>
            </a:lvl4pPr>
            <a:lvl5pPr marL="803285" indent="-171452" defTabSz="914411">
              <a:defRPr sz="1388" b="0" spc="0"/>
            </a:lvl5pPr>
          </a:lstStyle>
          <a:p>
            <a:r>
              <a:t>Body Level One</a:t>
            </a:r>
          </a:p>
          <a:p>
            <a:pPr lvl="1"/>
            <a:r>
              <a:t>Body Level Two</a:t>
            </a:r>
          </a:p>
          <a:p>
            <a:pPr lvl="2"/>
            <a:r>
              <a:t>Body Level Three</a:t>
            </a:r>
          </a:p>
          <a:p>
            <a:pPr lvl="3"/>
            <a:r>
              <a:t>Body Level Four</a:t>
            </a:r>
          </a:p>
          <a:p>
            <a:pPr lvl="4"/>
            <a:r>
              <a:t>Body Level Five</a:t>
            </a:r>
          </a:p>
        </p:txBody>
      </p:sp>
      <p:sp>
        <p:nvSpPr>
          <p:cNvPr id="5338" name="Rectangle"/>
          <p:cNvSpPr>
            <a:spLocks noGrp="1"/>
          </p:cNvSpPr>
          <p:nvPr>
            <p:ph type="body" sz="quarter" idx="21"/>
          </p:nvPr>
        </p:nvSpPr>
        <p:spPr>
          <a:xfrm>
            <a:off x="2505455" y="1244736"/>
            <a:ext cx="1837946" cy="3255229"/>
          </a:xfrm>
          <a:prstGeom prst="rect">
            <a:avLst/>
          </a:prstGeom>
        </p:spPr>
        <p:txBody>
          <a:bodyPr>
            <a:normAutofit/>
          </a:bodyPr>
          <a:lstStyle>
            <a:lvl1pPr defTabSz="1828823">
              <a:defRPr sz="3700" b="0" spc="0">
                <a:latin typeface="Arial"/>
                <a:cs typeface="Arial"/>
                <a:sym typeface="Arial"/>
              </a:defRPr>
            </a:lvl1pPr>
          </a:lstStyle>
          <a:p>
            <a:pPr defTabSz="2438430">
              <a:defRPr sz="3700" b="0" spc="0">
                <a:latin typeface="Arial"/>
                <a:ea typeface="Arial"/>
                <a:cs typeface="Arial"/>
                <a:sym typeface="Arial"/>
              </a:defRPr>
            </a:pPr>
            <a:endParaRPr/>
          </a:p>
        </p:txBody>
      </p:sp>
      <p:sp>
        <p:nvSpPr>
          <p:cNvPr id="5339" name="Rectangle"/>
          <p:cNvSpPr>
            <a:spLocks noGrp="1"/>
          </p:cNvSpPr>
          <p:nvPr>
            <p:ph type="body" sz="half" idx="22"/>
          </p:nvPr>
        </p:nvSpPr>
        <p:spPr>
          <a:xfrm>
            <a:off x="4773168" y="1217278"/>
            <a:ext cx="4142234" cy="3282686"/>
          </a:xfrm>
          <a:prstGeom prst="rect">
            <a:avLst/>
          </a:prstGeom>
        </p:spPr>
        <p:txBody>
          <a:bodyPr>
            <a:normAutofit/>
          </a:bodyPr>
          <a:lstStyle>
            <a:lvl1pPr defTabSz="1828823">
              <a:defRPr sz="3700" b="0" spc="0">
                <a:latin typeface="Arial"/>
                <a:cs typeface="Arial"/>
                <a:sym typeface="Arial"/>
              </a:defRPr>
            </a:lvl1pPr>
          </a:lstStyle>
          <a:p>
            <a:pPr defTabSz="2438430">
              <a:defRPr sz="3700" b="0" spc="0">
                <a:latin typeface="Arial"/>
                <a:ea typeface="Arial"/>
                <a:cs typeface="Arial"/>
                <a:sym typeface="Arial"/>
              </a:defRPr>
            </a:pPr>
            <a:endParaRPr/>
          </a:p>
        </p:txBody>
      </p:sp>
      <p:sp>
        <p:nvSpPr>
          <p:cNvPr id="5340"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17238399"/>
      </p:ext>
    </p:extLst>
  </p:cSld>
  <p:clrMapOvr>
    <a:masterClrMapping/>
  </p:clrMapOvr>
  <p:transition spd="med"/>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type="tx">
  <p:cSld name="1_table">
    <p:bg>
      <p:bgPr>
        <a:solidFill>
          <a:srgbClr val="0F6FFF"/>
        </a:solidFill>
        <a:effectLst/>
      </p:bgPr>
    </p:bg>
    <p:spTree>
      <p:nvGrpSpPr>
        <p:cNvPr id="1" name=""/>
        <p:cNvGrpSpPr/>
        <p:nvPr/>
      </p:nvGrpSpPr>
      <p:grpSpPr>
        <a:xfrm>
          <a:off x="0" y="0"/>
          <a:ext cx="0" cy="0"/>
          <a:chOff x="0" y="0"/>
          <a:chExt cx="0" cy="0"/>
        </a:xfrm>
      </p:grpSpPr>
      <p:grpSp>
        <p:nvGrpSpPr>
          <p:cNvPr id="5391" name="Group"/>
          <p:cNvGrpSpPr/>
          <p:nvPr/>
        </p:nvGrpSpPr>
        <p:grpSpPr>
          <a:xfrm>
            <a:off x="-109731" y="-109957"/>
            <a:ext cx="9364225" cy="5369451"/>
            <a:chOff x="0" y="0"/>
            <a:chExt cx="24971264" cy="14305288"/>
          </a:xfrm>
        </p:grpSpPr>
        <p:grpSp>
          <p:nvGrpSpPr>
            <p:cNvPr id="5358" name="Group"/>
            <p:cNvGrpSpPr/>
            <p:nvPr/>
          </p:nvGrpSpPr>
          <p:grpSpPr>
            <a:xfrm>
              <a:off x="903903" y="0"/>
              <a:ext cx="23164631" cy="243846"/>
              <a:chOff x="-2" y="0"/>
              <a:chExt cx="23164629" cy="243844"/>
            </a:xfrm>
          </p:grpSpPr>
          <p:sp>
            <p:nvSpPr>
              <p:cNvPr id="5347"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348"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349"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350"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351"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352"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353"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354"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355"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356"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357"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5370" name="Group"/>
            <p:cNvGrpSpPr/>
            <p:nvPr/>
          </p:nvGrpSpPr>
          <p:grpSpPr>
            <a:xfrm>
              <a:off x="903903" y="14061444"/>
              <a:ext cx="23164631" cy="243846"/>
              <a:chOff x="-2" y="0"/>
              <a:chExt cx="23164629" cy="243844"/>
            </a:xfrm>
          </p:grpSpPr>
          <p:sp>
            <p:nvSpPr>
              <p:cNvPr id="5359"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360"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361"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362"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363"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364"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365"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366"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367"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368"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369"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5380" name="Group"/>
            <p:cNvGrpSpPr/>
            <p:nvPr/>
          </p:nvGrpSpPr>
          <p:grpSpPr>
            <a:xfrm>
              <a:off x="0" y="926929"/>
              <a:ext cx="243846" cy="12438555"/>
              <a:chOff x="0" y="-2"/>
              <a:chExt cx="243844" cy="12438554"/>
            </a:xfrm>
          </p:grpSpPr>
          <p:sp>
            <p:nvSpPr>
              <p:cNvPr id="5371"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372"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373"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374"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375"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376"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377"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378"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379"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5390" name="Group"/>
            <p:cNvGrpSpPr/>
            <p:nvPr/>
          </p:nvGrpSpPr>
          <p:grpSpPr>
            <a:xfrm>
              <a:off x="24727419" y="926929"/>
              <a:ext cx="243846" cy="12435851"/>
              <a:chOff x="0" y="0"/>
              <a:chExt cx="243844" cy="12435850"/>
            </a:xfrm>
          </p:grpSpPr>
          <p:sp>
            <p:nvSpPr>
              <p:cNvPr id="5381"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382"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383"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384"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385"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386"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387"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388"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389"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5392" name="Body Level One…"/>
          <p:cNvSpPr txBox="1">
            <a:spLocks noGrp="1"/>
          </p:cNvSpPr>
          <p:nvPr>
            <p:ph type="body" sz="quarter" idx="1"/>
          </p:nvPr>
        </p:nvSpPr>
        <p:spPr>
          <a:xfrm>
            <a:off x="219456" y="201355"/>
            <a:ext cx="1837946" cy="4298611"/>
          </a:xfrm>
          <a:prstGeom prst="rect">
            <a:avLst/>
          </a:prstGeom>
        </p:spPr>
        <p:txBody>
          <a:bodyPr>
            <a:normAutofit/>
          </a:bodyPr>
          <a:lstStyle>
            <a:lvl1pPr defTabSz="914411">
              <a:defRPr sz="1388" b="0" spc="0"/>
            </a:lvl1pPr>
            <a:lvl2pPr marL="171452" indent="-171452" defTabSz="914411">
              <a:defRPr sz="1388" b="0" spc="0"/>
            </a:lvl2pPr>
            <a:lvl3pPr marL="342905" indent="-141289" defTabSz="914411">
              <a:defRPr sz="1388" b="0" spc="0"/>
            </a:lvl3pPr>
            <a:lvl4pPr marL="628658" indent="-193677" defTabSz="914411">
              <a:defRPr sz="1388" b="0" spc="0"/>
            </a:lvl4pPr>
            <a:lvl5pPr marL="803285" indent="-171452" defTabSz="914411">
              <a:defRPr sz="1388" b="0" spc="0"/>
            </a:lvl5pPr>
          </a:lstStyle>
          <a:p>
            <a:r>
              <a:t>Body Level One</a:t>
            </a:r>
          </a:p>
          <a:p>
            <a:pPr lvl="1"/>
            <a:r>
              <a:t>Body Level Two</a:t>
            </a:r>
          </a:p>
          <a:p>
            <a:pPr lvl="2"/>
            <a:r>
              <a:t>Body Level Three</a:t>
            </a:r>
          </a:p>
          <a:p>
            <a:pPr lvl="3"/>
            <a:r>
              <a:t>Body Level Four</a:t>
            </a:r>
          </a:p>
          <a:p>
            <a:pPr lvl="4"/>
            <a:r>
              <a:t>Body Level Five</a:t>
            </a:r>
          </a:p>
        </p:txBody>
      </p:sp>
      <p:sp>
        <p:nvSpPr>
          <p:cNvPr id="5393"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905059716"/>
      </p:ext>
    </p:extLst>
  </p:cSld>
  <p:clrMapOvr>
    <a:masterClrMapping/>
  </p:clrMapOvr>
  <p:transition spd="med"/>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type="tx">
  <p:cSld name="1_blank (with footer)">
    <p:bg>
      <p:bgPr>
        <a:solidFill>
          <a:srgbClr val="0F6FFF"/>
        </a:solidFill>
        <a:effectLst/>
      </p:bgPr>
    </p:bg>
    <p:spTree>
      <p:nvGrpSpPr>
        <p:cNvPr id="1" name=""/>
        <p:cNvGrpSpPr/>
        <p:nvPr/>
      </p:nvGrpSpPr>
      <p:grpSpPr>
        <a:xfrm>
          <a:off x="0" y="0"/>
          <a:ext cx="0" cy="0"/>
          <a:chOff x="0" y="0"/>
          <a:chExt cx="0" cy="0"/>
        </a:xfrm>
      </p:grpSpPr>
      <p:grpSp>
        <p:nvGrpSpPr>
          <p:cNvPr id="5444" name="Group"/>
          <p:cNvGrpSpPr/>
          <p:nvPr/>
        </p:nvGrpSpPr>
        <p:grpSpPr>
          <a:xfrm>
            <a:off x="-109731" y="-109957"/>
            <a:ext cx="9364225" cy="5369451"/>
            <a:chOff x="0" y="0"/>
            <a:chExt cx="24971264" cy="14305288"/>
          </a:xfrm>
        </p:grpSpPr>
        <p:grpSp>
          <p:nvGrpSpPr>
            <p:cNvPr id="5411" name="Group"/>
            <p:cNvGrpSpPr/>
            <p:nvPr/>
          </p:nvGrpSpPr>
          <p:grpSpPr>
            <a:xfrm>
              <a:off x="903903" y="0"/>
              <a:ext cx="23164631" cy="243846"/>
              <a:chOff x="-2" y="0"/>
              <a:chExt cx="23164629" cy="243844"/>
            </a:xfrm>
          </p:grpSpPr>
          <p:sp>
            <p:nvSpPr>
              <p:cNvPr id="5400"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01"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02"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03"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04"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05"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06"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07"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08"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09"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10"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5423" name="Group"/>
            <p:cNvGrpSpPr/>
            <p:nvPr/>
          </p:nvGrpSpPr>
          <p:grpSpPr>
            <a:xfrm>
              <a:off x="903903" y="14061444"/>
              <a:ext cx="23164631" cy="243846"/>
              <a:chOff x="-2" y="0"/>
              <a:chExt cx="23164629" cy="243844"/>
            </a:xfrm>
          </p:grpSpPr>
          <p:sp>
            <p:nvSpPr>
              <p:cNvPr id="5412"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13"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14"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15"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16"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17"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18"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19"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20"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21"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22"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5433" name="Group"/>
            <p:cNvGrpSpPr/>
            <p:nvPr/>
          </p:nvGrpSpPr>
          <p:grpSpPr>
            <a:xfrm>
              <a:off x="0" y="926929"/>
              <a:ext cx="243846" cy="12438555"/>
              <a:chOff x="0" y="-2"/>
              <a:chExt cx="243844" cy="12438554"/>
            </a:xfrm>
          </p:grpSpPr>
          <p:sp>
            <p:nvSpPr>
              <p:cNvPr id="5424"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25"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26"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27"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28"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29"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30"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31"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32"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5443" name="Group"/>
            <p:cNvGrpSpPr/>
            <p:nvPr/>
          </p:nvGrpSpPr>
          <p:grpSpPr>
            <a:xfrm>
              <a:off x="24727419" y="926929"/>
              <a:ext cx="243846" cy="12435851"/>
              <a:chOff x="0" y="0"/>
              <a:chExt cx="243844" cy="12435850"/>
            </a:xfrm>
          </p:grpSpPr>
          <p:sp>
            <p:nvSpPr>
              <p:cNvPr id="5434"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35"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36"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37"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38"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39"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40"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41"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42"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5445"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582072384"/>
      </p:ext>
    </p:extLst>
  </p:cSld>
  <p:clrMapOvr>
    <a:masterClrMapping/>
  </p:clrMapOvr>
  <p:transition spd="med"/>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type="tx">
  <p:cSld name="1_blank (no footer)">
    <p:bg>
      <p:bgPr>
        <a:solidFill>
          <a:srgbClr val="0F6FFF"/>
        </a:solidFill>
        <a:effectLst/>
      </p:bgPr>
    </p:bg>
    <p:spTree>
      <p:nvGrpSpPr>
        <p:cNvPr id="1" name=""/>
        <p:cNvGrpSpPr/>
        <p:nvPr/>
      </p:nvGrpSpPr>
      <p:grpSpPr>
        <a:xfrm>
          <a:off x="0" y="0"/>
          <a:ext cx="0" cy="0"/>
          <a:chOff x="0" y="0"/>
          <a:chExt cx="0" cy="0"/>
        </a:xfrm>
      </p:grpSpPr>
      <p:grpSp>
        <p:nvGrpSpPr>
          <p:cNvPr id="5496" name="Group"/>
          <p:cNvGrpSpPr/>
          <p:nvPr/>
        </p:nvGrpSpPr>
        <p:grpSpPr>
          <a:xfrm>
            <a:off x="-109731" y="-109957"/>
            <a:ext cx="9364225" cy="5369451"/>
            <a:chOff x="0" y="0"/>
            <a:chExt cx="24971264" cy="14305288"/>
          </a:xfrm>
        </p:grpSpPr>
        <p:grpSp>
          <p:nvGrpSpPr>
            <p:cNvPr id="5463" name="Group"/>
            <p:cNvGrpSpPr/>
            <p:nvPr/>
          </p:nvGrpSpPr>
          <p:grpSpPr>
            <a:xfrm>
              <a:off x="903903" y="0"/>
              <a:ext cx="23164631" cy="243846"/>
              <a:chOff x="-2" y="0"/>
              <a:chExt cx="23164629" cy="243844"/>
            </a:xfrm>
          </p:grpSpPr>
          <p:sp>
            <p:nvSpPr>
              <p:cNvPr id="5452"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53"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54"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55"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56"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57"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58"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59"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60"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61"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62"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5475" name="Group"/>
            <p:cNvGrpSpPr/>
            <p:nvPr/>
          </p:nvGrpSpPr>
          <p:grpSpPr>
            <a:xfrm>
              <a:off x="903903" y="14061444"/>
              <a:ext cx="23164631" cy="243846"/>
              <a:chOff x="-2" y="0"/>
              <a:chExt cx="23164629" cy="243844"/>
            </a:xfrm>
          </p:grpSpPr>
          <p:sp>
            <p:nvSpPr>
              <p:cNvPr id="5464"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65"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66"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67"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68"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69"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70"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71"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72"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73"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74"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5485" name="Group"/>
            <p:cNvGrpSpPr/>
            <p:nvPr/>
          </p:nvGrpSpPr>
          <p:grpSpPr>
            <a:xfrm>
              <a:off x="0" y="926929"/>
              <a:ext cx="243846" cy="12438555"/>
              <a:chOff x="0" y="-2"/>
              <a:chExt cx="243844" cy="12438554"/>
            </a:xfrm>
          </p:grpSpPr>
          <p:sp>
            <p:nvSpPr>
              <p:cNvPr id="5476"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77"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78"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79"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80"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81"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82"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83"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84"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5495" name="Group"/>
            <p:cNvGrpSpPr/>
            <p:nvPr/>
          </p:nvGrpSpPr>
          <p:grpSpPr>
            <a:xfrm>
              <a:off x="24727419" y="926929"/>
              <a:ext cx="243846" cy="12435851"/>
              <a:chOff x="0" y="0"/>
              <a:chExt cx="243844" cy="12435850"/>
            </a:xfrm>
          </p:grpSpPr>
          <p:sp>
            <p:nvSpPr>
              <p:cNvPr id="5486"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87"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88"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89"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90"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91"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92"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93"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494"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5497" name="Slide Number"/>
          <p:cNvSpPr txBox="1">
            <a:spLocks noGrp="1"/>
          </p:cNvSpPr>
          <p:nvPr>
            <p:ph type="sldNum" sz="quarter" idx="2"/>
          </p:nvPr>
        </p:nvSpPr>
        <p:spPr>
          <a:xfrm>
            <a:off x="6351221" y="4730089"/>
            <a:ext cx="201980" cy="83177"/>
          </a:xfrm>
          <a:prstGeom prst="rect">
            <a:avLst/>
          </a:prstGeom>
        </p:spPr>
        <p:txBody>
          <a:bodyPr/>
          <a:lstStyle>
            <a:lvl1pPr>
              <a:defRPr sz="600" b="1">
                <a:solidFill>
                  <a:srgbClr val="FFFFFF"/>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703245085"/>
      </p:ext>
    </p:extLst>
  </p:cSld>
  <p:clrMapOvr>
    <a:masterClrMapping/>
  </p:clrMapOvr>
  <p:transition spd="med"/>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tx">
  <p:cSld name="1_thank you">
    <p:bg>
      <p:bgPr>
        <a:solidFill>
          <a:srgbClr val="0F6FFF"/>
        </a:solidFill>
        <a:effectLst/>
      </p:bgPr>
    </p:bg>
    <p:spTree>
      <p:nvGrpSpPr>
        <p:cNvPr id="1" name=""/>
        <p:cNvGrpSpPr/>
        <p:nvPr/>
      </p:nvGrpSpPr>
      <p:grpSpPr>
        <a:xfrm>
          <a:off x="0" y="0"/>
          <a:ext cx="0" cy="0"/>
          <a:chOff x="0" y="0"/>
          <a:chExt cx="0" cy="0"/>
        </a:xfrm>
      </p:grpSpPr>
      <p:grpSp>
        <p:nvGrpSpPr>
          <p:cNvPr id="5548" name="Group"/>
          <p:cNvGrpSpPr/>
          <p:nvPr/>
        </p:nvGrpSpPr>
        <p:grpSpPr>
          <a:xfrm>
            <a:off x="-109731" y="-109957"/>
            <a:ext cx="9364225" cy="5369451"/>
            <a:chOff x="0" y="0"/>
            <a:chExt cx="24971264" cy="14305288"/>
          </a:xfrm>
        </p:grpSpPr>
        <p:grpSp>
          <p:nvGrpSpPr>
            <p:cNvPr id="5515" name="Group"/>
            <p:cNvGrpSpPr/>
            <p:nvPr/>
          </p:nvGrpSpPr>
          <p:grpSpPr>
            <a:xfrm>
              <a:off x="903903" y="0"/>
              <a:ext cx="23164631" cy="243846"/>
              <a:chOff x="-2" y="0"/>
              <a:chExt cx="23164629" cy="243844"/>
            </a:xfrm>
          </p:grpSpPr>
          <p:sp>
            <p:nvSpPr>
              <p:cNvPr id="5504"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05"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06"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07"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08"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09"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10"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11"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12"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13"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14"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5527" name="Group"/>
            <p:cNvGrpSpPr/>
            <p:nvPr/>
          </p:nvGrpSpPr>
          <p:grpSpPr>
            <a:xfrm>
              <a:off x="903903" y="14061444"/>
              <a:ext cx="23164631" cy="243846"/>
              <a:chOff x="-2" y="0"/>
              <a:chExt cx="23164629" cy="243844"/>
            </a:xfrm>
          </p:grpSpPr>
          <p:sp>
            <p:nvSpPr>
              <p:cNvPr id="5516"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17"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18"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19"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20"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21"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22"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23"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24"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25"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26"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5537" name="Group"/>
            <p:cNvGrpSpPr/>
            <p:nvPr/>
          </p:nvGrpSpPr>
          <p:grpSpPr>
            <a:xfrm>
              <a:off x="0" y="926929"/>
              <a:ext cx="243846" cy="12438555"/>
              <a:chOff x="0" y="-2"/>
              <a:chExt cx="243844" cy="12438554"/>
            </a:xfrm>
          </p:grpSpPr>
          <p:sp>
            <p:nvSpPr>
              <p:cNvPr id="5528"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29"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30"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31"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32"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33"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34"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35"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36"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5547" name="Group"/>
            <p:cNvGrpSpPr/>
            <p:nvPr/>
          </p:nvGrpSpPr>
          <p:grpSpPr>
            <a:xfrm>
              <a:off x="24727419" y="926929"/>
              <a:ext cx="243846" cy="12435851"/>
              <a:chOff x="0" y="0"/>
              <a:chExt cx="243844" cy="12435850"/>
            </a:xfrm>
          </p:grpSpPr>
          <p:sp>
            <p:nvSpPr>
              <p:cNvPr id="5538"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39"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40"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41"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42"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43"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44"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45"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46"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5549" name="Title Text"/>
          <p:cNvSpPr txBox="1">
            <a:spLocks noGrp="1"/>
          </p:cNvSpPr>
          <p:nvPr>
            <p:ph type="title"/>
          </p:nvPr>
        </p:nvSpPr>
        <p:spPr>
          <a:xfrm>
            <a:off x="210312" y="137796"/>
            <a:ext cx="4142234" cy="805419"/>
          </a:xfrm>
          <a:prstGeom prst="rect">
            <a:avLst/>
          </a:prstGeom>
        </p:spPr>
        <p:txBody>
          <a:bodyPr/>
          <a:lstStyle>
            <a:lvl1pPr defTabSz="914411">
              <a:defRPr sz="2400" b="0" spc="0">
                <a:solidFill>
                  <a:srgbClr val="FFFFFF"/>
                </a:solidFill>
              </a:defRPr>
            </a:lvl1pPr>
          </a:lstStyle>
          <a:p>
            <a:r>
              <a:t>Title Text</a:t>
            </a:r>
          </a:p>
        </p:txBody>
      </p:sp>
      <p:sp>
        <p:nvSpPr>
          <p:cNvPr id="5550" name="Body Level One…"/>
          <p:cNvSpPr txBox="1">
            <a:spLocks noGrp="1"/>
          </p:cNvSpPr>
          <p:nvPr>
            <p:ph type="body" sz="half" idx="1"/>
          </p:nvPr>
        </p:nvSpPr>
        <p:spPr>
          <a:xfrm>
            <a:off x="219456" y="1263041"/>
            <a:ext cx="4123946" cy="3236923"/>
          </a:xfrm>
          <a:prstGeom prst="rect">
            <a:avLst/>
          </a:prstGeom>
        </p:spPr>
        <p:txBody>
          <a:bodyPr>
            <a:normAutofit/>
          </a:bodyPr>
          <a:lstStyle>
            <a:lvl1pPr defTabSz="914411">
              <a:spcBef>
                <a:spcPts val="0"/>
              </a:spcBef>
              <a:defRPr sz="975" b="0" spc="0"/>
            </a:lvl1pPr>
            <a:lvl2pPr marL="0" indent="0" defTabSz="914411">
              <a:spcBef>
                <a:spcPts val="0"/>
              </a:spcBef>
              <a:buSzTx/>
              <a:buNone/>
              <a:defRPr sz="975" b="0" spc="0"/>
            </a:lvl2pPr>
            <a:lvl3pPr marL="0" indent="0" defTabSz="914411">
              <a:spcBef>
                <a:spcPts val="0"/>
              </a:spcBef>
              <a:buSzTx/>
              <a:buNone/>
              <a:defRPr sz="975" b="0" spc="0"/>
            </a:lvl3pPr>
            <a:lvl4pPr marL="0" indent="0" defTabSz="914411">
              <a:spcBef>
                <a:spcPts val="0"/>
              </a:spcBef>
              <a:buSzTx/>
              <a:buNone/>
              <a:defRPr sz="975" b="0" spc="0"/>
            </a:lvl4pPr>
            <a:lvl5pPr marL="0" indent="0" defTabSz="914411">
              <a:spcBef>
                <a:spcPts val="0"/>
              </a:spcBef>
              <a:buSzTx/>
              <a:buNone/>
              <a:defRPr sz="975" b="0" spc="0"/>
            </a:lvl5pPr>
          </a:lstStyle>
          <a:p>
            <a:r>
              <a:t>Body Level One</a:t>
            </a:r>
          </a:p>
          <a:p>
            <a:pPr lvl="1"/>
            <a:r>
              <a:t>Body Level Two</a:t>
            </a:r>
          </a:p>
          <a:p>
            <a:pPr lvl="2"/>
            <a:r>
              <a:t>Body Level Three</a:t>
            </a:r>
          </a:p>
          <a:p>
            <a:pPr lvl="3"/>
            <a:r>
              <a:t>Body Level Four</a:t>
            </a:r>
          </a:p>
          <a:p>
            <a:pPr lvl="4"/>
            <a:r>
              <a:t>Body Level Five</a:t>
            </a:r>
          </a:p>
        </p:txBody>
      </p:sp>
      <p:sp>
        <p:nvSpPr>
          <p:cNvPr id="5551"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638959868"/>
      </p:ext>
    </p:extLst>
  </p:cSld>
  <p:clrMapOvr>
    <a:masterClrMapping/>
  </p:clrMapOvr>
  <p:transition spd="med"/>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tx">
  <p:cSld name="1_ibm sign-off">
    <p:bg>
      <p:bgPr>
        <a:solidFill>
          <a:srgbClr val="0F6FFF"/>
        </a:solidFill>
        <a:effectLst/>
      </p:bgPr>
    </p:bg>
    <p:spTree>
      <p:nvGrpSpPr>
        <p:cNvPr id="1" name=""/>
        <p:cNvGrpSpPr/>
        <p:nvPr/>
      </p:nvGrpSpPr>
      <p:grpSpPr>
        <a:xfrm>
          <a:off x="0" y="0"/>
          <a:ext cx="0" cy="0"/>
          <a:chOff x="0" y="0"/>
          <a:chExt cx="0" cy="0"/>
        </a:xfrm>
      </p:grpSpPr>
      <p:pic>
        <p:nvPicPr>
          <p:cNvPr id="5558" name="image2.png" descr="image2.png"/>
          <p:cNvPicPr>
            <a:picLocks noChangeAspect="1"/>
          </p:cNvPicPr>
          <p:nvPr/>
        </p:nvPicPr>
        <p:blipFill>
          <a:blip r:embed="rId2"/>
          <a:stretch>
            <a:fillRect/>
          </a:stretch>
        </p:blipFill>
        <p:spPr>
          <a:xfrm>
            <a:off x="3925953" y="2310839"/>
            <a:ext cx="1292096" cy="526586"/>
          </a:xfrm>
          <a:prstGeom prst="rect">
            <a:avLst/>
          </a:prstGeom>
          <a:ln w="12700">
            <a:miter lim="400000"/>
          </a:ln>
        </p:spPr>
      </p:pic>
      <p:grpSp>
        <p:nvGrpSpPr>
          <p:cNvPr id="5603" name="Group"/>
          <p:cNvGrpSpPr/>
          <p:nvPr/>
        </p:nvGrpSpPr>
        <p:grpSpPr>
          <a:xfrm>
            <a:off x="-109731" y="-109957"/>
            <a:ext cx="9364225" cy="5369451"/>
            <a:chOff x="0" y="0"/>
            <a:chExt cx="24971264" cy="14305288"/>
          </a:xfrm>
        </p:grpSpPr>
        <p:grpSp>
          <p:nvGrpSpPr>
            <p:cNvPr id="5570" name="Group"/>
            <p:cNvGrpSpPr/>
            <p:nvPr/>
          </p:nvGrpSpPr>
          <p:grpSpPr>
            <a:xfrm>
              <a:off x="903903" y="0"/>
              <a:ext cx="23164631" cy="243846"/>
              <a:chOff x="-2" y="0"/>
              <a:chExt cx="23164629" cy="243844"/>
            </a:xfrm>
          </p:grpSpPr>
          <p:sp>
            <p:nvSpPr>
              <p:cNvPr id="5559"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60"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61"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62"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63"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64"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65"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66"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67"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68"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69"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5582" name="Group"/>
            <p:cNvGrpSpPr/>
            <p:nvPr/>
          </p:nvGrpSpPr>
          <p:grpSpPr>
            <a:xfrm>
              <a:off x="903903" y="14061444"/>
              <a:ext cx="23164631" cy="243846"/>
              <a:chOff x="-2" y="0"/>
              <a:chExt cx="23164629" cy="243844"/>
            </a:xfrm>
          </p:grpSpPr>
          <p:sp>
            <p:nvSpPr>
              <p:cNvPr id="5571"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72"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73"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74"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75"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76"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77"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78"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79"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80"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81"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5592" name="Group"/>
            <p:cNvGrpSpPr/>
            <p:nvPr/>
          </p:nvGrpSpPr>
          <p:grpSpPr>
            <a:xfrm>
              <a:off x="0" y="926929"/>
              <a:ext cx="243846" cy="12438555"/>
              <a:chOff x="0" y="-2"/>
              <a:chExt cx="243844" cy="12438554"/>
            </a:xfrm>
          </p:grpSpPr>
          <p:sp>
            <p:nvSpPr>
              <p:cNvPr id="5583"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84"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85"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86"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87"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88"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89"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90"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91"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5602" name="Group"/>
            <p:cNvGrpSpPr/>
            <p:nvPr/>
          </p:nvGrpSpPr>
          <p:grpSpPr>
            <a:xfrm>
              <a:off x="24727419" y="926929"/>
              <a:ext cx="243846" cy="12435851"/>
              <a:chOff x="0" y="0"/>
              <a:chExt cx="243844" cy="12435850"/>
            </a:xfrm>
          </p:grpSpPr>
          <p:sp>
            <p:nvSpPr>
              <p:cNvPr id="5593"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94"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95"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96"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97"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98"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599"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00"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01"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5604"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4182936068"/>
      </p:ext>
    </p:extLst>
  </p:cSld>
  <p:clrMapOvr>
    <a:masterClrMapping/>
  </p:clrMapOvr>
  <p:transition spd="med"/>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type="tx">
  <p:cSld name="2_cover">
    <p:spTree>
      <p:nvGrpSpPr>
        <p:cNvPr id="1" name=""/>
        <p:cNvGrpSpPr/>
        <p:nvPr/>
      </p:nvGrpSpPr>
      <p:grpSpPr>
        <a:xfrm>
          <a:off x="0" y="0"/>
          <a:ext cx="0" cy="0"/>
          <a:chOff x="0" y="0"/>
          <a:chExt cx="0" cy="0"/>
        </a:xfrm>
      </p:grpSpPr>
      <p:sp>
        <p:nvSpPr>
          <p:cNvPr id="5611" name="Title Text"/>
          <p:cNvSpPr txBox="1">
            <a:spLocks noGrp="1"/>
          </p:cNvSpPr>
          <p:nvPr>
            <p:ph type="title"/>
          </p:nvPr>
        </p:nvSpPr>
        <p:spPr>
          <a:xfrm>
            <a:off x="210312" y="137796"/>
            <a:ext cx="4142234" cy="4298611"/>
          </a:xfrm>
          <a:prstGeom prst="rect">
            <a:avLst/>
          </a:prstGeom>
        </p:spPr>
        <p:txBody>
          <a:bodyPr/>
          <a:lstStyle>
            <a:lvl1pPr defTabSz="914411">
              <a:defRPr sz="2400" b="0" spc="0"/>
            </a:lvl1pPr>
          </a:lstStyle>
          <a:p>
            <a:r>
              <a:t>Title Text</a:t>
            </a:r>
          </a:p>
        </p:txBody>
      </p:sp>
      <p:pic>
        <p:nvPicPr>
          <p:cNvPr id="5612" name="ibm_gry.png" descr="ibm_gry.png"/>
          <p:cNvPicPr>
            <a:picLocks noChangeAspect="1"/>
          </p:cNvPicPr>
          <p:nvPr/>
        </p:nvPicPr>
        <p:blipFill>
          <a:blip r:embed="rId2"/>
          <a:stretch>
            <a:fillRect/>
          </a:stretch>
        </p:blipFill>
        <p:spPr>
          <a:xfrm>
            <a:off x="8393809" y="4695216"/>
            <a:ext cx="521591" cy="211668"/>
          </a:xfrm>
          <a:prstGeom prst="rect">
            <a:avLst/>
          </a:prstGeom>
          <a:ln w="12700">
            <a:miter lim="400000"/>
          </a:ln>
        </p:spPr>
      </p:pic>
      <p:grpSp>
        <p:nvGrpSpPr>
          <p:cNvPr id="5657" name="Group"/>
          <p:cNvGrpSpPr/>
          <p:nvPr/>
        </p:nvGrpSpPr>
        <p:grpSpPr>
          <a:xfrm>
            <a:off x="-109731" y="-109957"/>
            <a:ext cx="9364225" cy="5369451"/>
            <a:chOff x="0" y="0"/>
            <a:chExt cx="24971264" cy="14305288"/>
          </a:xfrm>
        </p:grpSpPr>
        <p:grpSp>
          <p:nvGrpSpPr>
            <p:cNvPr id="5624" name="Group"/>
            <p:cNvGrpSpPr/>
            <p:nvPr/>
          </p:nvGrpSpPr>
          <p:grpSpPr>
            <a:xfrm>
              <a:off x="903903" y="0"/>
              <a:ext cx="23164631" cy="243846"/>
              <a:chOff x="-2" y="0"/>
              <a:chExt cx="23164629" cy="243844"/>
            </a:xfrm>
          </p:grpSpPr>
          <p:sp>
            <p:nvSpPr>
              <p:cNvPr id="5613"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14"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15"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16"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17"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18"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19"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20"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21"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22"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23"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5636" name="Group"/>
            <p:cNvGrpSpPr/>
            <p:nvPr/>
          </p:nvGrpSpPr>
          <p:grpSpPr>
            <a:xfrm>
              <a:off x="903903" y="14061444"/>
              <a:ext cx="23164631" cy="243846"/>
              <a:chOff x="-2" y="0"/>
              <a:chExt cx="23164629" cy="243844"/>
            </a:xfrm>
          </p:grpSpPr>
          <p:sp>
            <p:nvSpPr>
              <p:cNvPr id="5625"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26"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27"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28"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29"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30"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31"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32"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33"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34"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35"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5646" name="Group"/>
            <p:cNvGrpSpPr/>
            <p:nvPr/>
          </p:nvGrpSpPr>
          <p:grpSpPr>
            <a:xfrm>
              <a:off x="0" y="926929"/>
              <a:ext cx="243846" cy="12438555"/>
              <a:chOff x="0" y="-2"/>
              <a:chExt cx="243844" cy="12438554"/>
            </a:xfrm>
          </p:grpSpPr>
          <p:sp>
            <p:nvSpPr>
              <p:cNvPr id="5637"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38"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39"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40"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41"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42"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43"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44"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45"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5656" name="Group"/>
            <p:cNvGrpSpPr/>
            <p:nvPr/>
          </p:nvGrpSpPr>
          <p:grpSpPr>
            <a:xfrm>
              <a:off x="24727419" y="926929"/>
              <a:ext cx="243846" cy="12435851"/>
              <a:chOff x="0" y="0"/>
              <a:chExt cx="243844" cy="12435850"/>
            </a:xfrm>
          </p:grpSpPr>
          <p:sp>
            <p:nvSpPr>
              <p:cNvPr id="5647"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48"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49"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50"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51"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52"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53"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54"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55"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5658" name="Slide Number"/>
          <p:cNvSpPr txBox="1">
            <a:spLocks noGrp="1"/>
          </p:cNvSpPr>
          <p:nvPr>
            <p:ph type="sldNum" sz="quarter" idx="2"/>
          </p:nvPr>
        </p:nvSpPr>
        <p:spPr>
          <a:xfrm>
            <a:off x="6351221" y="4730089"/>
            <a:ext cx="201980" cy="83177"/>
          </a:xfrm>
          <a:prstGeom prst="rect">
            <a:avLst/>
          </a:prstGeom>
        </p:spPr>
        <p:txBody>
          <a:bodyPr/>
          <a:lstStyle>
            <a:lvl1pPr>
              <a:defRPr sz="600" b="1">
                <a:solidFill>
                  <a:srgbClr val="FFFFFF"/>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897474851"/>
      </p:ext>
    </p:extLst>
  </p:cSld>
  <p:clrMapOvr>
    <a:masterClrMapping/>
  </p:clrMapOvr>
  <p:transition spd="med"/>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x">
  <p:cSld name="2_divider">
    <p:spTree>
      <p:nvGrpSpPr>
        <p:cNvPr id="1" name=""/>
        <p:cNvGrpSpPr/>
        <p:nvPr/>
      </p:nvGrpSpPr>
      <p:grpSpPr>
        <a:xfrm>
          <a:off x="0" y="0"/>
          <a:ext cx="0" cy="0"/>
          <a:chOff x="0" y="0"/>
          <a:chExt cx="0" cy="0"/>
        </a:xfrm>
      </p:grpSpPr>
      <p:grpSp>
        <p:nvGrpSpPr>
          <p:cNvPr id="5709" name="Group"/>
          <p:cNvGrpSpPr/>
          <p:nvPr/>
        </p:nvGrpSpPr>
        <p:grpSpPr>
          <a:xfrm>
            <a:off x="-109731" y="-109957"/>
            <a:ext cx="9364225" cy="5369451"/>
            <a:chOff x="0" y="0"/>
            <a:chExt cx="24971264" cy="14305288"/>
          </a:xfrm>
        </p:grpSpPr>
        <p:grpSp>
          <p:nvGrpSpPr>
            <p:cNvPr id="5676" name="Group"/>
            <p:cNvGrpSpPr/>
            <p:nvPr/>
          </p:nvGrpSpPr>
          <p:grpSpPr>
            <a:xfrm>
              <a:off x="903903" y="0"/>
              <a:ext cx="23164631" cy="243846"/>
              <a:chOff x="-2" y="0"/>
              <a:chExt cx="23164629" cy="243844"/>
            </a:xfrm>
          </p:grpSpPr>
          <p:sp>
            <p:nvSpPr>
              <p:cNvPr id="5665"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66"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67"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68"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69"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70"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71"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72"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73"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74"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75"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5688" name="Group"/>
            <p:cNvGrpSpPr/>
            <p:nvPr/>
          </p:nvGrpSpPr>
          <p:grpSpPr>
            <a:xfrm>
              <a:off x="903903" y="14061444"/>
              <a:ext cx="23164631" cy="243846"/>
              <a:chOff x="-2" y="0"/>
              <a:chExt cx="23164629" cy="243844"/>
            </a:xfrm>
          </p:grpSpPr>
          <p:sp>
            <p:nvSpPr>
              <p:cNvPr id="5677"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78"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79"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80"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81"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82"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83"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84"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85"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86"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87"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5698" name="Group"/>
            <p:cNvGrpSpPr/>
            <p:nvPr/>
          </p:nvGrpSpPr>
          <p:grpSpPr>
            <a:xfrm>
              <a:off x="0" y="926929"/>
              <a:ext cx="243846" cy="12438555"/>
              <a:chOff x="0" y="-2"/>
              <a:chExt cx="243844" cy="12438554"/>
            </a:xfrm>
          </p:grpSpPr>
          <p:sp>
            <p:nvSpPr>
              <p:cNvPr id="5689"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90"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91"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92"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93"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94"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95"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96"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697"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5708" name="Group"/>
            <p:cNvGrpSpPr/>
            <p:nvPr/>
          </p:nvGrpSpPr>
          <p:grpSpPr>
            <a:xfrm>
              <a:off x="24727419" y="926929"/>
              <a:ext cx="243846" cy="12435851"/>
              <a:chOff x="0" y="0"/>
              <a:chExt cx="243844" cy="12435850"/>
            </a:xfrm>
          </p:grpSpPr>
          <p:sp>
            <p:nvSpPr>
              <p:cNvPr id="5699"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00"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01"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02"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03"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04"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05"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06"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07"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5710" name="Title Text"/>
          <p:cNvSpPr txBox="1">
            <a:spLocks noGrp="1"/>
          </p:cNvSpPr>
          <p:nvPr>
            <p:ph type="title"/>
          </p:nvPr>
        </p:nvSpPr>
        <p:spPr>
          <a:xfrm>
            <a:off x="210312" y="137796"/>
            <a:ext cx="4142234" cy="4298611"/>
          </a:xfrm>
          <a:prstGeom prst="rect">
            <a:avLst/>
          </a:prstGeom>
        </p:spPr>
        <p:txBody>
          <a:bodyPr/>
          <a:lstStyle>
            <a:lvl1pPr defTabSz="914411">
              <a:defRPr sz="2400" b="0" spc="0"/>
            </a:lvl1pPr>
          </a:lstStyle>
          <a:p>
            <a:r>
              <a:t>Title Text</a:t>
            </a:r>
          </a:p>
        </p:txBody>
      </p:sp>
      <p:sp>
        <p:nvSpPr>
          <p:cNvPr id="5711" name="Slide Number"/>
          <p:cNvSpPr txBox="1">
            <a:spLocks noGrp="1"/>
          </p:cNvSpPr>
          <p:nvPr>
            <p:ph type="sldNum" sz="quarter" idx="2"/>
          </p:nvPr>
        </p:nvSpPr>
        <p:spPr>
          <a:xfrm>
            <a:off x="8713354" y="4833927"/>
            <a:ext cx="201980" cy="83658"/>
          </a:xfrm>
          <a:prstGeom prst="rect">
            <a:avLst/>
          </a:prstGeom>
        </p:spPr>
        <p:txBody>
          <a:bodyPr/>
          <a:lstStyle>
            <a:lvl1pPr>
              <a:defRPr sz="600" b="1">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592186583"/>
      </p:ext>
    </p:extLst>
  </p:cSld>
  <p:clrMapOvr>
    <a:masterClrMapping/>
  </p:clrMapOvr>
  <p:transition spd="med"/>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type="tx">
  <p:cSld name="3_divider (with page contents)">
    <p:spTree>
      <p:nvGrpSpPr>
        <p:cNvPr id="1" name=""/>
        <p:cNvGrpSpPr/>
        <p:nvPr/>
      </p:nvGrpSpPr>
      <p:grpSpPr>
        <a:xfrm>
          <a:off x="0" y="0"/>
          <a:ext cx="0" cy="0"/>
          <a:chOff x="0" y="0"/>
          <a:chExt cx="0" cy="0"/>
        </a:xfrm>
      </p:grpSpPr>
      <p:grpSp>
        <p:nvGrpSpPr>
          <p:cNvPr id="5762" name="Group"/>
          <p:cNvGrpSpPr/>
          <p:nvPr/>
        </p:nvGrpSpPr>
        <p:grpSpPr>
          <a:xfrm>
            <a:off x="-109731" y="-109957"/>
            <a:ext cx="9364225" cy="5369451"/>
            <a:chOff x="0" y="0"/>
            <a:chExt cx="24971264" cy="14305288"/>
          </a:xfrm>
        </p:grpSpPr>
        <p:grpSp>
          <p:nvGrpSpPr>
            <p:cNvPr id="5729" name="Group"/>
            <p:cNvGrpSpPr/>
            <p:nvPr/>
          </p:nvGrpSpPr>
          <p:grpSpPr>
            <a:xfrm>
              <a:off x="903903" y="0"/>
              <a:ext cx="23164631" cy="243846"/>
              <a:chOff x="-2" y="0"/>
              <a:chExt cx="23164629" cy="243844"/>
            </a:xfrm>
          </p:grpSpPr>
          <p:sp>
            <p:nvSpPr>
              <p:cNvPr id="5718"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19"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20"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21"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22"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23"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24"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25"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26"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27"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28"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5741" name="Group"/>
            <p:cNvGrpSpPr/>
            <p:nvPr/>
          </p:nvGrpSpPr>
          <p:grpSpPr>
            <a:xfrm>
              <a:off x="903903" y="14061444"/>
              <a:ext cx="23164631" cy="243846"/>
              <a:chOff x="-2" y="0"/>
              <a:chExt cx="23164629" cy="243844"/>
            </a:xfrm>
          </p:grpSpPr>
          <p:sp>
            <p:nvSpPr>
              <p:cNvPr id="5730"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31"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32"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33"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34"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35"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36"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37"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38"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39"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40"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5751" name="Group"/>
            <p:cNvGrpSpPr/>
            <p:nvPr/>
          </p:nvGrpSpPr>
          <p:grpSpPr>
            <a:xfrm>
              <a:off x="0" y="926929"/>
              <a:ext cx="243846" cy="12438555"/>
              <a:chOff x="0" y="-2"/>
              <a:chExt cx="243844" cy="12438554"/>
            </a:xfrm>
          </p:grpSpPr>
          <p:sp>
            <p:nvSpPr>
              <p:cNvPr id="5742"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43"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44"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45"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46"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47"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48"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49"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50"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5761" name="Group"/>
            <p:cNvGrpSpPr/>
            <p:nvPr/>
          </p:nvGrpSpPr>
          <p:grpSpPr>
            <a:xfrm>
              <a:off x="24727419" y="926929"/>
              <a:ext cx="243846" cy="12435851"/>
              <a:chOff x="0" y="0"/>
              <a:chExt cx="243844" cy="12435850"/>
            </a:xfrm>
          </p:grpSpPr>
          <p:sp>
            <p:nvSpPr>
              <p:cNvPr id="5752"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53"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54"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55"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56"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57"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58"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59"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60"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5763" name="Title Text"/>
          <p:cNvSpPr txBox="1">
            <a:spLocks noGrp="1"/>
          </p:cNvSpPr>
          <p:nvPr>
            <p:ph type="title"/>
          </p:nvPr>
        </p:nvSpPr>
        <p:spPr>
          <a:xfrm>
            <a:off x="210312" y="137796"/>
            <a:ext cx="4142234" cy="800842"/>
          </a:xfrm>
          <a:prstGeom prst="rect">
            <a:avLst/>
          </a:prstGeom>
        </p:spPr>
        <p:txBody>
          <a:bodyPr/>
          <a:lstStyle>
            <a:lvl1pPr defTabSz="914411">
              <a:defRPr sz="2400" b="0" spc="0"/>
            </a:lvl1pPr>
          </a:lstStyle>
          <a:p>
            <a:r>
              <a:t>Title Text</a:t>
            </a:r>
          </a:p>
        </p:txBody>
      </p:sp>
      <p:sp>
        <p:nvSpPr>
          <p:cNvPr id="5764" name="Body Level One…"/>
          <p:cNvSpPr txBox="1">
            <a:spLocks noGrp="1"/>
          </p:cNvSpPr>
          <p:nvPr>
            <p:ph type="body" sz="half" idx="1"/>
          </p:nvPr>
        </p:nvSpPr>
        <p:spPr>
          <a:xfrm>
            <a:off x="4791455" y="1244736"/>
            <a:ext cx="4123946" cy="3255229"/>
          </a:xfrm>
          <a:prstGeom prst="rect">
            <a:avLst/>
          </a:prstGeom>
        </p:spPr>
        <p:txBody>
          <a:bodyPr>
            <a:normAutofit/>
          </a:bodyPr>
          <a:lstStyle>
            <a:lvl1pPr defTabSz="914411">
              <a:spcBef>
                <a:spcPts val="0"/>
              </a:spcBef>
              <a:defRPr sz="1388" b="0" spc="0">
                <a:solidFill>
                  <a:srgbClr val="000000"/>
                </a:solidFill>
              </a:defRPr>
            </a:lvl1pPr>
            <a:lvl2pPr marL="0" indent="0" defTabSz="914411">
              <a:spcBef>
                <a:spcPts val="0"/>
              </a:spcBef>
              <a:buSzTx/>
              <a:buNone/>
              <a:defRPr sz="1388" b="0" spc="0">
                <a:solidFill>
                  <a:srgbClr val="000000"/>
                </a:solidFill>
              </a:defRPr>
            </a:lvl2pPr>
            <a:lvl3pPr marL="0" indent="0" defTabSz="914411">
              <a:spcBef>
                <a:spcPts val="0"/>
              </a:spcBef>
              <a:buSzTx/>
              <a:buNone/>
              <a:defRPr sz="1388" b="0" spc="0">
                <a:solidFill>
                  <a:srgbClr val="000000"/>
                </a:solidFill>
              </a:defRPr>
            </a:lvl3pPr>
            <a:lvl4pPr marL="0" indent="0" defTabSz="914411">
              <a:spcBef>
                <a:spcPts val="0"/>
              </a:spcBef>
              <a:buSzTx/>
              <a:buNone/>
              <a:defRPr sz="1388" b="0" spc="0">
                <a:solidFill>
                  <a:srgbClr val="000000"/>
                </a:solidFill>
              </a:defRPr>
            </a:lvl4pPr>
            <a:lvl5pPr marL="0" indent="0" defTabSz="914411">
              <a:spcBef>
                <a:spcPts val="0"/>
              </a:spcBef>
              <a:buSzTx/>
              <a:buNone/>
              <a:defRPr sz="1388" b="0" spc="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765" name="Rectangle"/>
          <p:cNvSpPr>
            <a:spLocks noGrp="1"/>
          </p:cNvSpPr>
          <p:nvPr>
            <p:ph type="body" sz="half" idx="21"/>
          </p:nvPr>
        </p:nvSpPr>
        <p:spPr>
          <a:xfrm>
            <a:off x="219457" y="1244736"/>
            <a:ext cx="4123946" cy="3255229"/>
          </a:xfrm>
          <a:prstGeom prst="rect">
            <a:avLst/>
          </a:prstGeom>
        </p:spPr>
        <p:txBody>
          <a:bodyPr>
            <a:normAutofit/>
          </a:bodyPr>
          <a:lstStyle>
            <a:lvl1pPr defTabSz="1828823">
              <a:spcBef>
                <a:spcPts val="0"/>
              </a:spcBef>
              <a:defRPr sz="3700" b="0" spc="0">
                <a:solidFill>
                  <a:srgbClr val="000000"/>
                </a:solidFill>
              </a:defRPr>
            </a:lvl1pPr>
          </a:lstStyle>
          <a:p>
            <a:pPr defTabSz="2438430">
              <a:spcBef>
                <a:spcPts val="0"/>
              </a:spcBef>
              <a:defRPr sz="3700" b="0" spc="0">
                <a:solidFill>
                  <a:srgbClr val="000000"/>
                </a:solidFill>
              </a:defRPr>
            </a:pPr>
            <a:endParaRPr/>
          </a:p>
        </p:txBody>
      </p:sp>
      <p:sp>
        <p:nvSpPr>
          <p:cNvPr id="5766" name="Slide Number"/>
          <p:cNvSpPr txBox="1">
            <a:spLocks noGrp="1"/>
          </p:cNvSpPr>
          <p:nvPr>
            <p:ph type="sldNum" sz="quarter" idx="2"/>
          </p:nvPr>
        </p:nvSpPr>
        <p:spPr>
          <a:xfrm>
            <a:off x="8713354" y="4833927"/>
            <a:ext cx="201980" cy="83658"/>
          </a:xfrm>
          <a:prstGeom prst="rect">
            <a:avLst/>
          </a:prstGeom>
        </p:spPr>
        <p:txBody>
          <a:bodyPr/>
          <a:lstStyle>
            <a:lvl1pPr>
              <a:defRPr sz="600" b="1">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663754754"/>
      </p:ext>
    </p:extLst>
  </p:cSld>
  <p:clrMapOvr>
    <a:masterClrMapping/>
  </p:clrMapOvr>
  <p:transition spd="med"/>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type="tx">
  <p:cSld name="2_fact, number">
    <p:spTree>
      <p:nvGrpSpPr>
        <p:cNvPr id="1" name=""/>
        <p:cNvGrpSpPr/>
        <p:nvPr/>
      </p:nvGrpSpPr>
      <p:grpSpPr>
        <a:xfrm>
          <a:off x="0" y="0"/>
          <a:ext cx="0" cy="0"/>
          <a:chOff x="0" y="0"/>
          <a:chExt cx="0" cy="0"/>
        </a:xfrm>
      </p:grpSpPr>
      <p:grpSp>
        <p:nvGrpSpPr>
          <p:cNvPr id="5817" name="Group"/>
          <p:cNvGrpSpPr/>
          <p:nvPr/>
        </p:nvGrpSpPr>
        <p:grpSpPr>
          <a:xfrm>
            <a:off x="-109731" y="-109957"/>
            <a:ext cx="9364225" cy="5369451"/>
            <a:chOff x="0" y="0"/>
            <a:chExt cx="24971264" cy="14305288"/>
          </a:xfrm>
        </p:grpSpPr>
        <p:grpSp>
          <p:nvGrpSpPr>
            <p:cNvPr id="5784" name="Group"/>
            <p:cNvGrpSpPr/>
            <p:nvPr/>
          </p:nvGrpSpPr>
          <p:grpSpPr>
            <a:xfrm>
              <a:off x="903903" y="0"/>
              <a:ext cx="23164631" cy="243846"/>
              <a:chOff x="-2" y="0"/>
              <a:chExt cx="23164629" cy="243844"/>
            </a:xfrm>
          </p:grpSpPr>
          <p:sp>
            <p:nvSpPr>
              <p:cNvPr id="5773"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74"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75"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76"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77"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78"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79"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80"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81"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82"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83"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5796" name="Group"/>
            <p:cNvGrpSpPr/>
            <p:nvPr/>
          </p:nvGrpSpPr>
          <p:grpSpPr>
            <a:xfrm>
              <a:off x="903903" y="14061444"/>
              <a:ext cx="23164631" cy="243846"/>
              <a:chOff x="-2" y="0"/>
              <a:chExt cx="23164629" cy="243844"/>
            </a:xfrm>
          </p:grpSpPr>
          <p:sp>
            <p:nvSpPr>
              <p:cNvPr id="5785"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86"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87"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88"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89"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90"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91"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92"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93"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94"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95"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5806" name="Group"/>
            <p:cNvGrpSpPr/>
            <p:nvPr/>
          </p:nvGrpSpPr>
          <p:grpSpPr>
            <a:xfrm>
              <a:off x="0" y="926929"/>
              <a:ext cx="243846" cy="12438555"/>
              <a:chOff x="0" y="-2"/>
              <a:chExt cx="243844" cy="12438554"/>
            </a:xfrm>
          </p:grpSpPr>
          <p:sp>
            <p:nvSpPr>
              <p:cNvPr id="5797"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98"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799"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800"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801"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802"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803"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804"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805"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5816" name="Group"/>
            <p:cNvGrpSpPr/>
            <p:nvPr/>
          </p:nvGrpSpPr>
          <p:grpSpPr>
            <a:xfrm>
              <a:off x="24727419" y="926929"/>
              <a:ext cx="243846" cy="12435851"/>
              <a:chOff x="0" y="0"/>
              <a:chExt cx="243844" cy="12435850"/>
            </a:xfrm>
          </p:grpSpPr>
          <p:sp>
            <p:nvSpPr>
              <p:cNvPr id="5807"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808"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809"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810"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811"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812"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813"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814"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815"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5818" name="Title Text"/>
          <p:cNvSpPr txBox="1">
            <a:spLocks noGrp="1"/>
          </p:cNvSpPr>
          <p:nvPr>
            <p:ph type="title"/>
          </p:nvPr>
        </p:nvSpPr>
        <p:spPr>
          <a:xfrm>
            <a:off x="219456" y="194236"/>
            <a:ext cx="4133090" cy="805419"/>
          </a:xfrm>
          <a:prstGeom prst="rect">
            <a:avLst/>
          </a:prstGeom>
        </p:spPr>
        <p:txBody>
          <a:bodyPr/>
          <a:lstStyle>
            <a:lvl1pPr defTabSz="914411">
              <a:defRPr sz="1575" b="0" spc="0"/>
            </a:lvl1pPr>
          </a:lstStyle>
          <a:p>
            <a:r>
              <a:t>Title Text</a:t>
            </a:r>
          </a:p>
        </p:txBody>
      </p:sp>
      <p:sp>
        <p:nvSpPr>
          <p:cNvPr id="5819" name="Body Level One…"/>
          <p:cNvSpPr txBox="1">
            <a:spLocks noGrp="1"/>
          </p:cNvSpPr>
          <p:nvPr>
            <p:ph type="body" sz="half" idx="1"/>
          </p:nvPr>
        </p:nvSpPr>
        <p:spPr>
          <a:xfrm>
            <a:off x="137161" y="1134905"/>
            <a:ext cx="4206242" cy="3365059"/>
          </a:xfrm>
          <a:prstGeom prst="rect">
            <a:avLst/>
          </a:prstGeom>
        </p:spPr>
        <p:txBody>
          <a:bodyPr>
            <a:normAutofit/>
          </a:bodyPr>
          <a:lstStyle>
            <a:lvl1pPr defTabSz="914411">
              <a:lnSpc>
                <a:spcPct val="90000"/>
              </a:lnSpc>
              <a:defRPr sz="9600" spc="0">
                <a:solidFill>
                  <a:srgbClr val="000000"/>
                </a:solidFill>
              </a:defRPr>
            </a:lvl1pPr>
            <a:lvl2pPr marL="1175672" indent="-1175672" defTabSz="914411">
              <a:lnSpc>
                <a:spcPct val="90000"/>
              </a:lnSpc>
              <a:defRPr sz="9600" spc="0">
                <a:solidFill>
                  <a:srgbClr val="000000"/>
                </a:solidFill>
              </a:defRPr>
            </a:lvl2pPr>
            <a:lvl3pPr marL="1170458" indent="-968843" defTabSz="914411">
              <a:lnSpc>
                <a:spcPct val="90000"/>
              </a:lnSpc>
              <a:defRPr sz="9600" spc="0">
                <a:solidFill>
                  <a:srgbClr val="000000"/>
                </a:solidFill>
              </a:defRPr>
            </a:lvl3pPr>
            <a:lvl4pPr marL="1763054" indent="-1328074" defTabSz="914411">
              <a:lnSpc>
                <a:spcPct val="90000"/>
              </a:lnSpc>
              <a:defRPr sz="9600" spc="0">
                <a:solidFill>
                  <a:srgbClr val="000000"/>
                </a:solidFill>
              </a:defRPr>
            </a:lvl4pPr>
            <a:lvl5pPr marL="1807505" indent="-1175672" defTabSz="914411">
              <a:lnSpc>
                <a:spcPct val="90000"/>
              </a:lnSpc>
              <a:defRPr sz="9600" spc="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820" name="Slide Number"/>
          <p:cNvSpPr txBox="1">
            <a:spLocks noGrp="1"/>
          </p:cNvSpPr>
          <p:nvPr>
            <p:ph type="sldNum" sz="quarter" idx="2"/>
          </p:nvPr>
        </p:nvSpPr>
        <p:spPr>
          <a:xfrm>
            <a:off x="8713354" y="4833927"/>
            <a:ext cx="201980" cy="83658"/>
          </a:xfrm>
          <a:prstGeom prst="rect">
            <a:avLst/>
          </a:prstGeom>
        </p:spPr>
        <p:txBody>
          <a:bodyPr/>
          <a:lstStyle>
            <a:lvl1pPr>
              <a:defRPr sz="600" b="1">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632138486"/>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7_Light Blank">
    <p:bg>
      <p:bgPr>
        <a:solidFill>
          <a:schemeClr val="bg1"/>
        </a:solidFill>
        <a:effectLst/>
      </p:bgPr>
    </p:bg>
    <p:spTree>
      <p:nvGrpSpPr>
        <p:cNvPr id="1" name=""/>
        <p:cNvGrpSpPr/>
        <p:nvPr/>
      </p:nvGrpSpPr>
      <p:grpSpPr>
        <a:xfrm>
          <a:off x="0" y="0"/>
          <a:ext cx="0" cy="0"/>
          <a:chOff x="0" y="0"/>
          <a:chExt cx="0" cy="0"/>
        </a:xfrm>
      </p:grpSpPr>
      <p:sp>
        <p:nvSpPr>
          <p:cNvPr id="326" name="Slide title"/>
          <p:cNvSpPr txBox="1">
            <a:spLocks noGrp="1"/>
          </p:cNvSpPr>
          <p:nvPr>
            <p:ph type="body" sz="quarter" idx="13"/>
          </p:nvPr>
        </p:nvSpPr>
        <p:spPr>
          <a:xfrm>
            <a:off x="190501" y="190677"/>
            <a:ext cx="8740487" cy="402154"/>
          </a:xfrm>
          <a:prstGeom prst="rect">
            <a:avLst/>
          </a:prstGeom>
        </p:spPr>
        <p:txBody>
          <a:bodyPr lIns="45718" tIns="45718" rIns="45718" bIns="45718"/>
          <a:lstStyle>
            <a:lvl1pPr defTabSz="582391">
              <a:lnSpc>
                <a:spcPct val="90000"/>
              </a:lnSpc>
              <a:defRPr sz="2248" b="1">
                <a:solidFill>
                  <a:schemeClr val="accent4"/>
                </a:solidFill>
              </a:defRPr>
            </a:lvl1pPr>
          </a:lstStyle>
          <a:p>
            <a:r>
              <a:t>Slide title</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75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750" baseline="0">
                <a:solidFill>
                  <a:schemeClr val="tx1"/>
                </a:solidFill>
                <a:latin typeface="+mn-lt"/>
                <a:ea typeface="Arial" charset="0"/>
                <a:cs typeface="Arial" charset="0"/>
              </a:defRPr>
            </a:lvl1pPr>
          </a:lstStyle>
          <a:p>
            <a:r>
              <a:rPr lang="de-DE"/>
              <a:t>IBM Cloud / © 2019 IBM Corporation</a:t>
            </a:r>
            <a:endParaRPr lang="en-US" dirty="0"/>
          </a:p>
        </p:txBody>
      </p:sp>
      <p:sp>
        <p:nvSpPr>
          <p:cNvPr id="5" name="object 45">
            <a:extLst>
              <a:ext uri="{FF2B5EF4-FFF2-40B4-BE49-F238E27FC236}">
                <a16:creationId xmlns:a16="http://schemas.microsoft.com/office/drawing/2014/main" id="{9784593D-E094-9D43-A764-C7EEB9A61836}"/>
              </a:ext>
            </a:extLst>
          </p:cNvPr>
          <p:cNvSpPr/>
          <p:nvPr userDrawn="1"/>
        </p:nvSpPr>
        <p:spPr>
          <a:xfrm>
            <a:off x="8380101" y="304361"/>
            <a:ext cx="424259" cy="174786"/>
          </a:xfrm>
          <a:custGeom>
            <a:avLst/>
            <a:gdLst/>
            <a:ahLst/>
            <a:cxnLst/>
            <a:rect l="l" t="t" r="r" b="b"/>
            <a:pathLst>
              <a:path w="678815" h="279400">
                <a:moveTo>
                  <a:pt x="130289" y="0"/>
                </a:moveTo>
                <a:lnTo>
                  <a:pt x="0" y="0"/>
                </a:lnTo>
                <a:lnTo>
                  <a:pt x="0" y="18618"/>
                </a:lnTo>
                <a:lnTo>
                  <a:pt x="130289" y="18618"/>
                </a:lnTo>
                <a:lnTo>
                  <a:pt x="130289" y="0"/>
                </a:lnTo>
                <a:close/>
              </a:path>
              <a:path w="678815" h="279400">
                <a:moveTo>
                  <a:pt x="130289" y="37223"/>
                </a:moveTo>
                <a:lnTo>
                  <a:pt x="0" y="37223"/>
                </a:lnTo>
                <a:lnTo>
                  <a:pt x="0" y="55841"/>
                </a:lnTo>
                <a:lnTo>
                  <a:pt x="130289" y="55841"/>
                </a:lnTo>
                <a:lnTo>
                  <a:pt x="130289" y="37223"/>
                </a:lnTo>
                <a:close/>
              </a:path>
              <a:path w="678815" h="279400">
                <a:moveTo>
                  <a:pt x="130289" y="223342"/>
                </a:moveTo>
                <a:lnTo>
                  <a:pt x="0" y="223342"/>
                </a:lnTo>
                <a:lnTo>
                  <a:pt x="0" y="241947"/>
                </a:lnTo>
                <a:lnTo>
                  <a:pt x="130289" y="241947"/>
                </a:lnTo>
                <a:lnTo>
                  <a:pt x="130289" y="223342"/>
                </a:lnTo>
                <a:close/>
              </a:path>
              <a:path w="678815" h="279400">
                <a:moveTo>
                  <a:pt x="130289" y="260565"/>
                </a:moveTo>
                <a:lnTo>
                  <a:pt x="0" y="260565"/>
                </a:lnTo>
                <a:lnTo>
                  <a:pt x="0" y="279184"/>
                </a:lnTo>
                <a:lnTo>
                  <a:pt x="130289" y="279184"/>
                </a:lnTo>
                <a:lnTo>
                  <a:pt x="130289" y="260565"/>
                </a:lnTo>
                <a:close/>
              </a:path>
              <a:path w="678815" h="279400">
                <a:moveTo>
                  <a:pt x="93065" y="74447"/>
                </a:moveTo>
                <a:lnTo>
                  <a:pt x="37223" y="74447"/>
                </a:lnTo>
                <a:lnTo>
                  <a:pt x="37223" y="93065"/>
                </a:lnTo>
                <a:lnTo>
                  <a:pt x="93065" y="93065"/>
                </a:lnTo>
                <a:lnTo>
                  <a:pt x="93065" y="74447"/>
                </a:lnTo>
                <a:close/>
              </a:path>
              <a:path w="678815" h="279400">
                <a:moveTo>
                  <a:pt x="93065" y="111671"/>
                </a:moveTo>
                <a:lnTo>
                  <a:pt x="37223" y="111671"/>
                </a:lnTo>
                <a:lnTo>
                  <a:pt x="37223" y="130289"/>
                </a:lnTo>
                <a:lnTo>
                  <a:pt x="93065" y="130289"/>
                </a:lnTo>
                <a:lnTo>
                  <a:pt x="93065" y="111671"/>
                </a:lnTo>
                <a:close/>
              </a:path>
              <a:path w="678815" h="279400">
                <a:moveTo>
                  <a:pt x="93065" y="148894"/>
                </a:moveTo>
                <a:lnTo>
                  <a:pt x="37223" y="148894"/>
                </a:lnTo>
                <a:lnTo>
                  <a:pt x="37223" y="167500"/>
                </a:lnTo>
                <a:lnTo>
                  <a:pt x="93065" y="167500"/>
                </a:lnTo>
                <a:lnTo>
                  <a:pt x="93065" y="148894"/>
                </a:lnTo>
                <a:close/>
              </a:path>
              <a:path w="678815" h="279400">
                <a:moveTo>
                  <a:pt x="93065" y="186118"/>
                </a:moveTo>
                <a:lnTo>
                  <a:pt x="37223" y="186118"/>
                </a:lnTo>
                <a:lnTo>
                  <a:pt x="37223" y="204736"/>
                </a:lnTo>
                <a:lnTo>
                  <a:pt x="93065" y="204736"/>
                </a:lnTo>
                <a:lnTo>
                  <a:pt x="93065" y="186118"/>
                </a:lnTo>
                <a:close/>
              </a:path>
              <a:path w="678815" h="279400">
                <a:moveTo>
                  <a:pt x="285521" y="0"/>
                </a:moveTo>
                <a:lnTo>
                  <a:pt x="148894" y="0"/>
                </a:lnTo>
                <a:lnTo>
                  <a:pt x="148894" y="18618"/>
                </a:lnTo>
                <a:lnTo>
                  <a:pt x="337794" y="18618"/>
                </a:lnTo>
                <a:lnTo>
                  <a:pt x="327064" y="10860"/>
                </a:lnTo>
                <a:lnTo>
                  <a:pt x="314625" y="4999"/>
                </a:lnTo>
                <a:lnTo>
                  <a:pt x="300702" y="1292"/>
                </a:lnTo>
                <a:lnTo>
                  <a:pt x="285521" y="0"/>
                </a:lnTo>
                <a:close/>
              </a:path>
              <a:path w="678815" h="279400">
                <a:moveTo>
                  <a:pt x="352844" y="37223"/>
                </a:moveTo>
                <a:lnTo>
                  <a:pt x="148894" y="37223"/>
                </a:lnTo>
                <a:lnTo>
                  <a:pt x="148894" y="55841"/>
                </a:lnTo>
                <a:lnTo>
                  <a:pt x="360756" y="55841"/>
                </a:lnTo>
                <a:lnTo>
                  <a:pt x="359181" y="49098"/>
                </a:lnTo>
                <a:lnTo>
                  <a:pt x="356006" y="41973"/>
                </a:lnTo>
                <a:lnTo>
                  <a:pt x="352844" y="37223"/>
                </a:lnTo>
                <a:close/>
              </a:path>
              <a:path w="678815" h="279400">
                <a:moveTo>
                  <a:pt x="360756" y="223342"/>
                </a:moveTo>
                <a:lnTo>
                  <a:pt x="148894" y="223342"/>
                </a:lnTo>
                <a:lnTo>
                  <a:pt x="148894" y="241960"/>
                </a:lnTo>
                <a:lnTo>
                  <a:pt x="352844" y="241960"/>
                </a:lnTo>
                <a:lnTo>
                  <a:pt x="356006" y="237210"/>
                </a:lnTo>
                <a:lnTo>
                  <a:pt x="359181" y="230073"/>
                </a:lnTo>
                <a:lnTo>
                  <a:pt x="360756" y="223342"/>
                </a:lnTo>
                <a:close/>
              </a:path>
              <a:path w="678815" h="279400">
                <a:moveTo>
                  <a:pt x="337794" y="260565"/>
                </a:moveTo>
                <a:lnTo>
                  <a:pt x="148894" y="260565"/>
                </a:lnTo>
                <a:lnTo>
                  <a:pt x="148894" y="279184"/>
                </a:lnTo>
                <a:lnTo>
                  <a:pt x="285521" y="279184"/>
                </a:lnTo>
                <a:lnTo>
                  <a:pt x="300702" y="277891"/>
                </a:lnTo>
                <a:lnTo>
                  <a:pt x="314625" y="274185"/>
                </a:lnTo>
                <a:lnTo>
                  <a:pt x="327064" y="268323"/>
                </a:lnTo>
                <a:lnTo>
                  <a:pt x="337794" y="260565"/>
                </a:lnTo>
                <a:close/>
              </a:path>
              <a:path w="678815" h="279400">
                <a:moveTo>
                  <a:pt x="241947" y="74447"/>
                </a:moveTo>
                <a:lnTo>
                  <a:pt x="186118" y="74447"/>
                </a:lnTo>
                <a:lnTo>
                  <a:pt x="186118" y="93065"/>
                </a:lnTo>
                <a:lnTo>
                  <a:pt x="241947" y="93065"/>
                </a:lnTo>
                <a:lnTo>
                  <a:pt x="241947" y="74447"/>
                </a:lnTo>
                <a:close/>
              </a:path>
              <a:path w="678815" h="279400">
                <a:moveTo>
                  <a:pt x="353631" y="111671"/>
                </a:moveTo>
                <a:lnTo>
                  <a:pt x="186118" y="111671"/>
                </a:lnTo>
                <a:lnTo>
                  <a:pt x="186118" y="130289"/>
                </a:lnTo>
                <a:lnTo>
                  <a:pt x="337794" y="130289"/>
                </a:lnTo>
                <a:lnTo>
                  <a:pt x="343738" y="125133"/>
                </a:lnTo>
                <a:lnTo>
                  <a:pt x="350062" y="118402"/>
                </a:lnTo>
                <a:lnTo>
                  <a:pt x="353631" y="111671"/>
                </a:lnTo>
                <a:close/>
              </a:path>
              <a:path w="678815" h="279400">
                <a:moveTo>
                  <a:pt x="337794" y="148894"/>
                </a:moveTo>
                <a:lnTo>
                  <a:pt x="186118" y="148894"/>
                </a:lnTo>
                <a:lnTo>
                  <a:pt x="186118" y="167513"/>
                </a:lnTo>
                <a:lnTo>
                  <a:pt x="353631" y="167513"/>
                </a:lnTo>
                <a:lnTo>
                  <a:pt x="350062" y="160781"/>
                </a:lnTo>
                <a:lnTo>
                  <a:pt x="343738" y="154050"/>
                </a:lnTo>
                <a:lnTo>
                  <a:pt x="337794" y="148894"/>
                </a:lnTo>
                <a:close/>
              </a:path>
              <a:path w="678815" h="279400">
                <a:moveTo>
                  <a:pt x="241947" y="186118"/>
                </a:moveTo>
                <a:lnTo>
                  <a:pt x="186118" y="186118"/>
                </a:lnTo>
                <a:lnTo>
                  <a:pt x="186118" y="204736"/>
                </a:lnTo>
                <a:lnTo>
                  <a:pt x="241947" y="204736"/>
                </a:lnTo>
                <a:lnTo>
                  <a:pt x="241947" y="186118"/>
                </a:lnTo>
                <a:close/>
              </a:path>
              <a:path w="678815" h="279400">
                <a:moveTo>
                  <a:pt x="363131" y="74447"/>
                </a:moveTo>
                <a:lnTo>
                  <a:pt x="297789" y="74447"/>
                </a:lnTo>
                <a:lnTo>
                  <a:pt x="297789" y="93065"/>
                </a:lnTo>
                <a:lnTo>
                  <a:pt x="360756" y="93065"/>
                </a:lnTo>
                <a:lnTo>
                  <a:pt x="361950" y="88709"/>
                </a:lnTo>
                <a:lnTo>
                  <a:pt x="363131" y="81178"/>
                </a:lnTo>
                <a:lnTo>
                  <a:pt x="363131" y="74447"/>
                </a:lnTo>
                <a:close/>
              </a:path>
              <a:path w="678815" h="279400">
                <a:moveTo>
                  <a:pt x="360756" y="186118"/>
                </a:moveTo>
                <a:lnTo>
                  <a:pt x="297789" y="186118"/>
                </a:lnTo>
                <a:lnTo>
                  <a:pt x="297789" y="204736"/>
                </a:lnTo>
                <a:lnTo>
                  <a:pt x="363131" y="204736"/>
                </a:lnTo>
                <a:lnTo>
                  <a:pt x="363131" y="198005"/>
                </a:lnTo>
                <a:lnTo>
                  <a:pt x="361950" y="190474"/>
                </a:lnTo>
                <a:lnTo>
                  <a:pt x="360756" y="186118"/>
                </a:lnTo>
                <a:close/>
              </a:path>
              <a:path w="678815" h="279400">
                <a:moveTo>
                  <a:pt x="487083" y="0"/>
                </a:moveTo>
                <a:lnTo>
                  <a:pt x="381749" y="0"/>
                </a:lnTo>
                <a:lnTo>
                  <a:pt x="381749" y="18618"/>
                </a:lnTo>
                <a:lnTo>
                  <a:pt x="493420" y="18618"/>
                </a:lnTo>
                <a:lnTo>
                  <a:pt x="487083" y="0"/>
                </a:lnTo>
                <a:close/>
              </a:path>
              <a:path w="678815" h="279400">
                <a:moveTo>
                  <a:pt x="499363" y="37223"/>
                </a:moveTo>
                <a:lnTo>
                  <a:pt x="381749" y="37223"/>
                </a:lnTo>
                <a:lnTo>
                  <a:pt x="381749" y="55841"/>
                </a:lnTo>
                <a:lnTo>
                  <a:pt x="505701" y="55841"/>
                </a:lnTo>
                <a:lnTo>
                  <a:pt x="499363" y="37223"/>
                </a:lnTo>
                <a:close/>
              </a:path>
              <a:path w="678815" h="279400">
                <a:moveTo>
                  <a:pt x="474814" y="223342"/>
                </a:moveTo>
                <a:lnTo>
                  <a:pt x="381749" y="223342"/>
                </a:lnTo>
                <a:lnTo>
                  <a:pt x="381749" y="241947"/>
                </a:lnTo>
                <a:lnTo>
                  <a:pt x="474814" y="241947"/>
                </a:lnTo>
                <a:lnTo>
                  <a:pt x="474814" y="223342"/>
                </a:lnTo>
                <a:close/>
              </a:path>
              <a:path w="678815" h="279400">
                <a:moveTo>
                  <a:pt x="474814" y="260565"/>
                </a:moveTo>
                <a:lnTo>
                  <a:pt x="381749" y="260565"/>
                </a:lnTo>
                <a:lnTo>
                  <a:pt x="381749" y="279184"/>
                </a:lnTo>
                <a:lnTo>
                  <a:pt x="474814" y="279184"/>
                </a:lnTo>
                <a:lnTo>
                  <a:pt x="474814" y="260565"/>
                </a:lnTo>
                <a:close/>
              </a:path>
              <a:path w="678815" h="279400">
                <a:moveTo>
                  <a:pt x="511644" y="74447"/>
                </a:moveTo>
                <a:lnTo>
                  <a:pt x="418973" y="74447"/>
                </a:lnTo>
                <a:lnTo>
                  <a:pt x="418973" y="93065"/>
                </a:lnTo>
                <a:lnTo>
                  <a:pt x="517969" y="93065"/>
                </a:lnTo>
                <a:lnTo>
                  <a:pt x="511644" y="74447"/>
                </a:lnTo>
                <a:close/>
              </a:path>
              <a:path w="678815" h="279400">
                <a:moveTo>
                  <a:pt x="474814" y="111671"/>
                </a:moveTo>
                <a:lnTo>
                  <a:pt x="418973" y="111671"/>
                </a:lnTo>
                <a:lnTo>
                  <a:pt x="418973" y="130289"/>
                </a:lnTo>
                <a:lnTo>
                  <a:pt x="474814" y="130289"/>
                </a:lnTo>
                <a:lnTo>
                  <a:pt x="474814" y="111671"/>
                </a:lnTo>
                <a:close/>
              </a:path>
              <a:path w="678815" h="279400">
                <a:moveTo>
                  <a:pt x="523913" y="111671"/>
                </a:moveTo>
                <a:lnTo>
                  <a:pt x="474814" y="111671"/>
                </a:lnTo>
                <a:lnTo>
                  <a:pt x="480745" y="130289"/>
                </a:lnTo>
                <a:lnTo>
                  <a:pt x="530250" y="130289"/>
                </a:lnTo>
                <a:lnTo>
                  <a:pt x="523913" y="111671"/>
                </a:lnTo>
                <a:close/>
              </a:path>
              <a:path w="678815" h="279400">
                <a:moveTo>
                  <a:pt x="585685" y="111671"/>
                </a:moveTo>
                <a:lnTo>
                  <a:pt x="536587" y="111671"/>
                </a:lnTo>
                <a:lnTo>
                  <a:pt x="530250" y="130289"/>
                </a:lnTo>
                <a:lnTo>
                  <a:pt x="579754" y="130289"/>
                </a:lnTo>
                <a:lnTo>
                  <a:pt x="585685" y="111671"/>
                </a:lnTo>
                <a:close/>
              </a:path>
              <a:path w="678815" h="279400">
                <a:moveTo>
                  <a:pt x="641515" y="111671"/>
                </a:moveTo>
                <a:lnTo>
                  <a:pt x="585685" y="111671"/>
                </a:lnTo>
                <a:lnTo>
                  <a:pt x="585685" y="130289"/>
                </a:lnTo>
                <a:lnTo>
                  <a:pt x="641515" y="130289"/>
                </a:lnTo>
                <a:lnTo>
                  <a:pt x="641515" y="111671"/>
                </a:lnTo>
                <a:close/>
              </a:path>
              <a:path w="678815" h="279400">
                <a:moveTo>
                  <a:pt x="474814" y="148894"/>
                </a:moveTo>
                <a:lnTo>
                  <a:pt x="418973" y="148894"/>
                </a:lnTo>
                <a:lnTo>
                  <a:pt x="418973" y="167500"/>
                </a:lnTo>
                <a:lnTo>
                  <a:pt x="474814" y="167500"/>
                </a:lnTo>
                <a:lnTo>
                  <a:pt x="474814" y="148894"/>
                </a:lnTo>
                <a:close/>
              </a:path>
              <a:path w="678815" h="279400">
                <a:moveTo>
                  <a:pt x="474814" y="186118"/>
                </a:moveTo>
                <a:lnTo>
                  <a:pt x="418973" y="186118"/>
                </a:lnTo>
                <a:lnTo>
                  <a:pt x="418973" y="204736"/>
                </a:lnTo>
                <a:lnTo>
                  <a:pt x="474814" y="204736"/>
                </a:lnTo>
                <a:lnTo>
                  <a:pt x="474814" y="186118"/>
                </a:lnTo>
                <a:close/>
              </a:path>
              <a:path w="678815" h="279400">
                <a:moveTo>
                  <a:pt x="573417" y="148894"/>
                </a:moveTo>
                <a:lnTo>
                  <a:pt x="487083" y="148894"/>
                </a:lnTo>
                <a:lnTo>
                  <a:pt x="493420" y="167513"/>
                </a:lnTo>
                <a:lnTo>
                  <a:pt x="567080" y="167513"/>
                </a:lnTo>
                <a:lnTo>
                  <a:pt x="573417" y="148894"/>
                </a:lnTo>
                <a:close/>
              </a:path>
              <a:path w="678815" h="279400">
                <a:moveTo>
                  <a:pt x="560743" y="186118"/>
                </a:moveTo>
                <a:lnTo>
                  <a:pt x="499757" y="186118"/>
                </a:lnTo>
                <a:lnTo>
                  <a:pt x="505701" y="204736"/>
                </a:lnTo>
                <a:lnTo>
                  <a:pt x="554799" y="204736"/>
                </a:lnTo>
                <a:lnTo>
                  <a:pt x="560743" y="186118"/>
                </a:lnTo>
                <a:close/>
              </a:path>
              <a:path w="678815" h="279400">
                <a:moveTo>
                  <a:pt x="548855" y="223342"/>
                </a:moveTo>
                <a:lnTo>
                  <a:pt x="511644" y="223342"/>
                </a:lnTo>
                <a:lnTo>
                  <a:pt x="517969" y="241960"/>
                </a:lnTo>
                <a:lnTo>
                  <a:pt x="542531" y="241960"/>
                </a:lnTo>
                <a:lnTo>
                  <a:pt x="548855" y="223342"/>
                </a:lnTo>
                <a:close/>
              </a:path>
              <a:path w="678815" h="279400">
                <a:moveTo>
                  <a:pt x="536587" y="260565"/>
                </a:moveTo>
                <a:lnTo>
                  <a:pt x="523913" y="260565"/>
                </a:lnTo>
                <a:lnTo>
                  <a:pt x="530250" y="279184"/>
                </a:lnTo>
                <a:lnTo>
                  <a:pt x="536587" y="260565"/>
                </a:lnTo>
                <a:close/>
              </a:path>
              <a:path w="678815" h="279400">
                <a:moveTo>
                  <a:pt x="641527" y="74447"/>
                </a:moveTo>
                <a:lnTo>
                  <a:pt x="548855" y="74447"/>
                </a:lnTo>
                <a:lnTo>
                  <a:pt x="542531" y="93065"/>
                </a:lnTo>
                <a:lnTo>
                  <a:pt x="641527" y="93065"/>
                </a:lnTo>
                <a:lnTo>
                  <a:pt x="641527" y="74447"/>
                </a:lnTo>
                <a:close/>
              </a:path>
              <a:path w="678815" h="279400">
                <a:moveTo>
                  <a:pt x="678751" y="37223"/>
                </a:moveTo>
                <a:lnTo>
                  <a:pt x="561136" y="37223"/>
                </a:lnTo>
                <a:lnTo>
                  <a:pt x="554799" y="55841"/>
                </a:lnTo>
                <a:lnTo>
                  <a:pt x="678751" y="55841"/>
                </a:lnTo>
                <a:lnTo>
                  <a:pt x="678751" y="37223"/>
                </a:lnTo>
                <a:close/>
              </a:path>
              <a:path w="678815" h="279400">
                <a:moveTo>
                  <a:pt x="678751" y="0"/>
                </a:moveTo>
                <a:lnTo>
                  <a:pt x="573417" y="0"/>
                </a:lnTo>
                <a:lnTo>
                  <a:pt x="567080" y="18618"/>
                </a:lnTo>
                <a:lnTo>
                  <a:pt x="678751" y="18618"/>
                </a:lnTo>
                <a:lnTo>
                  <a:pt x="678751" y="0"/>
                </a:lnTo>
                <a:close/>
              </a:path>
              <a:path w="678815" h="279400">
                <a:moveTo>
                  <a:pt x="641515" y="148894"/>
                </a:moveTo>
                <a:lnTo>
                  <a:pt x="585685" y="148894"/>
                </a:lnTo>
                <a:lnTo>
                  <a:pt x="585685" y="167500"/>
                </a:lnTo>
                <a:lnTo>
                  <a:pt x="641515" y="167500"/>
                </a:lnTo>
                <a:lnTo>
                  <a:pt x="641515" y="148894"/>
                </a:lnTo>
                <a:close/>
              </a:path>
              <a:path w="678815" h="279400">
                <a:moveTo>
                  <a:pt x="641515" y="186118"/>
                </a:moveTo>
                <a:lnTo>
                  <a:pt x="585685" y="186118"/>
                </a:lnTo>
                <a:lnTo>
                  <a:pt x="585685" y="204736"/>
                </a:lnTo>
                <a:lnTo>
                  <a:pt x="641515" y="204736"/>
                </a:lnTo>
                <a:lnTo>
                  <a:pt x="641515" y="186118"/>
                </a:lnTo>
                <a:close/>
              </a:path>
              <a:path w="678815" h="279400">
                <a:moveTo>
                  <a:pt x="678751" y="223342"/>
                </a:moveTo>
                <a:lnTo>
                  <a:pt x="585685" y="223342"/>
                </a:lnTo>
                <a:lnTo>
                  <a:pt x="585685" y="241947"/>
                </a:lnTo>
                <a:lnTo>
                  <a:pt x="678751" y="241947"/>
                </a:lnTo>
                <a:lnTo>
                  <a:pt x="678751" y="223342"/>
                </a:lnTo>
                <a:close/>
              </a:path>
              <a:path w="678815" h="279400">
                <a:moveTo>
                  <a:pt x="678751" y="260565"/>
                </a:moveTo>
                <a:lnTo>
                  <a:pt x="585685" y="260565"/>
                </a:lnTo>
                <a:lnTo>
                  <a:pt x="585685" y="279184"/>
                </a:lnTo>
                <a:lnTo>
                  <a:pt x="678751" y="279184"/>
                </a:lnTo>
                <a:lnTo>
                  <a:pt x="678751" y="260565"/>
                </a:lnTo>
                <a:close/>
              </a:path>
            </a:pathLst>
          </a:custGeom>
          <a:solidFill>
            <a:srgbClr val="000000"/>
          </a:solidFill>
        </p:spPr>
        <p:txBody>
          <a:bodyPr wrap="square" lIns="0" tIns="0" rIns="0" bIns="0" rtlCol="0"/>
          <a:lstStyle/>
          <a:p>
            <a:pPr defTabSz="571402">
              <a:defRPr/>
            </a:pPr>
            <a:endParaRPr sz="1100">
              <a:solidFill>
                <a:prstClr val="black"/>
              </a:solidFill>
              <a:latin typeface="Calibri"/>
            </a:endParaRPr>
          </a:p>
        </p:txBody>
      </p:sp>
    </p:spTree>
    <p:extLst>
      <p:ext uri="{BB962C8B-B14F-4D97-AF65-F5344CB8AC3E}">
        <p14:creationId xmlns:p14="http://schemas.microsoft.com/office/powerpoint/2010/main" val="3330245710"/>
      </p:ext>
    </p:extLst>
  </p:cSld>
  <p:clrMapOvr>
    <a:overrideClrMapping bg1="lt1" tx1="dk1" bg2="lt2" tx2="dk2" accent1="accent1" accent2="accent2" accent3="accent3" accent4="accent4" accent5="accent5" accent6="accent6" hlink="hlink" folHlink="folHlink"/>
  </p:clrMapOvr>
  <p:transition spd="med"/>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type="tx">
  <p:cSld name="2_fact, number, half-image (bleeds)">
    <p:spTree>
      <p:nvGrpSpPr>
        <p:cNvPr id="1" name=""/>
        <p:cNvGrpSpPr/>
        <p:nvPr/>
      </p:nvGrpSpPr>
      <p:grpSpPr>
        <a:xfrm>
          <a:off x="0" y="0"/>
          <a:ext cx="0" cy="0"/>
          <a:chOff x="0" y="0"/>
          <a:chExt cx="0" cy="0"/>
        </a:xfrm>
      </p:grpSpPr>
      <p:grpSp>
        <p:nvGrpSpPr>
          <p:cNvPr id="5871" name="Group"/>
          <p:cNvGrpSpPr/>
          <p:nvPr/>
        </p:nvGrpSpPr>
        <p:grpSpPr>
          <a:xfrm>
            <a:off x="-109731" y="-109957"/>
            <a:ext cx="9364225" cy="5369451"/>
            <a:chOff x="0" y="0"/>
            <a:chExt cx="24971264" cy="14305288"/>
          </a:xfrm>
        </p:grpSpPr>
        <p:grpSp>
          <p:nvGrpSpPr>
            <p:cNvPr id="5838" name="Group"/>
            <p:cNvGrpSpPr/>
            <p:nvPr/>
          </p:nvGrpSpPr>
          <p:grpSpPr>
            <a:xfrm>
              <a:off x="903903" y="0"/>
              <a:ext cx="23164631" cy="243846"/>
              <a:chOff x="-2" y="0"/>
              <a:chExt cx="23164629" cy="243844"/>
            </a:xfrm>
          </p:grpSpPr>
          <p:sp>
            <p:nvSpPr>
              <p:cNvPr id="5827"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828"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829"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830"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831"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832"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833"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834"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835"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836"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837"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5850" name="Group"/>
            <p:cNvGrpSpPr/>
            <p:nvPr/>
          </p:nvGrpSpPr>
          <p:grpSpPr>
            <a:xfrm>
              <a:off x="903903" y="14061444"/>
              <a:ext cx="23164631" cy="243846"/>
              <a:chOff x="-2" y="0"/>
              <a:chExt cx="23164629" cy="243844"/>
            </a:xfrm>
          </p:grpSpPr>
          <p:sp>
            <p:nvSpPr>
              <p:cNvPr id="5839"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840"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841"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842"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843"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844"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845"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846"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847"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848"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849"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5860" name="Group"/>
            <p:cNvGrpSpPr/>
            <p:nvPr/>
          </p:nvGrpSpPr>
          <p:grpSpPr>
            <a:xfrm>
              <a:off x="0" y="926929"/>
              <a:ext cx="243846" cy="12438555"/>
              <a:chOff x="0" y="-2"/>
              <a:chExt cx="243844" cy="12438554"/>
            </a:xfrm>
          </p:grpSpPr>
          <p:sp>
            <p:nvSpPr>
              <p:cNvPr id="5851"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852"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853"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854"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855"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856"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857"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858"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859"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5870" name="Group"/>
            <p:cNvGrpSpPr/>
            <p:nvPr/>
          </p:nvGrpSpPr>
          <p:grpSpPr>
            <a:xfrm>
              <a:off x="24727419" y="926929"/>
              <a:ext cx="243846" cy="12435851"/>
              <a:chOff x="0" y="0"/>
              <a:chExt cx="243844" cy="12435850"/>
            </a:xfrm>
          </p:grpSpPr>
          <p:sp>
            <p:nvSpPr>
              <p:cNvPr id="5861"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862"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863"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864"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865"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866"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867"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868"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869"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5872" name="Image"/>
          <p:cNvSpPr>
            <a:spLocks noGrp="1"/>
          </p:cNvSpPr>
          <p:nvPr>
            <p:ph type="pic" idx="21"/>
          </p:nvPr>
        </p:nvSpPr>
        <p:spPr>
          <a:xfrm>
            <a:off x="4572000" y="0"/>
            <a:ext cx="4572000" cy="5148263"/>
          </a:xfrm>
          <a:prstGeom prst="rect">
            <a:avLst/>
          </a:prstGeom>
        </p:spPr>
        <p:txBody>
          <a:bodyPr lIns="91439" tIns="45719" rIns="91439" bIns="45719"/>
          <a:lstStyle/>
          <a:p>
            <a:endParaRPr/>
          </a:p>
        </p:txBody>
      </p:sp>
      <p:sp>
        <p:nvSpPr>
          <p:cNvPr id="5873" name="Title Text"/>
          <p:cNvSpPr txBox="1">
            <a:spLocks noGrp="1"/>
          </p:cNvSpPr>
          <p:nvPr>
            <p:ph type="title"/>
          </p:nvPr>
        </p:nvSpPr>
        <p:spPr>
          <a:xfrm>
            <a:off x="219456" y="194236"/>
            <a:ext cx="4133090" cy="805419"/>
          </a:xfrm>
          <a:prstGeom prst="rect">
            <a:avLst/>
          </a:prstGeom>
        </p:spPr>
        <p:txBody>
          <a:bodyPr/>
          <a:lstStyle>
            <a:lvl1pPr defTabSz="914411">
              <a:defRPr sz="1575" b="0" spc="0"/>
            </a:lvl1pPr>
          </a:lstStyle>
          <a:p>
            <a:r>
              <a:t>Title Text</a:t>
            </a:r>
          </a:p>
        </p:txBody>
      </p:sp>
      <p:sp>
        <p:nvSpPr>
          <p:cNvPr id="5874" name="Body Level One…"/>
          <p:cNvSpPr txBox="1">
            <a:spLocks noGrp="1"/>
          </p:cNvSpPr>
          <p:nvPr>
            <p:ph type="body" sz="half" idx="1"/>
          </p:nvPr>
        </p:nvSpPr>
        <p:spPr>
          <a:xfrm>
            <a:off x="137161" y="1134905"/>
            <a:ext cx="4206242" cy="3365059"/>
          </a:xfrm>
          <a:prstGeom prst="rect">
            <a:avLst/>
          </a:prstGeom>
        </p:spPr>
        <p:txBody>
          <a:bodyPr>
            <a:normAutofit/>
          </a:bodyPr>
          <a:lstStyle>
            <a:lvl1pPr defTabSz="914411">
              <a:lnSpc>
                <a:spcPct val="90000"/>
              </a:lnSpc>
              <a:defRPr sz="9600" spc="0">
                <a:solidFill>
                  <a:srgbClr val="000000"/>
                </a:solidFill>
              </a:defRPr>
            </a:lvl1pPr>
            <a:lvl2pPr marL="1175672" indent="-1175672" defTabSz="914411">
              <a:lnSpc>
                <a:spcPct val="90000"/>
              </a:lnSpc>
              <a:defRPr sz="9600" spc="0">
                <a:solidFill>
                  <a:srgbClr val="000000"/>
                </a:solidFill>
              </a:defRPr>
            </a:lvl2pPr>
            <a:lvl3pPr marL="1170458" indent="-968843" defTabSz="914411">
              <a:lnSpc>
                <a:spcPct val="90000"/>
              </a:lnSpc>
              <a:defRPr sz="9600" spc="0">
                <a:solidFill>
                  <a:srgbClr val="000000"/>
                </a:solidFill>
              </a:defRPr>
            </a:lvl3pPr>
            <a:lvl4pPr marL="1763054" indent="-1328074" defTabSz="914411">
              <a:lnSpc>
                <a:spcPct val="90000"/>
              </a:lnSpc>
              <a:defRPr sz="9600" spc="0">
                <a:solidFill>
                  <a:srgbClr val="000000"/>
                </a:solidFill>
              </a:defRPr>
            </a:lvl4pPr>
            <a:lvl5pPr marL="1807505" indent="-1175672" defTabSz="914411">
              <a:lnSpc>
                <a:spcPct val="90000"/>
              </a:lnSpc>
              <a:defRPr sz="9600" spc="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875" name="Slide Number"/>
          <p:cNvSpPr txBox="1">
            <a:spLocks noGrp="1"/>
          </p:cNvSpPr>
          <p:nvPr>
            <p:ph type="sldNum" sz="quarter" idx="2"/>
          </p:nvPr>
        </p:nvSpPr>
        <p:spPr>
          <a:xfrm>
            <a:off x="8713354" y="4833927"/>
            <a:ext cx="201980" cy="83658"/>
          </a:xfrm>
          <a:prstGeom prst="rect">
            <a:avLst/>
          </a:prstGeom>
        </p:spPr>
        <p:txBody>
          <a:bodyPr/>
          <a:lstStyle>
            <a:lvl1pPr>
              <a:defRPr sz="600" b="1">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816729981"/>
      </p:ext>
    </p:extLst>
  </p:cSld>
  <p:clrMapOvr>
    <a:masterClrMapping/>
  </p:clrMapOvr>
  <p:transition spd="med"/>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type="tx">
  <p:cSld name="2_big text">
    <p:spTree>
      <p:nvGrpSpPr>
        <p:cNvPr id="1" name=""/>
        <p:cNvGrpSpPr/>
        <p:nvPr/>
      </p:nvGrpSpPr>
      <p:grpSpPr>
        <a:xfrm>
          <a:off x="0" y="0"/>
          <a:ext cx="0" cy="0"/>
          <a:chOff x="0" y="0"/>
          <a:chExt cx="0" cy="0"/>
        </a:xfrm>
      </p:grpSpPr>
      <p:grpSp>
        <p:nvGrpSpPr>
          <p:cNvPr id="5926" name="Group"/>
          <p:cNvGrpSpPr/>
          <p:nvPr/>
        </p:nvGrpSpPr>
        <p:grpSpPr>
          <a:xfrm>
            <a:off x="-109731" y="-109957"/>
            <a:ext cx="9364225" cy="5369451"/>
            <a:chOff x="0" y="0"/>
            <a:chExt cx="24971264" cy="14305288"/>
          </a:xfrm>
        </p:grpSpPr>
        <p:grpSp>
          <p:nvGrpSpPr>
            <p:cNvPr id="5893" name="Group"/>
            <p:cNvGrpSpPr/>
            <p:nvPr/>
          </p:nvGrpSpPr>
          <p:grpSpPr>
            <a:xfrm>
              <a:off x="903903" y="0"/>
              <a:ext cx="23164631" cy="243846"/>
              <a:chOff x="-2" y="0"/>
              <a:chExt cx="23164629" cy="243844"/>
            </a:xfrm>
          </p:grpSpPr>
          <p:sp>
            <p:nvSpPr>
              <p:cNvPr id="5882"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883"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884"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885"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886"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887"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888"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889"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890"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891"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892"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5905" name="Group"/>
            <p:cNvGrpSpPr/>
            <p:nvPr/>
          </p:nvGrpSpPr>
          <p:grpSpPr>
            <a:xfrm>
              <a:off x="903903" y="14061444"/>
              <a:ext cx="23164631" cy="243846"/>
              <a:chOff x="-2" y="0"/>
              <a:chExt cx="23164629" cy="243844"/>
            </a:xfrm>
          </p:grpSpPr>
          <p:sp>
            <p:nvSpPr>
              <p:cNvPr id="5894"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895"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896"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897"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898"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899"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00"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01"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02"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03"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04"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5915" name="Group"/>
            <p:cNvGrpSpPr/>
            <p:nvPr/>
          </p:nvGrpSpPr>
          <p:grpSpPr>
            <a:xfrm>
              <a:off x="0" y="926929"/>
              <a:ext cx="243846" cy="12438555"/>
              <a:chOff x="0" y="-2"/>
              <a:chExt cx="243844" cy="12438554"/>
            </a:xfrm>
          </p:grpSpPr>
          <p:sp>
            <p:nvSpPr>
              <p:cNvPr id="5906"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07"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08"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09"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10"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11"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12"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13"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14"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5925" name="Group"/>
            <p:cNvGrpSpPr/>
            <p:nvPr/>
          </p:nvGrpSpPr>
          <p:grpSpPr>
            <a:xfrm>
              <a:off x="24727419" y="926929"/>
              <a:ext cx="243846" cy="12435851"/>
              <a:chOff x="0" y="0"/>
              <a:chExt cx="243844" cy="12435850"/>
            </a:xfrm>
          </p:grpSpPr>
          <p:sp>
            <p:nvSpPr>
              <p:cNvPr id="5916"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17"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18"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19"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20"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21"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22"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23"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24"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5927" name="Title Text"/>
          <p:cNvSpPr txBox="1">
            <a:spLocks noGrp="1"/>
          </p:cNvSpPr>
          <p:nvPr>
            <p:ph type="title"/>
          </p:nvPr>
        </p:nvSpPr>
        <p:spPr>
          <a:xfrm>
            <a:off x="137161" y="-150000"/>
            <a:ext cx="8778173" cy="4408440"/>
          </a:xfrm>
          <a:prstGeom prst="rect">
            <a:avLst/>
          </a:prstGeom>
        </p:spPr>
        <p:txBody>
          <a:bodyPr/>
          <a:lstStyle>
            <a:lvl1pPr defTabSz="914411">
              <a:defRPr spc="0"/>
            </a:lvl1pPr>
          </a:lstStyle>
          <a:p>
            <a:r>
              <a:t>Title Text</a:t>
            </a:r>
          </a:p>
        </p:txBody>
      </p:sp>
      <p:sp>
        <p:nvSpPr>
          <p:cNvPr id="5928" name="Slide Number"/>
          <p:cNvSpPr txBox="1">
            <a:spLocks noGrp="1"/>
          </p:cNvSpPr>
          <p:nvPr>
            <p:ph type="sldNum" sz="quarter" idx="2"/>
          </p:nvPr>
        </p:nvSpPr>
        <p:spPr>
          <a:xfrm>
            <a:off x="8713354" y="4833927"/>
            <a:ext cx="201980" cy="83658"/>
          </a:xfrm>
          <a:prstGeom prst="rect">
            <a:avLst/>
          </a:prstGeom>
        </p:spPr>
        <p:txBody>
          <a:bodyPr/>
          <a:lstStyle>
            <a:lvl1pPr>
              <a:defRPr sz="600" b="1">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839299459"/>
      </p:ext>
    </p:extLst>
  </p:cSld>
  <p:clrMapOvr>
    <a:masterClrMapping/>
  </p:clrMapOvr>
  <p:transition spd="med"/>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type="tx">
  <p:cSld name="3_quote">
    <p:spTree>
      <p:nvGrpSpPr>
        <p:cNvPr id="1" name=""/>
        <p:cNvGrpSpPr/>
        <p:nvPr/>
      </p:nvGrpSpPr>
      <p:grpSpPr>
        <a:xfrm>
          <a:off x="0" y="0"/>
          <a:ext cx="0" cy="0"/>
          <a:chOff x="0" y="0"/>
          <a:chExt cx="0" cy="0"/>
        </a:xfrm>
      </p:grpSpPr>
      <p:grpSp>
        <p:nvGrpSpPr>
          <p:cNvPr id="5979" name="Group"/>
          <p:cNvGrpSpPr/>
          <p:nvPr/>
        </p:nvGrpSpPr>
        <p:grpSpPr>
          <a:xfrm>
            <a:off x="-109731" y="-109957"/>
            <a:ext cx="9364225" cy="5369451"/>
            <a:chOff x="0" y="0"/>
            <a:chExt cx="24971264" cy="14305288"/>
          </a:xfrm>
        </p:grpSpPr>
        <p:grpSp>
          <p:nvGrpSpPr>
            <p:cNvPr id="5946" name="Group"/>
            <p:cNvGrpSpPr/>
            <p:nvPr/>
          </p:nvGrpSpPr>
          <p:grpSpPr>
            <a:xfrm>
              <a:off x="903903" y="0"/>
              <a:ext cx="23164631" cy="243846"/>
              <a:chOff x="-2" y="0"/>
              <a:chExt cx="23164629" cy="243844"/>
            </a:xfrm>
          </p:grpSpPr>
          <p:sp>
            <p:nvSpPr>
              <p:cNvPr id="5935"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36"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37"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38"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39"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40"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41"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42"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43"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44"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45"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5958" name="Group"/>
            <p:cNvGrpSpPr/>
            <p:nvPr/>
          </p:nvGrpSpPr>
          <p:grpSpPr>
            <a:xfrm>
              <a:off x="903903" y="14061444"/>
              <a:ext cx="23164631" cy="243846"/>
              <a:chOff x="-2" y="0"/>
              <a:chExt cx="23164629" cy="243844"/>
            </a:xfrm>
          </p:grpSpPr>
          <p:sp>
            <p:nvSpPr>
              <p:cNvPr id="5947"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48"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49"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50"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51"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52"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53"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54"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55"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56"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57"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5968" name="Group"/>
            <p:cNvGrpSpPr/>
            <p:nvPr/>
          </p:nvGrpSpPr>
          <p:grpSpPr>
            <a:xfrm>
              <a:off x="0" y="926929"/>
              <a:ext cx="243846" cy="12438555"/>
              <a:chOff x="0" y="-2"/>
              <a:chExt cx="243844" cy="12438554"/>
            </a:xfrm>
          </p:grpSpPr>
          <p:sp>
            <p:nvSpPr>
              <p:cNvPr id="5959"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60"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61"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62"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63"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64"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65"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66"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67"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5978" name="Group"/>
            <p:cNvGrpSpPr/>
            <p:nvPr/>
          </p:nvGrpSpPr>
          <p:grpSpPr>
            <a:xfrm>
              <a:off x="24727419" y="926929"/>
              <a:ext cx="243846" cy="12435851"/>
              <a:chOff x="0" y="0"/>
              <a:chExt cx="243844" cy="12435850"/>
            </a:xfrm>
          </p:grpSpPr>
          <p:sp>
            <p:nvSpPr>
              <p:cNvPr id="5969"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70"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71"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72"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73"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74"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75"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76"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77"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5980" name="Title Text"/>
          <p:cNvSpPr txBox="1">
            <a:spLocks noGrp="1"/>
          </p:cNvSpPr>
          <p:nvPr>
            <p:ph type="title"/>
          </p:nvPr>
        </p:nvSpPr>
        <p:spPr>
          <a:xfrm>
            <a:off x="210312" y="137796"/>
            <a:ext cx="5562536" cy="4298611"/>
          </a:xfrm>
          <a:prstGeom prst="rect">
            <a:avLst/>
          </a:prstGeom>
        </p:spPr>
        <p:txBody>
          <a:bodyPr/>
          <a:lstStyle>
            <a:lvl1pPr defTabSz="914411">
              <a:defRPr sz="2400" b="0" spc="0"/>
            </a:lvl1pPr>
          </a:lstStyle>
          <a:p>
            <a:r>
              <a:t>Title Text</a:t>
            </a:r>
          </a:p>
        </p:txBody>
      </p:sp>
      <p:sp>
        <p:nvSpPr>
          <p:cNvPr id="5981" name="Slide Number"/>
          <p:cNvSpPr txBox="1">
            <a:spLocks noGrp="1"/>
          </p:cNvSpPr>
          <p:nvPr>
            <p:ph type="sldNum" sz="quarter" idx="2"/>
          </p:nvPr>
        </p:nvSpPr>
        <p:spPr>
          <a:xfrm>
            <a:off x="8713354" y="4833927"/>
            <a:ext cx="201980" cy="83658"/>
          </a:xfrm>
          <a:prstGeom prst="rect">
            <a:avLst/>
          </a:prstGeom>
        </p:spPr>
        <p:txBody>
          <a:bodyPr/>
          <a:lstStyle>
            <a:lvl1pPr>
              <a:defRPr sz="600" b="1">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90209649"/>
      </p:ext>
    </p:extLst>
  </p:cSld>
  <p:clrMapOvr>
    <a:masterClrMapping/>
  </p:clrMapOvr>
  <p:transition spd="med"/>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type="tx">
  <p:cSld name="2_title, text">
    <p:spTree>
      <p:nvGrpSpPr>
        <p:cNvPr id="1" name=""/>
        <p:cNvGrpSpPr/>
        <p:nvPr/>
      </p:nvGrpSpPr>
      <p:grpSpPr>
        <a:xfrm>
          <a:off x="0" y="0"/>
          <a:ext cx="0" cy="0"/>
          <a:chOff x="0" y="0"/>
          <a:chExt cx="0" cy="0"/>
        </a:xfrm>
      </p:grpSpPr>
      <p:grpSp>
        <p:nvGrpSpPr>
          <p:cNvPr id="6032" name="Group"/>
          <p:cNvGrpSpPr/>
          <p:nvPr/>
        </p:nvGrpSpPr>
        <p:grpSpPr>
          <a:xfrm>
            <a:off x="-109731" y="-109957"/>
            <a:ext cx="9364225" cy="5369451"/>
            <a:chOff x="0" y="0"/>
            <a:chExt cx="24971264" cy="14305288"/>
          </a:xfrm>
        </p:grpSpPr>
        <p:grpSp>
          <p:nvGrpSpPr>
            <p:cNvPr id="5999" name="Group"/>
            <p:cNvGrpSpPr/>
            <p:nvPr/>
          </p:nvGrpSpPr>
          <p:grpSpPr>
            <a:xfrm>
              <a:off x="903903" y="0"/>
              <a:ext cx="23164631" cy="243846"/>
              <a:chOff x="-2" y="0"/>
              <a:chExt cx="23164629" cy="243844"/>
            </a:xfrm>
          </p:grpSpPr>
          <p:sp>
            <p:nvSpPr>
              <p:cNvPr id="5988"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89"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90"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91"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92"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93"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94"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95"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96"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97"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998"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6011" name="Group"/>
            <p:cNvGrpSpPr/>
            <p:nvPr/>
          </p:nvGrpSpPr>
          <p:grpSpPr>
            <a:xfrm>
              <a:off x="903903" y="14061444"/>
              <a:ext cx="23164631" cy="243846"/>
              <a:chOff x="-2" y="0"/>
              <a:chExt cx="23164629" cy="243844"/>
            </a:xfrm>
          </p:grpSpPr>
          <p:sp>
            <p:nvSpPr>
              <p:cNvPr id="6000"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001"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002"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003"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004"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005"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006"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007"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008"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009"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010"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6021" name="Group"/>
            <p:cNvGrpSpPr/>
            <p:nvPr/>
          </p:nvGrpSpPr>
          <p:grpSpPr>
            <a:xfrm>
              <a:off x="0" y="926929"/>
              <a:ext cx="243846" cy="12438555"/>
              <a:chOff x="0" y="-2"/>
              <a:chExt cx="243844" cy="12438554"/>
            </a:xfrm>
          </p:grpSpPr>
          <p:sp>
            <p:nvSpPr>
              <p:cNvPr id="6012"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013"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014"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015"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016"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017"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018"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019"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020"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6031" name="Group"/>
            <p:cNvGrpSpPr/>
            <p:nvPr/>
          </p:nvGrpSpPr>
          <p:grpSpPr>
            <a:xfrm>
              <a:off x="24727419" y="926929"/>
              <a:ext cx="243846" cy="12435851"/>
              <a:chOff x="0" y="0"/>
              <a:chExt cx="243844" cy="12435850"/>
            </a:xfrm>
          </p:grpSpPr>
          <p:sp>
            <p:nvSpPr>
              <p:cNvPr id="6022"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023"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024"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025"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026"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027"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028"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029"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030"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6033" name="Title Text"/>
          <p:cNvSpPr txBox="1">
            <a:spLocks noGrp="1"/>
          </p:cNvSpPr>
          <p:nvPr>
            <p:ph type="title"/>
          </p:nvPr>
        </p:nvSpPr>
        <p:spPr>
          <a:xfrm>
            <a:off x="210312" y="137796"/>
            <a:ext cx="4142234" cy="4298611"/>
          </a:xfrm>
          <a:prstGeom prst="rect">
            <a:avLst/>
          </a:prstGeom>
        </p:spPr>
        <p:txBody>
          <a:bodyPr/>
          <a:lstStyle>
            <a:lvl1pPr defTabSz="914411">
              <a:defRPr sz="2400" b="0" spc="0"/>
            </a:lvl1pPr>
          </a:lstStyle>
          <a:p>
            <a:r>
              <a:t>Title Text</a:t>
            </a:r>
          </a:p>
        </p:txBody>
      </p:sp>
      <p:sp>
        <p:nvSpPr>
          <p:cNvPr id="6034" name="Body Level One…"/>
          <p:cNvSpPr txBox="1">
            <a:spLocks noGrp="1"/>
          </p:cNvSpPr>
          <p:nvPr>
            <p:ph type="body" sz="half" idx="1"/>
          </p:nvPr>
        </p:nvSpPr>
        <p:spPr>
          <a:xfrm>
            <a:off x="4791455" y="201355"/>
            <a:ext cx="4123946" cy="4298611"/>
          </a:xfrm>
          <a:prstGeom prst="rect">
            <a:avLst/>
          </a:prstGeom>
        </p:spPr>
        <p:txBody>
          <a:bodyPr>
            <a:normAutofit/>
          </a:bodyPr>
          <a:lstStyle>
            <a:lvl1pPr defTabSz="914411">
              <a:defRPr sz="1388" b="0" spc="0">
                <a:solidFill>
                  <a:srgbClr val="000000"/>
                </a:solidFill>
              </a:defRPr>
            </a:lvl1pPr>
            <a:lvl2pPr marL="171452" indent="-171452" defTabSz="914411">
              <a:defRPr sz="1388" b="0" spc="0">
                <a:solidFill>
                  <a:srgbClr val="000000"/>
                </a:solidFill>
              </a:defRPr>
            </a:lvl2pPr>
            <a:lvl3pPr marL="342905" indent="-141289" defTabSz="914411">
              <a:defRPr sz="1388" b="0" spc="0">
                <a:solidFill>
                  <a:srgbClr val="000000"/>
                </a:solidFill>
              </a:defRPr>
            </a:lvl3pPr>
            <a:lvl4pPr marL="628658" indent="-193677" defTabSz="914411">
              <a:defRPr sz="1388" b="0" spc="0">
                <a:solidFill>
                  <a:srgbClr val="000000"/>
                </a:solidFill>
              </a:defRPr>
            </a:lvl4pPr>
            <a:lvl5pPr marL="803285" indent="-171452" defTabSz="914411">
              <a:defRPr sz="1388" b="0" spc="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035" name="Slide Number"/>
          <p:cNvSpPr txBox="1">
            <a:spLocks noGrp="1"/>
          </p:cNvSpPr>
          <p:nvPr>
            <p:ph type="sldNum" sz="quarter" idx="2"/>
          </p:nvPr>
        </p:nvSpPr>
        <p:spPr>
          <a:xfrm>
            <a:off x="8713354" y="4833927"/>
            <a:ext cx="201980" cy="83658"/>
          </a:xfrm>
          <a:prstGeom prst="rect">
            <a:avLst/>
          </a:prstGeom>
        </p:spPr>
        <p:txBody>
          <a:bodyPr/>
          <a:lstStyle>
            <a:lvl1pPr>
              <a:defRPr sz="600" b="1">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606800787"/>
      </p:ext>
    </p:extLst>
  </p:cSld>
  <p:clrMapOvr>
    <a:masterClrMapping/>
  </p:clrMapOvr>
  <p:transition spd="med"/>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type="tx">
  <p:cSld name="2_title, text (two columns)">
    <p:spTree>
      <p:nvGrpSpPr>
        <p:cNvPr id="1" name=""/>
        <p:cNvGrpSpPr/>
        <p:nvPr/>
      </p:nvGrpSpPr>
      <p:grpSpPr>
        <a:xfrm>
          <a:off x="0" y="0"/>
          <a:ext cx="0" cy="0"/>
          <a:chOff x="0" y="0"/>
          <a:chExt cx="0" cy="0"/>
        </a:xfrm>
      </p:grpSpPr>
      <p:grpSp>
        <p:nvGrpSpPr>
          <p:cNvPr id="6086" name="Group"/>
          <p:cNvGrpSpPr/>
          <p:nvPr/>
        </p:nvGrpSpPr>
        <p:grpSpPr>
          <a:xfrm>
            <a:off x="-109731" y="-109957"/>
            <a:ext cx="9364225" cy="5369451"/>
            <a:chOff x="0" y="0"/>
            <a:chExt cx="24971264" cy="14305288"/>
          </a:xfrm>
        </p:grpSpPr>
        <p:grpSp>
          <p:nvGrpSpPr>
            <p:cNvPr id="6053" name="Group"/>
            <p:cNvGrpSpPr/>
            <p:nvPr/>
          </p:nvGrpSpPr>
          <p:grpSpPr>
            <a:xfrm>
              <a:off x="903903" y="0"/>
              <a:ext cx="23164631" cy="243846"/>
              <a:chOff x="-2" y="0"/>
              <a:chExt cx="23164629" cy="243844"/>
            </a:xfrm>
          </p:grpSpPr>
          <p:sp>
            <p:nvSpPr>
              <p:cNvPr id="6042"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043"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044"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045"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046"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047"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048"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049"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050"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051"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052"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6065" name="Group"/>
            <p:cNvGrpSpPr/>
            <p:nvPr/>
          </p:nvGrpSpPr>
          <p:grpSpPr>
            <a:xfrm>
              <a:off x="903903" y="14061444"/>
              <a:ext cx="23164631" cy="243846"/>
              <a:chOff x="-2" y="0"/>
              <a:chExt cx="23164629" cy="243844"/>
            </a:xfrm>
          </p:grpSpPr>
          <p:sp>
            <p:nvSpPr>
              <p:cNvPr id="6054"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055"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056"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057"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058"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059"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060"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061"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062"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063"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064"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6075" name="Group"/>
            <p:cNvGrpSpPr/>
            <p:nvPr/>
          </p:nvGrpSpPr>
          <p:grpSpPr>
            <a:xfrm>
              <a:off x="0" y="926929"/>
              <a:ext cx="243846" cy="12438555"/>
              <a:chOff x="0" y="-2"/>
              <a:chExt cx="243844" cy="12438554"/>
            </a:xfrm>
          </p:grpSpPr>
          <p:sp>
            <p:nvSpPr>
              <p:cNvPr id="6066"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067"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068"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069"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070"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071"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072"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073"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074"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6085" name="Group"/>
            <p:cNvGrpSpPr/>
            <p:nvPr/>
          </p:nvGrpSpPr>
          <p:grpSpPr>
            <a:xfrm>
              <a:off x="24727419" y="926929"/>
              <a:ext cx="243846" cy="12435851"/>
              <a:chOff x="0" y="0"/>
              <a:chExt cx="243844" cy="12435850"/>
            </a:xfrm>
          </p:grpSpPr>
          <p:sp>
            <p:nvSpPr>
              <p:cNvPr id="6076"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077"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078"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079"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080"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081"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082"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083"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084"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6087" name="Title Text"/>
          <p:cNvSpPr txBox="1">
            <a:spLocks noGrp="1"/>
          </p:cNvSpPr>
          <p:nvPr>
            <p:ph type="title"/>
          </p:nvPr>
        </p:nvSpPr>
        <p:spPr>
          <a:xfrm>
            <a:off x="210312" y="137796"/>
            <a:ext cx="4142234" cy="805419"/>
          </a:xfrm>
          <a:prstGeom prst="rect">
            <a:avLst/>
          </a:prstGeom>
        </p:spPr>
        <p:txBody>
          <a:bodyPr/>
          <a:lstStyle>
            <a:lvl1pPr defTabSz="914411">
              <a:defRPr sz="2400" b="0" spc="0"/>
            </a:lvl1pPr>
          </a:lstStyle>
          <a:p>
            <a:r>
              <a:t>Title Text</a:t>
            </a:r>
          </a:p>
        </p:txBody>
      </p:sp>
      <p:sp>
        <p:nvSpPr>
          <p:cNvPr id="6088" name="Body Level One…"/>
          <p:cNvSpPr txBox="1">
            <a:spLocks noGrp="1"/>
          </p:cNvSpPr>
          <p:nvPr>
            <p:ph type="body" sz="half" idx="1"/>
          </p:nvPr>
        </p:nvSpPr>
        <p:spPr>
          <a:xfrm>
            <a:off x="4791455" y="1244736"/>
            <a:ext cx="4123878" cy="3255229"/>
          </a:xfrm>
          <a:prstGeom prst="rect">
            <a:avLst/>
          </a:prstGeom>
        </p:spPr>
        <p:txBody>
          <a:bodyPr>
            <a:normAutofit/>
          </a:bodyPr>
          <a:lstStyle>
            <a:lvl1pPr defTabSz="914411">
              <a:defRPr sz="1388" b="0" spc="0">
                <a:solidFill>
                  <a:srgbClr val="000000"/>
                </a:solidFill>
              </a:defRPr>
            </a:lvl1pPr>
            <a:lvl2pPr marL="171452" indent="-171452" defTabSz="914411">
              <a:defRPr sz="1388" b="0" spc="0">
                <a:solidFill>
                  <a:srgbClr val="000000"/>
                </a:solidFill>
              </a:defRPr>
            </a:lvl2pPr>
            <a:lvl3pPr marL="342905" indent="-141289" defTabSz="914411">
              <a:defRPr sz="1388" b="0" spc="0">
                <a:solidFill>
                  <a:srgbClr val="000000"/>
                </a:solidFill>
              </a:defRPr>
            </a:lvl3pPr>
            <a:lvl4pPr marL="628658" indent="-193677" defTabSz="914411">
              <a:defRPr sz="1388" b="0" spc="0">
                <a:solidFill>
                  <a:srgbClr val="000000"/>
                </a:solidFill>
              </a:defRPr>
            </a:lvl4pPr>
            <a:lvl5pPr marL="803285" indent="-171452" defTabSz="914411">
              <a:defRPr sz="1388" b="0" spc="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089" name="Rectangle"/>
          <p:cNvSpPr>
            <a:spLocks noGrp="1"/>
          </p:cNvSpPr>
          <p:nvPr>
            <p:ph type="body" sz="half" idx="21"/>
          </p:nvPr>
        </p:nvSpPr>
        <p:spPr>
          <a:xfrm>
            <a:off x="219457" y="1244736"/>
            <a:ext cx="4123946" cy="3255229"/>
          </a:xfrm>
          <a:prstGeom prst="rect">
            <a:avLst/>
          </a:prstGeom>
        </p:spPr>
        <p:txBody>
          <a:bodyPr>
            <a:normAutofit/>
          </a:bodyPr>
          <a:lstStyle>
            <a:lvl1pPr defTabSz="1828823">
              <a:defRPr sz="3700" b="0" spc="0">
                <a:latin typeface="Arial"/>
                <a:cs typeface="Arial"/>
                <a:sym typeface="Arial"/>
              </a:defRPr>
            </a:lvl1pPr>
          </a:lstStyle>
          <a:p>
            <a:pPr defTabSz="2438430">
              <a:defRPr sz="3700" b="0" spc="0">
                <a:latin typeface="Arial"/>
                <a:ea typeface="Arial"/>
                <a:cs typeface="Arial"/>
                <a:sym typeface="Arial"/>
              </a:defRPr>
            </a:pPr>
            <a:endParaRPr/>
          </a:p>
        </p:txBody>
      </p:sp>
      <p:sp>
        <p:nvSpPr>
          <p:cNvPr id="6090" name="Slide Number"/>
          <p:cNvSpPr txBox="1">
            <a:spLocks noGrp="1"/>
          </p:cNvSpPr>
          <p:nvPr>
            <p:ph type="sldNum" sz="quarter" idx="2"/>
          </p:nvPr>
        </p:nvSpPr>
        <p:spPr>
          <a:xfrm>
            <a:off x="8713354" y="4833927"/>
            <a:ext cx="201980" cy="83658"/>
          </a:xfrm>
          <a:prstGeom prst="rect">
            <a:avLst/>
          </a:prstGeom>
        </p:spPr>
        <p:txBody>
          <a:bodyPr/>
          <a:lstStyle>
            <a:lvl1pPr>
              <a:defRPr sz="600" b="1">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148957308"/>
      </p:ext>
    </p:extLst>
  </p:cSld>
  <p:clrMapOvr>
    <a:masterClrMapping/>
  </p:clrMapOvr>
  <p:transition spd="med"/>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tx">
  <p:cSld name="2_title, text (two columns, different text sizes)">
    <p:spTree>
      <p:nvGrpSpPr>
        <p:cNvPr id="1" name=""/>
        <p:cNvGrpSpPr/>
        <p:nvPr/>
      </p:nvGrpSpPr>
      <p:grpSpPr>
        <a:xfrm>
          <a:off x="0" y="0"/>
          <a:ext cx="0" cy="0"/>
          <a:chOff x="0" y="0"/>
          <a:chExt cx="0" cy="0"/>
        </a:xfrm>
      </p:grpSpPr>
      <p:grpSp>
        <p:nvGrpSpPr>
          <p:cNvPr id="6141" name="Group"/>
          <p:cNvGrpSpPr/>
          <p:nvPr/>
        </p:nvGrpSpPr>
        <p:grpSpPr>
          <a:xfrm>
            <a:off x="-109731" y="-109957"/>
            <a:ext cx="9364225" cy="5369451"/>
            <a:chOff x="0" y="0"/>
            <a:chExt cx="24971264" cy="14305288"/>
          </a:xfrm>
        </p:grpSpPr>
        <p:grpSp>
          <p:nvGrpSpPr>
            <p:cNvPr id="6108" name="Group"/>
            <p:cNvGrpSpPr/>
            <p:nvPr/>
          </p:nvGrpSpPr>
          <p:grpSpPr>
            <a:xfrm>
              <a:off x="903903" y="0"/>
              <a:ext cx="23164631" cy="243846"/>
              <a:chOff x="-2" y="0"/>
              <a:chExt cx="23164629" cy="243844"/>
            </a:xfrm>
          </p:grpSpPr>
          <p:sp>
            <p:nvSpPr>
              <p:cNvPr id="6097"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098"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099"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00"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01"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02"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03"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04"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05"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06"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07"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6120" name="Group"/>
            <p:cNvGrpSpPr/>
            <p:nvPr/>
          </p:nvGrpSpPr>
          <p:grpSpPr>
            <a:xfrm>
              <a:off x="903903" y="14061444"/>
              <a:ext cx="23164631" cy="243846"/>
              <a:chOff x="-2" y="0"/>
              <a:chExt cx="23164629" cy="243844"/>
            </a:xfrm>
          </p:grpSpPr>
          <p:sp>
            <p:nvSpPr>
              <p:cNvPr id="6109"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10"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11"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12"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13"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14"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15"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16"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17"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18"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19"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6130" name="Group"/>
            <p:cNvGrpSpPr/>
            <p:nvPr/>
          </p:nvGrpSpPr>
          <p:grpSpPr>
            <a:xfrm>
              <a:off x="0" y="926929"/>
              <a:ext cx="243846" cy="12438555"/>
              <a:chOff x="0" y="-2"/>
              <a:chExt cx="243844" cy="12438554"/>
            </a:xfrm>
          </p:grpSpPr>
          <p:sp>
            <p:nvSpPr>
              <p:cNvPr id="6121"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22"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23"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24"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25"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26"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27"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28"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29"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6140" name="Group"/>
            <p:cNvGrpSpPr/>
            <p:nvPr/>
          </p:nvGrpSpPr>
          <p:grpSpPr>
            <a:xfrm>
              <a:off x="24727419" y="926929"/>
              <a:ext cx="243846" cy="12435851"/>
              <a:chOff x="0" y="0"/>
              <a:chExt cx="243844" cy="12435850"/>
            </a:xfrm>
          </p:grpSpPr>
          <p:sp>
            <p:nvSpPr>
              <p:cNvPr id="6131"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32"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33"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34"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35"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36"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37"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38"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39"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6142" name="Title Text"/>
          <p:cNvSpPr txBox="1">
            <a:spLocks noGrp="1"/>
          </p:cNvSpPr>
          <p:nvPr>
            <p:ph type="title"/>
          </p:nvPr>
        </p:nvSpPr>
        <p:spPr>
          <a:xfrm>
            <a:off x="210312" y="137796"/>
            <a:ext cx="4142234" cy="805419"/>
          </a:xfrm>
          <a:prstGeom prst="rect">
            <a:avLst/>
          </a:prstGeom>
        </p:spPr>
        <p:txBody>
          <a:bodyPr/>
          <a:lstStyle>
            <a:lvl1pPr defTabSz="914411">
              <a:defRPr sz="2400" b="0" spc="0"/>
            </a:lvl1pPr>
          </a:lstStyle>
          <a:p>
            <a:r>
              <a:t>Title Text</a:t>
            </a:r>
          </a:p>
        </p:txBody>
      </p:sp>
      <p:sp>
        <p:nvSpPr>
          <p:cNvPr id="6143" name="Body Level One…"/>
          <p:cNvSpPr txBox="1">
            <a:spLocks noGrp="1"/>
          </p:cNvSpPr>
          <p:nvPr>
            <p:ph type="body" sz="half" idx="1"/>
          </p:nvPr>
        </p:nvSpPr>
        <p:spPr>
          <a:xfrm>
            <a:off x="4791455" y="1244736"/>
            <a:ext cx="4123946" cy="3255229"/>
          </a:xfrm>
          <a:prstGeom prst="rect">
            <a:avLst/>
          </a:prstGeom>
        </p:spPr>
        <p:txBody>
          <a:bodyPr>
            <a:normAutofit/>
          </a:bodyPr>
          <a:lstStyle>
            <a:lvl1pPr defTabSz="914411">
              <a:defRPr sz="1388" b="0" spc="0">
                <a:solidFill>
                  <a:srgbClr val="000000"/>
                </a:solidFill>
              </a:defRPr>
            </a:lvl1pPr>
            <a:lvl2pPr marL="171452" indent="-171452" defTabSz="914411">
              <a:defRPr sz="1388" b="0" spc="0">
                <a:solidFill>
                  <a:srgbClr val="000000"/>
                </a:solidFill>
              </a:defRPr>
            </a:lvl2pPr>
            <a:lvl3pPr marL="342905" indent="-141289" defTabSz="914411">
              <a:defRPr sz="1388" b="0" spc="0">
                <a:solidFill>
                  <a:srgbClr val="000000"/>
                </a:solidFill>
              </a:defRPr>
            </a:lvl3pPr>
            <a:lvl4pPr marL="628658" indent="-193677" defTabSz="914411">
              <a:defRPr sz="1388" b="0" spc="0">
                <a:solidFill>
                  <a:srgbClr val="000000"/>
                </a:solidFill>
              </a:defRPr>
            </a:lvl4pPr>
            <a:lvl5pPr marL="803285" indent="-171452" defTabSz="914411">
              <a:defRPr sz="1388" b="0" spc="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144" name="Slide Number"/>
          <p:cNvSpPr txBox="1">
            <a:spLocks noGrp="1"/>
          </p:cNvSpPr>
          <p:nvPr>
            <p:ph type="sldNum" sz="quarter" idx="2"/>
          </p:nvPr>
        </p:nvSpPr>
        <p:spPr>
          <a:xfrm>
            <a:off x="8713354" y="4833927"/>
            <a:ext cx="201980" cy="83658"/>
          </a:xfrm>
          <a:prstGeom prst="rect">
            <a:avLst/>
          </a:prstGeom>
        </p:spPr>
        <p:txBody>
          <a:bodyPr/>
          <a:lstStyle>
            <a:lvl1pPr>
              <a:defRPr sz="600" b="1">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082392441"/>
      </p:ext>
    </p:extLst>
  </p:cSld>
  <p:clrMapOvr>
    <a:masterClrMapping/>
  </p:clrMapOvr>
  <p:transition spd="med"/>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type="tx">
  <p:cSld name="2_title, text (four columns)">
    <p:spTree>
      <p:nvGrpSpPr>
        <p:cNvPr id="1" name=""/>
        <p:cNvGrpSpPr/>
        <p:nvPr/>
      </p:nvGrpSpPr>
      <p:grpSpPr>
        <a:xfrm>
          <a:off x="0" y="0"/>
          <a:ext cx="0" cy="0"/>
          <a:chOff x="0" y="0"/>
          <a:chExt cx="0" cy="0"/>
        </a:xfrm>
      </p:grpSpPr>
      <p:grpSp>
        <p:nvGrpSpPr>
          <p:cNvPr id="6195" name="Group"/>
          <p:cNvGrpSpPr/>
          <p:nvPr/>
        </p:nvGrpSpPr>
        <p:grpSpPr>
          <a:xfrm>
            <a:off x="-109731" y="-109957"/>
            <a:ext cx="9364225" cy="5369451"/>
            <a:chOff x="0" y="0"/>
            <a:chExt cx="24971264" cy="14305288"/>
          </a:xfrm>
        </p:grpSpPr>
        <p:grpSp>
          <p:nvGrpSpPr>
            <p:cNvPr id="6162" name="Group"/>
            <p:cNvGrpSpPr/>
            <p:nvPr/>
          </p:nvGrpSpPr>
          <p:grpSpPr>
            <a:xfrm>
              <a:off x="903903" y="0"/>
              <a:ext cx="23164631" cy="243846"/>
              <a:chOff x="-2" y="0"/>
              <a:chExt cx="23164629" cy="243844"/>
            </a:xfrm>
          </p:grpSpPr>
          <p:sp>
            <p:nvSpPr>
              <p:cNvPr id="6151"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52"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53"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54"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55"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56"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57"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58"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59"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60"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61"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6174" name="Group"/>
            <p:cNvGrpSpPr/>
            <p:nvPr/>
          </p:nvGrpSpPr>
          <p:grpSpPr>
            <a:xfrm>
              <a:off x="903903" y="14061444"/>
              <a:ext cx="23164631" cy="243846"/>
              <a:chOff x="-2" y="0"/>
              <a:chExt cx="23164629" cy="243844"/>
            </a:xfrm>
          </p:grpSpPr>
          <p:sp>
            <p:nvSpPr>
              <p:cNvPr id="6163"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64"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65"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66"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67"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68"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69"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70"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71"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72"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73"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6184" name="Group"/>
            <p:cNvGrpSpPr/>
            <p:nvPr/>
          </p:nvGrpSpPr>
          <p:grpSpPr>
            <a:xfrm>
              <a:off x="0" y="926929"/>
              <a:ext cx="243846" cy="12438555"/>
              <a:chOff x="0" y="-2"/>
              <a:chExt cx="243844" cy="12438554"/>
            </a:xfrm>
          </p:grpSpPr>
          <p:sp>
            <p:nvSpPr>
              <p:cNvPr id="6175"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76"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77"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78"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79"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80"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81"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82"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83"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6194" name="Group"/>
            <p:cNvGrpSpPr/>
            <p:nvPr/>
          </p:nvGrpSpPr>
          <p:grpSpPr>
            <a:xfrm>
              <a:off x="24727419" y="926929"/>
              <a:ext cx="243846" cy="12435851"/>
              <a:chOff x="0" y="0"/>
              <a:chExt cx="243844" cy="12435850"/>
            </a:xfrm>
          </p:grpSpPr>
          <p:sp>
            <p:nvSpPr>
              <p:cNvPr id="6185"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86"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87"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88"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89"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90"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91"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92"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193"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6196" name="Title Text"/>
          <p:cNvSpPr txBox="1">
            <a:spLocks noGrp="1"/>
          </p:cNvSpPr>
          <p:nvPr>
            <p:ph type="title"/>
          </p:nvPr>
        </p:nvSpPr>
        <p:spPr>
          <a:xfrm>
            <a:off x="210312" y="137796"/>
            <a:ext cx="4142234" cy="805419"/>
          </a:xfrm>
          <a:prstGeom prst="rect">
            <a:avLst/>
          </a:prstGeom>
        </p:spPr>
        <p:txBody>
          <a:bodyPr/>
          <a:lstStyle>
            <a:lvl1pPr defTabSz="914411">
              <a:defRPr sz="2400" b="0" spc="0"/>
            </a:lvl1pPr>
          </a:lstStyle>
          <a:p>
            <a:r>
              <a:t>Title Text</a:t>
            </a:r>
          </a:p>
        </p:txBody>
      </p:sp>
      <p:sp>
        <p:nvSpPr>
          <p:cNvPr id="6197" name="Body Level One…"/>
          <p:cNvSpPr txBox="1">
            <a:spLocks noGrp="1"/>
          </p:cNvSpPr>
          <p:nvPr>
            <p:ph type="body" sz="quarter" idx="1"/>
          </p:nvPr>
        </p:nvSpPr>
        <p:spPr>
          <a:xfrm>
            <a:off x="219456" y="1244736"/>
            <a:ext cx="1837946" cy="3255229"/>
          </a:xfrm>
          <a:prstGeom prst="rect">
            <a:avLst/>
          </a:prstGeom>
        </p:spPr>
        <p:txBody>
          <a:bodyPr>
            <a:normAutofit/>
          </a:bodyPr>
          <a:lstStyle>
            <a:lvl1pPr defTabSz="914411">
              <a:defRPr sz="1388" b="0" spc="0">
                <a:solidFill>
                  <a:srgbClr val="000000"/>
                </a:solidFill>
              </a:defRPr>
            </a:lvl1pPr>
            <a:lvl2pPr marL="171452" indent="-171452" defTabSz="914411">
              <a:defRPr sz="1388" b="0" spc="0">
                <a:solidFill>
                  <a:srgbClr val="000000"/>
                </a:solidFill>
              </a:defRPr>
            </a:lvl2pPr>
            <a:lvl3pPr marL="342905" indent="-141289" defTabSz="914411">
              <a:defRPr sz="1388" b="0" spc="0">
                <a:solidFill>
                  <a:srgbClr val="000000"/>
                </a:solidFill>
              </a:defRPr>
            </a:lvl3pPr>
            <a:lvl4pPr marL="628658" indent="-193677" defTabSz="914411">
              <a:defRPr sz="1388" b="0" spc="0">
                <a:solidFill>
                  <a:srgbClr val="000000"/>
                </a:solidFill>
              </a:defRPr>
            </a:lvl4pPr>
            <a:lvl5pPr marL="803285" indent="-171452" defTabSz="914411">
              <a:defRPr sz="1388" b="0" spc="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198" name="Rectangle"/>
          <p:cNvSpPr>
            <a:spLocks noGrp="1"/>
          </p:cNvSpPr>
          <p:nvPr>
            <p:ph type="body" sz="quarter" idx="21"/>
          </p:nvPr>
        </p:nvSpPr>
        <p:spPr>
          <a:xfrm>
            <a:off x="2505455" y="1244736"/>
            <a:ext cx="1837946" cy="3255229"/>
          </a:xfrm>
          <a:prstGeom prst="rect">
            <a:avLst/>
          </a:prstGeom>
        </p:spPr>
        <p:txBody>
          <a:bodyPr>
            <a:normAutofit/>
          </a:bodyPr>
          <a:lstStyle>
            <a:lvl1pPr defTabSz="1828823">
              <a:defRPr sz="3700" b="0" spc="0">
                <a:latin typeface="Arial"/>
                <a:cs typeface="Arial"/>
                <a:sym typeface="Arial"/>
              </a:defRPr>
            </a:lvl1pPr>
          </a:lstStyle>
          <a:p>
            <a:pPr defTabSz="2438430">
              <a:defRPr sz="3700" b="0" spc="0">
                <a:latin typeface="Arial"/>
                <a:ea typeface="Arial"/>
                <a:cs typeface="Arial"/>
                <a:sym typeface="Arial"/>
              </a:defRPr>
            </a:pPr>
            <a:endParaRPr/>
          </a:p>
        </p:txBody>
      </p:sp>
      <p:sp>
        <p:nvSpPr>
          <p:cNvPr id="6199" name="Rectangle"/>
          <p:cNvSpPr>
            <a:spLocks noGrp="1"/>
          </p:cNvSpPr>
          <p:nvPr>
            <p:ph type="body" sz="quarter" idx="22"/>
          </p:nvPr>
        </p:nvSpPr>
        <p:spPr>
          <a:xfrm>
            <a:off x="4791455" y="1244736"/>
            <a:ext cx="1837946" cy="3255229"/>
          </a:xfrm>
          <a:prstGeom prst="rect">
            <a:avLst/>
          </a:prstGeom>
        </p:spPr>
        <p:txBody>
          <a:bodyPr>
            <a:normAutofit/>
          </a:bodyPr>
          <a:lstStyle>
            <a:lvl1pPr defTabSz="1828823">
              <a:defRPr sz="3700" b="0" spc="0">
                <a:latin typeface="Arial"/>
                <a:cs typeface="Arial"/>
                <a:sym typeface="Arial"/>
              </a:defRPr>
            </a:lvl1pPr>
          </a:lstStyle>
          <a:p>
            <a:pPr defTabSz="2438430">
              <a:defRPr sz="3700" b="0" spc="0">
                <a:latin typeface="Arial"/>
                <a:ea typeface="Arial"/>
                <a:cs typeface="Arial"/>
                <a:sym typeface="Arial"/>
              </a:defRPr>
            </a:pPr>
            <a:endParaRPr/>
          </a:p>
        </p:txBody>
      </p:sp>
      <p:sp>
        <p:nvSpPr>
          <p:cNvPr id="6200" name="Rectangle"/>
          <p:cNvSpPr>
            <a:spLocks noGrp="1"/>
          </p:cNvSpPr>
          <p:nvPr>
            <p:ph type="body" sz="quarter" idx="23"/>
          </p:nvPr>
        </p:nvSpPr>
        <p:spPr>
          <a:xfrm>
            <a:off x="7077456" y="1244736"/>
            <a:ext cx="1837946" cy="3255229"/>
          </a:xfrm>
          <a:prstGeom prst="rect">
            <a:avLst/>
          </a:prstGeom>
        </p:spPr>
        <p:txBody>
          <a:bodyPr>
            <a:normAutofit/>
          </a:bodyPr>
          <a:lstStyle>
            <a:lvl1pPr defTabSz="1828823">
              <a:defRPr sz="3700" b="0" spc="0">
                <a:latin typeface="Arial"/>
                <a:cs typeface="Arial"/>
                <a:sym typeface="Arial"/>
              </a:defRPr>
            </a:lvl1pPr>
          </a:lstStyle>
          <a:p>
            <a:pPr defTabSz="2438430">
              <a:defRPr sz="3700" b="0" spc="0">
                <a:latin typeface="Arial"/>
                <a:ea typeface="Arial"/>
                <a:cs typeface="Arial"/>
                <a:sym typeface="Arial"/>
              </a:defRPr>
            </a:pPr>
            <a:endParaRPr/>
          </a:p>
        </p:txBody>
      </p:sp>
      <p:sp>
        <p:nvSpPr>
          <p:cNvPr id="6201" name="Slide Number"/>
          <p:cNvSpPr txBox="1">
            <a:spLocks noGrp="1"/>
          </p:cNvSpPr>
          <p:nvPr>
            <p:ph type="sldNum" sz="quarter" idx="2"/>
          </p:nvPr>
        </p:nvSpPr>
        <p:spPr>
          <a:xfrm>
            <a:off x="8713354" y="4833927"/>
            <a:ext cx="201980" cy="83658"/>
          </a:xfrm>
          <a:prstGeom prst="rect">
            <a:avLst/>
          </a:prstGeom>
        </p:spPr>
        <p:txBody>
          <a:bodyPr/>
          <a:lstStyle>
            <a:lvl1pPr>
              <a:defRPr sz="600" b="1">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743737584"/>
      </p:ext>
    </p:extLst>
  </p:cSld>
  <p:clrMapOvr>
    <a:masterClrMapping/>
  </p:clrMapOvr>
  <p:transition spd="med"/>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type="tx">
  <p:cSld name="2_title, text, half-image">
    <p:spTree>
      <p:nvGrpSpPr>
        <p:cNvPr id="1" name=""/>
        <p:cNvGrpSpPr/>
        <p:nvPr/>
      </p:nvGrpSpPr>
      <p:grpSpPr>
        <a:xfrm>
          <a:off x="0" y="0"/>
          <a:ext cx="0" cy="0"/>
          <a:chOff x="0" y="0"/>
          <a:chExt cx="0" cy="0"/>
        </a:xfrm>
      </p:grpSpPr>
      <p:grpSp>
        <p:nvGrpSpPr>
          <p:cNvPr id="6252" name="Group"/>
          <p:cNvGrpSpPr/>
          <p:nvPr/>
        </p:nvGrpSpPr>
        <p:grpSpPr>
          <a:xfrm>
            <a:off x="-109731" y="-109957"/>
            <a:ext cx="9364225" cy="5369451"/>
            <a:chOff x="0" y="0"/>
            <a:chExt cx="24971264" cy="14305288"/>
          </a:xfrm>
        </p:grpSpPr>
        <p:grpSp>
          <p:nvGrpSpPr>
            <p:cNvPr id="6219" name="Group"/>
            <p:cNvGrpSpPr/>
            <p:nvPr/>
          </p:nvGrpSpPr>
          <p:grpSpPr>
            <a:xfrm>
              <a:off x="903903" y="0"/>
              <a:ext cx="23164631" cy="243846"/>
              <a:chOff x="-2" y="0"/>
              <a:chExt cx="23164629" cy="243844"/>
            </a:xfrm>
          </p:grpSpPr>
          <p:sp>
            <p:nvSpPr>
              <p:cNvPr id="6208"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09"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10"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11"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12"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13"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14"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15"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16"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17"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18"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6231" name="Group"/>
            <p:cNvGrpSpPr/>
            <p:nvPr/>
          </p:nvGrpSpPr>
          <p:grpSpPr>
            <a:xfrm>
              <a:off x="903903" y="14061444"/>
              <a:ext cx="23164631" cy="243846"/>
              <a:chOff x="-2" y="0"/>
              <a:chExt cx="23164629" cy="243844"/>
            </a:xfrm>
          </p:grpSpPr>
          <p:sp>
            <p:nvSpPr>
              <p:cNvPr id="6220"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21"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22"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23"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24"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25"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26"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27"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28"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29"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30"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6241" name="Group"/>
            <p:cNvGrpSpPr/>
            <p:nvPr/>
          </p:nvGrpSpPr>
          <p:grpSpPr>
            <a:xfrm>
              <a:off x="0" y="926929"/>
              <a:ext cx="243846" cy="12438555"/>
              <a:chOff x="0" y="-2"/>
              <a:chExt cx="243844" cy="12438554"/>
            </a:xfrm>
          </p:grpSpPr>
          <p:sp>
            <p:nvSpPr>
              <p:cNvPr id="6232"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33"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34"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35"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36"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37"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38"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39"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40"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6251" name="Group"/>
            <p:cNvGrpSpPr/>
            <p:nvPr/>
          </p:nvGrpSpPr>
          <p:grpSpPr>
            <a:xfrm>
              <a:off x="24727419" y="926929"/>
              <a:ext cx="243846" cy="12435851"/>
              <a:chOff x="0" y="0"/>
              <a:chExt cx="243844" cy="12435850"/>
            </a:xfrm>
          </p:grpSpPr>
          <p:sp>
            <p:nvSpPr>
              <p:cNvPr id="6242"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43"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44"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45"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46"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47"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48"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49"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50"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6253" name="Image"/>
          <p:cNvSpPr>
            <a:spLocks noGrp="1"/>
          </p:cNvSpPr>
          <p:nvPr>
            <p:ph type="pic" idx="21"/>
          </p:nvPr>
        </p:nvSpPr>
        <p:spPr>
          <a:xfrm>
            <a:off x="4572000" y="0"/>
            <a:ext cx="4572000" cy="5148263"/>
          </a:xfrm>
          <a:prstGeom prst="rect">
            <a:avLst/>
          </a:prstGeom>
        </p:spPr>
        <p:txBody>
          <a:bodyPr lIns="91439" tIns="45719" rIns="91439" bIns="45719"/>
          <a:lstStyle/>
          <a:p>
            <a:endParaRPr/>
          </a:p>
        </p:txBody>
      </p:sp>
      <p:sp>
        <p:nvSpPr>
          <p:cNvPr id="6254" name="Title Text"/>
          <p:cNvSpPr txBox="1">
            <a:spLocks noGrp="1"/>
          </p:cNvSpPr>
          <p:nvPr>
            <p:ph type="title"/>
          </p:nvPr>
        </p:nvSpPr>
        <p:spPr>
          <a:xfrm>
            <a:off x="210312" y="137796"/>
            <a:ext cx="4142234" cy="805419"/>
          </a:xfrm>
          <a:prstGeom prst="rect">
            <a:avLst/>
          </a:prstGeom>
        </p:spPr>
        <p:txBody>
          <a:bodyPr/>
          <a:lstStyle>
            <a:lvl1pPr defTabSz="914411">
              <a:defRPr sz="2400" b="0" spc="0"/>
            </a:lvl1pPr>
          </a:lstStyle>
          <a:p>
            <a:r>
              <a:t>Title Text</a:t>
            </a:r>
          </a:p>
        </p:txBody>
      </p:sp>
      <p:sp>
        <p:nvSpPr>
          <p:cNvPr id="6255" name="Body Level One…"/>
          <p:cNvSpPr txBox="1">
            <a:spLocks noGrp="1"/>
          </p:cNvSpPr>
          <p:nvPr>
            <p:ph type="body" sz="half" idx="1"/>
          </p:nvPr>
        </p:nvSpPr>
        <p:spPr>
          <a:xfrm>
            <a:off x="219456" y="1244736"/>
            <a:ext cx="4123946" cy="3255229"/>
          </a:xfrm>
          <a:prstGeom prst="rect">
            <a:avLst/>
          </a:prstGeom>
        </p:spPr>
        <p:txBody>
          <a:bodyPr>
            <a:normAutofit/>
          </a:bodyPr>
          <a:lstStyle>
            <a:lvl1pPr defTabSz="914411">
              <a:defRPr sz="1388" b="0" spc="0">
                <a:solidFill>
                  <a:srgbClr val="000000"/>
                </a:solidFill>
              </a:defRPr>
            </a:lvl1pPr>
            <a:lvl2pPr marL="171452" indent="-171452" defTabSz="914411">
              <a:defRPr sz="1388" b="0" spc="0">
                <a:solidFill>
                  <a:srgbClr val="000000"/>
                </a:solidFill>
              </a:defRPr>
            </a:lvl2pPr>
            <a:lvl3pPr marL="342905" indent="-141289" defTabSz="914411">
              <a:defRPr sz="1388" b="0" spc="0">
                <a:solidFill>
                  <a:srgbClr val="000000"/>
                </a:solidFill>
              </a:defRPr>
            </a:lvl3pPr>
            <a:lvl4pPr marL="628658" indent="-193677" defTabSz="914411">
              <a:defRPr sz="1388" b="0" spc="0">
                <a:solidFill>
                  <a:srgbClr val="000000"/>
                </a:solidFill>
              </a:defRPr>
            </a:lvl4pPr>
            <a:lvl5pPr marL="803285" indent="-171452" defTabSz="914411">
              <a:defRPr sz="1388" b="0" spc="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256" name="Slide Number"/>
          <p:cNvSpPr txBox="1">
            <a:spLocks noGrp="1"/>
          </p:cNvSpPr>
          <p:nvPr>
            <p:ph type="sldNum" sz="quarter" idx="2"/>
          </p:nvPr>
        </p:nvSpPr>
        <p:spPr>
          <a:xfrm>
            <a:off x="8713354" y="4833927"/>
            <a:ext cx="201980" cy="83658"/>
          </a:xfrm>
          <a:prstGeom prst="rect">
            <a:avLst/>
          </a:prstGeom>
        </p:spPr>
        <p:txBody>
          <a:bodyPr/>
          <a:lstStyle>
            <a:lvl1pPr>
              <a:defRPr sz="600" b="1">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252925512"/>
      </p:ext>
    </p:extLst>
  </p:cSld>
  <p:clrMapOvr>
    <a:masterClrMapping/>
  </p:clrMapOvr>
  <p:transition spd="med"/>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type="tx">
  <p:cSld name="2_title, text (two narrow columns)">
    <p:spTree>
      <p:nvGrpSpPr>
        <p:cNvPr id="1" name=""/>
        <p:cNvGrpSpPr/>
        <p:nvPr/>
      </p:nvGrpSpPr>
      <p:grpSpPr>
        <a:xfrm>
          <a:off x="0" y="0"/>
          <a:ext cx="0" cy="0"/>
          <a:chOff x="0" y="0"/>
          <a:chExt cx="0" cy="0"/>
        </a:xfrm>
      </p:grpSpPr>
      <p:grpSp>
        <p:nvGrpSpPr>
          <p:cNvPr id="6307" name="Group"/>
          <p:cNvGrpSpPr/>
          <p:nvPr/>
        </p:nvGrpSpPr>
        <p:grpSpPr>
          <a:xfrm>
            <a:off x="-109731" y="-109957"/>
            <a:ext cx="9364225" cy="5369451"/>
            <a:chOff x="0" y="0"/>
            <a:chExt cx="24971264" cy="14305288"/>
          </a:xfrm>
        </p:grpSpPr>
        <p:grpSp>
          <p:nvGrpSpPr>
            <p:cNvPr id="6274" name="Group"/>
            <p:cNvGrpSpPr/>
            <p:nvPr/>
          </p:nvGrpSpPr>
          <p:grpSpPr>
            <a:xfrm>
              <a:off x="903903" y="0"/>
              <a:ext cx="23164631" cy="243846"/>
              <a:chOff x="-2" y="0"/>
              <a:chExt cx="23164629" cy="243844"/>
            </a:xfrm>
          </p:grpSpPr>
          <p:sp>
            <p:nvSpPr>
              <p:cNvPr id="6263"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64"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65"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66"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67"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68"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69"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70"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71"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72"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73"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6286" name="Group"/>
            <p:cNvGrpSpPr/>
            <p:nvPr/>
          </p:nvGrpSpPr>
          <p:grpSpPr>
            <a:xfrm>
              <a:off x="903903" y="14061444"/>
              <a:ext cx="23164631" cy="243846"/>
              <a:chOff x="-2" y="0"/>
              <a:chExt cx="23164629" cy="243844"/>
            </a:xfrm>
          </p:grpSpPr>
          <p:sp>
            <p:nvSpPr>
              <p:cNvPr id="6275"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76"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77"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78"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79"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80"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81"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82"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83"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84"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85"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6296" name="Group"/>
            <p:cNvGrpSpPr/>
            <p:nvPr/>
          </p:nvGrpSpPr>
          <p:grpSpPr>
            <a:xfrm>
              <a:off x="0" y="926929"/>
              <a:ext cx="243846" cy="12438555"/>
              <a:chOff x="0" y="-2"/>
              <a:chExt cx="243844" cy="12438554"/>
            </a:xfrm>
          </p:grpSpPr>
          <p:sp>
            <p:nvSpPr>
              <p:cNvPr id="6287"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88"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89"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90"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91"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92"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93"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94"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95"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6306" name="Group"/>
            <p:cNvGrpSpPr/>
            <p:nvPr/>
          </p:nvGrpSpPr>
          <p:grpSpPr>
            <a:xfrm>
              <a:off x="24727419" y="926929"/>
              <a:ext cx="243846" cy="12435851"/>
              <a:chOff x="0" y="0"/>
              <a:chExt cx="243844" cy="12435850"/>
            </a:xfrm>
          </p:grpSpPr>
          <p:sp>
            <p:nvSpPr>
              <p:cNvPr id="6297"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98"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299"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300"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301"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302"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303"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304"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305"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6308" name="Title Text"/>
          <p:cNvSpPr txBox="1">
            <a:spLocks noGrp="1"/>
          </p:cNvSpPr>
          <p:nvPr>
            <p:ph type="title"/>
          </p:nvPr>
        </p:nvSpPr>
        <p:spPr>
          <a:xfrm>
            <a:off x="210312" y="137796"/>
            <a:ext cx="4142234" cy="4298611"/>
          </a:xfrm>
          <a:prstGeom prst="rect">
            <a:avLst/>
          </a:prstGeom>
        </p:spPr>
        <p:txBody>
          <a:bodyPr/>
          <a:lstStyle>
            <a:lvl1pPr defTabSz="914411">
              <a:defRPr sz="2400" b="0" spc="0"/>
            </a:lvl1pPr>
          </a:lstStyle>
          <a:p>
            <a:r>
              <a:t>Title Text</a:t>
            </a:r>
          </a:p>
        </p:txBody>
      </p:sp>
      <p:sp>
        <p:nvSpPr>
          <p:cNvPr id="6309" name="Body Level One…"/>
          <p:cNvSpPr txBox="1">
            <a:spLocks noGrp="1"/>
          </p:cNvSpPr>
          <p:nvPr>
            <p:ph type="body" sz="quarter" idx="1"/>
          </p:nvPr>
        </p:nvSpPr>
        <p:spPr>
          <a:xfrm>
            <a:off x="4791455" y="201355"/>
            <a:ext cx="1837946" cy="4298611"/>
          </a:xfrm>
          <a:prstGeom prst="rect">
            <a:avLst/>
          </a:prstGeom>
        </p:spPr>
        <p:txBody>
          <a:bodyPr>
            <a:normAutofit/>
          </a:bodyPr>
          <a:lstStyle>
            <a:lvl1pPr defTabSz="914411">
              <a:defRPr sz="1388" b="0" spc="0">
                <a:solidFill>
                  <a:srgbClr val="000000"/>
                </a:solidFill>
              </a:defRPr>
            </a:lvl1pPr>
            <a:lvl2pPr marL="171452" indent="-171452" defTabSz="914411">
              <a:defRPr sz="1388" b="0" spc="0">
                <a:solidFill>
                  <a:srgbClr val="000000"/>
                </a:solidFill>
              </a:defRPr>
            </a:lvl2pPr>
            <a:lvl3pPr marL="342905" indent="-141289" defTabSz="914411">
              <a:defRPr sz="1388" b="0" spc="0">
                <a:solidFill>
                  <a:srgbClr val="000000"/>
                </a:solidFill>
              </a:defRPr>
            </a:lvl3pPr>
            <a:lvl4pPr marL="628658" indent="-193677" defTabSz="914411">
              <a:defRPr sz="1388" b="0" spc="0">
                <a:solidFill>
                  <a:srgbClr val="000000"/>
                </a:solidFill>
              </a:defRPr>
            </a:lvl4pPr>
            <a:lvl5pPr marL="803285" indent="-171452" defTabSz="914411">
              <a:defRPr sz="1388" b="0" spc="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310" name="Rectangle"/>
          <p:cNvSpPr>
            <a:spLocks noGrp="1"/>
          </p:cNvSpPr>
          <p:nvPr>
            <p:ph type="body" sz="quarter" idx="21"/>
          </p:nvPr>
        </p:nvSpPr>
        <p:spPr>
          <a:xfrm>
            <a:off x="7077456" y="201354"/>
            <a:ext cx="1837946" cy="4298612"/>
          </a:xfrm>
          <a:prstGeom prst="rect">
            <a:avLst/>
          </a:prstGeom>
        </p:spPr>
        <p:txBody>
          <a:bodyPr>
            <a:normAutofit/>
          </a:bodyPr>
          <a:lstStyle>
            <a:lvl1pPr defTabSz="1828823">
              <a:defRPr sz="3700" b="0" spc="0">
                <a:latin typeface="Arial"/>
                <a:cs typeface="Arial"/>
                <a:sym typeface="Arial"/>
              </a:defRPr>
            </a:lvl1pPr>
          </a:lstStyle>
          <a:p>
            <a:pPr defTabSz="2438430">
              <a:defRPr sz="3700" b="0" spc="0">
                <a:latin typeface="Arial"/>
                <a:ea typeface="Arial"/>
                <a:cs typeface="Arial"/>
                <a:sym typeface="Arial"/>
              </a:defRPr>
            </a:pPr>
            <a:endParaRPr/>
          </a:p>
        </p:txBody>
      </p:sp>
      <p:sp>
        <p:nvSpPr>
          <p:cNvPr id="6311" name="Slide Number"/>
          <p:cNvSpPr txBox="1">
            <a:spLocks noGrp="1"/>
          </p:cNvSpPr>
          <p:nvPr>
            <p:ph type="sldNum" sz="quarter" idx="2"/>
          </p:nvPr>
        </p:nvSpPr>
        <p:spPr>
          <a:xfrm>
            <a:off x="8713354" y="4833927"/>
            <a:ext cx="201980" cy="83658"/>
          </a:xfrm>
          <a:prstGeom prst="rect">
            <a:avLst/>
          </a:prstGeom>
        </p:spPr>
        <p:txBody>
          <a:bodyPr/>
          <a:lstStyle>
            <a:lvl1pPr>
              <a:defRPr sz="600" b="1">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107057951"/>
      </p:ext>
    </p:extLst>
  </p:cSld>
  <p:clrMapOvr>
    <a:masterClrMapping/>
  </p:clrMapOvr>
  <p:transition spd="med"/>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type="tx">
  <p:cSld name="1_title, text (dark background)">
    <p:spTree>
      <p:nvGrpSpPr>
        <p:cNvPr id="1" name=""/>
        <p:cNvGrpSpPr/>
        <p:nvPr/>
      </p:nvGrpSpPr>
      <p:grpSpPr>
        <a:xfrm>
          <a:off x="0" y="0"/>
          <a:ext cx="0" cy="0"/>
          <a:chOff x="0" y="0"/>
          <a:chExt cx="0" cy="0"/>
        </a:xfrm>
      </p:grpSpPr>
      <p:sp>
        <p:nvSpPr>
          <p:cNvPr id="6318" name="Rectangle"/>
          <p:cNvSpPr/>
          <p:nvPr/>
        </p:nvSpPr>
        <p:spPr>
          <a:xfrm>
            <a:off x="4572000" y="0"/>
            <a:ext cx="4572000" cy="5148263"/>
          </a:xfrm>
          <a:prstGeom prst="rect">
            <a:avLst/>
          </a:prstGeom>
          <a:solidFill>
            <a:srgbClr val="000000"/>
          </a:solidFill>
          <a:ln w="12700">
            <a:miter lim="400000"/>
          </a:ln>
        </p:spPr>
        <p:txBody>
          <a:bodyPr lIns="20091" tIns="20091" rIns="20091" bIns="20091" anchor="ctr"/>
          <a:lstStyle/>
          <a:p>
            <a:pPr indent="0" algn="ctr" defTabSz="309563">
              <a:lnSpc>
                <a:spcPct val="90000"/>
              </a:lnSpc>
              <a:defRPr sz="3200" b="1" spc="750">
                <a:solidFill>
                  <a:srgbClr val="FFFFFF"/>
                </a:solidFill>
              </a:defRPr>
            </a:pPr>
            <a:endParaRPr sz="1200"/>
          </a:p>
        </p:txBody>
      </p:sp>
      <p:sp>
        <p:nvSpPr>
          <p:cNvPr id="6319" name="Title Text"/>
          <p:cNvSpPr txBox="1">
            <a:spLocks noGrp="1"/>
          </p:cNvSpPr>
          <p:nvPr>
            <p:ph type="title"/>
          </p:nvPr>
        </p:nvSpPr>
        <p:spPr>
          <a:xfrm>
            <a:off x="210311" y="137796"/>
            <a:ext cx="4142166" cy="4298611"/>
          </a:xfrm>
          <a:prstGeom prst="rect">
            <a:avLst/>
          </a:prstGeom>
        </p:spPr>
        <p:txBody>
          <a:bodyPr/>
          <a:lstStyle>
            <a:lvl1pPr defTabSz="914411">
              <a:defRPr sz="2400" b="0" spc="0"/>
            </a:lvl1pPr>
          </a:lstStyle>
          <a:p>
            <a:r>
              <a:t>Title Text</a:t>
            </a:r>
          </a:p>
        </p:txBody>
      </p:sp>
      <p:sp>
        <p:nvSpPr>
          <p:cNvPr id="6320" name="Body Level One…"/>
          <p:cNvSpPr txBox="1">
            <a:spLocks noGrp="1"/>
          </p:cNvSpPr>
          <p:nvPr>
            <p:ph type="body" sz="half" idx="1"/>
          </p:nvPr>
        </p:nvSpPr>
        <p:spPr>
          <a:xfrm>
            <a:off x="4791455" y="201355"/>
            <a:ext cx="4123946" cy="4298611"/>
          </a:xfrm>
          <a:prstGeom prst="rect">
            <a:avLst/>
          </a:prstGeom>
        </p:spPr>
        <p:txBody>
          <a:bodyPr>
            <a:normAutofit/>
          </a:bodyPr>
          <a:lstStyle>
            <a:lvl1pPr defTabSz="914411">
              <a:defRPr sz="1388" b="0" spc="0"/>
            </a:lvl1pPr>
            <a:lvl2pPr marL="171452" indent="-171452" defTabSz="914411">
              <a:defRPr sz="1388" b="0" spc="0"/>
            </a:lvl2pPr>
            <a:lvl3pPr marL="342905" indent="-141289" defTabSz="914411">
              <a:defRPr sz="1388" b="0" spc="0"/>
            </a:lvl3pPr>
            <a:lvl4pPr marL="628658" indent="-193677" defTabSz="914411">
              <a:defRPr sz="1388" b="0" spc="0"/>
            </a:lvl4pPr>
            <a:lvl5pPr marL="803285" indent="-171452" defTabSz="914411">
              <a:defRPr sz="1388" b="0" spc="0"/>
            </a:lvl5pPr>
          </a:lstStyle>
          <a:p>
            <a:r>
              <a:t>Body Level One</a:t>
            </a:r>
          </a:p>
          <a:p>
            <a:pPr lvl="1"/>
            <a:r>
              <a:t>Body Level Two</a:t>
            </a:r>
          </a:p>
          <a:p>
            <a:pPr lvl="2"/>
            <a:r>
              <a:t>Body Level Three</a:t>
            </a:r>
          </a:p>
          <a:p>
            <a:pPr lvl="3"/>
            <a:r>
              <a:t>Body Level Four</a:t>
            </a:r>
          </a:p>
          <a:p>
            <a:pPr lvl="4"/>
            <a:r>
              <a:t>Body Level Five</a:t>
            </a:r>
          </a:p>
        </p:txBody>
      </p:sp>
      <p:grpSp>
        <p:nvGrpSpPr>
          <p:cNvPr id="6365" name="Group"/>
          <p:cNvGrpSpPr/>
          <p:nvPr/>
        </p:nvGrpSpPr>
        <p:grpSpPr>
          <a:xfrm>
            <a:off x="-109731" y="-109957"/>
            <a:ext cx="9364225" cy="5369451"/>
            <a:chOff x="0" y="0"/>
            <a:chExt cx="24971264" cy="14305288"/>
          </a:xfrm>
        </p:grpSpPr>
        <p:grpSp>
          <p:nvGrpSpPr>
            <p:cNvPr id="6332" name="Group"/>
            <p:cNvGrpSpPr/>
            <p:nvPr/>
          </p:nvGrpSpPr>
          <p:grpSpPr>
            <a:xfrm>
              <a:off x="903903" y="0"/>
              <a:ext cx="23164631" cy="243846"/>
              <a:chOff x="-2" y="0"/>
              <a:chExt cx="23164629" cy="243844"/>
            </a:xfrm>
          </p:grpSpPr>
          <p:sp>
            <p:nvSpPr>
              <p:cNvPr id="6321"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322"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323"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324"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325"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326"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327"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328"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329"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330"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331"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6344" name="Group"/>
            <p:cNvGrpSpPr/>
            <p:nvPr/>
          </p:nvGrpSpPr>
          <p:grpSpPr>
            <a:xfrm>
              <a:off x="903903" y="14061444"/>
              <a:ext cx="23164631" cy="243846"/>
              <a:chOff x="-2" y="0"/>
              <a:chExt cx="23164629" cy="243844"/>
            </a:xfrm>
          </p:grpSpPr>
          <p:sp>
            <p:nvSpPr>
              <p:cNvPr id="6333"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334"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335"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336"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337"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338"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339"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340"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341"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342"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343"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6354" name="Group"/>
            <p:cNvGrpSpPr/>
            <p:nvPr/>
          </p:nvGrpSpPr>
          <p:grpSpPr>
            <a:xfrm>
              <a:off x="0" y="926929"/>
              <a:ext cx="243846" cy="12438555"/>
              <a:chOff x="0" y="-2"/>
              <a:chExt cx="243844" cy="12438554"/>
            </a:xfrm>
          </p:grpSpPr>
          <p:sp>
            <p:nvSpPr>
              <p:cNvPr id="6345"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346"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347"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348"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349"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350"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351"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352"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353"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6364" name="Group"/>
            <p:cNvGrpSpPr/>
            <p:nvPr/>
          </p:nvGrpSpPr>
          <p:grpSpPr>
            <a:xfrm>
              <a:off x="24727419" y="926929"/>
              <a:ext cx="243846" cy="12435851"/>
              <a:chOff x="0" y="0"/>
              <a:chExt cx="243844" cy="12435850"/>
            </a:xfrm>
          </p:grpSpPr>
          <p:sp>
            <p:nvSpPr>
              <p:cNvPr id="6355"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356"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357"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358"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359"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360"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361"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362"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363"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6366"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61796915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Light Title Slide">
    <p:spTree>
      <p:nvGrpSpPr>
        <p:cNvPr id="1" name=""/>
        <p:cNvGrpSpPr/>
        <p:nvPr/>
      </p:nvGrpSpPr>
      <p:grpSpPr>
        <a:xfrm>
          <a:off x="0" y="0"/>
          <a:ext cx="0" cy="0"/>
          <a:chOff x="0" y="0"/>
          <a:chExt cx="0" cy="0"/>
        </a:xfrm>
      </p:grpSpPr>
      <p:sp>
        <p:nvSpPr>
          <p:cNvPr id="16" name="Rectangle 14"/>
          <p:cNvSpPr/>
          <p:nvPr/>
        </p:nvSpPr>
        <p:spPr>
          <a:xfrm>
            <a:off x="5744087" y="0"/>
            <a:ext cx="2239859" cy="5148263"/>
          </a:xfrm>
          <a:prstGeom prst="rect">
            <a:avLst/>
          </a:prstGeom>
          <a:solidFill>
            <a:schemeClr val="accent2"/>
          </a:solidFill>
          <a:ln w="12700">
            <a:miter lim="400000"/>
          </a:ln>
        </p:spPr>
        <p:txBody>
          <a:bodyPr lIns="34289" tIns="34289" rIns="34289" bIns="34289" anchor="ctr"/>
          <a:lstStyle/>
          <a:p>
            <a:pPr algn="ctr">
              <a:defRPr>
                <a:solidFill>
                  <a:srgbClr val="FFFFFF"/>
                </a:solidFill>
                <a:latin typeface="+mn-lt"/>
                <a:ea typeface="+mn-ea"/>
                <a:cs typeface="+mn-cs"/>
                <a:sym typeface="Arial"/>
              </a:defRPr>
            </a:pPr>
            <a:endParaRPr/>
          </a:p>
        </p:txBody>
      </p:sp>
      <p:sp>
        <p:nvSpPr>
          <p:cNvPr id="17" name="Rectangle 13"/>
          <p:cNvSpPr/>
          <p:nvPr/>
        </p:nvSpPr>
        <p:spPr>
          <a:xfrm>
            <a:off x="1" y="0"/>
            <a:ext cx="5744087" cy="5148264"/>
          </a:xfrm>
          <a:prstGeom prst="rect">
            <a:avLst/>
          </a:prstGeom>
          <a:solidFill>
            <a:schemeClr val="accent5"/>
          </a:solidFill>
          <a:ln w="12700">
            <a:miter lim="400000"/>
          </a:ln>
        </p:spPr>
        <p:txBody>
          <a:bodyPr lIns="34289" tIns="34289" rIns="34289" bIns="34289" anchor="ctr"/>
          <a:lstStyle/>
          <a:p>
            <a:pPr algn="ctr">
              <a:defRPr>
                <a:solidFill>
                  <a:srgbClr val="FFFFFF"/>
                </a:solidFill>
                <a:latin typeface="+mn-lt"/>
                <a:ea typeface="+mn-ea"/>
                <a:cs typeface="+mn-cs"/>
                <a:sym typeface="Arial"/>
              </a:defRPr>
            </a:pPr>
            <a:endParaRPr/>
          </a:p>
        </p:txBody>
      </p:sp>
      <p:sp>
        <p:nvSpPr>
          <p:cNvPr id="18" name="Rectangle 16"/>
          <p:cNvSpPr/>
          <p:nvPr/>
        </p:nvSpPr>
        <p:spPr>
          <a:xfrm>
            <a:off x="7979434" y="-8680"/>
            <a:ext cx="1164567" cy="5165623"/>
          </a:xfrm>
          <a:prstGeom prst="rect">
            <a:avLst/>
          </a:prstGeom>
          <a:solidFill>
            <a:schemeClr val="accent1">
              <a:lumOff val="7450"/>
            </a:schemeClr>
          </a:solidFill>
          <a:ln w="12700">
            <a:miter lim="400000"/>
          </a:ln>
        </p:spPr>
        <p:txBody>
          <a:bodyPr lIns="34289" tIns="34289" rIns="34289" bIns="34289" anchor="ctr"/>
          <a:lstStyle/>
          <a:p>
            <a:pPr algn="ctr">
              <a:defRPr>
                <a:solidFill>
                  <a:srgbClr val="FFFFFF"/>
                </a:solidFill>
                <a:latin typeface="+mn-lt"/>
                <a:ea typeface="+mn-ea"/>
                <a:cs typeface="+mn-cs"/>
                <a:sym typeface="Arial"/>
              </a:defRPr>
            </a:pPr>
            <a:endParaRPr/>
          </a:p>
        </p:txBody>
      </p:sp>
      <p:pic>
        <p:nvPicPr>
          <p:cNvPr id="20" name="ibm_logo_dark blue-01.png" descr="ibm_logo_dark blue-01.png"/>
          <p:cNvPicPr>
            <a:picLocks noChangeAspect="1"/>
          </p:cNvPicPr>
          <p:nvPr/>
        </p:nvPicPr>
        <p:blipFill>
          <a:blip r:embed="rId2"/>
          <a:stretch>
            <a:fillRect/>
          </a:stretch>
        </p:blipFill>
        <p:spPr>
          <a:xfrm rot="5400000">
            <a:off x="8787923" y="4792099"/>
            <a:ext cx="143009" cy="378646"/>
          </a:xfrm>
          <a:prstGeom prst="rect">
            <a:avLst/>
          </a:prstGeom>
          <a:ln w="12700">
            <a:miter lim="400000"/>
          </a:ln>
        </p:spPr>
      </p:pic>
      <p:sp>
        <p:nvSpPr>
          <p:cNvPr id="21" name="Subtitle 2"/>
          <p:cNvSpPr txBox="1"/>
          <p:nvPr/>
        </p:nvSpPr>
        <p:spPr>
          <a:xfrm>
            <a:off x="95250" y="4873011"/>
            <a:ext cx="1074382" cy="214672"/>
          </a:xfrm>
          <a:prstGeom prst="rect">
            <a:avLst/>
          </a:prstGeom>
          <a:ln w="12700">
            <a:miter lim="400000"/>
          </a:ln>
          <a:extLst>
            <a:ext uri="{C572A759-6A51-4108-AA02-DFA0A04FC94B}">
              <ma14:wrappingTextBoxFlag xmlns="" xmlns:ma14="http://schemas.microsoft.com/office/mac/drawingml/2011/main" val="1"/>
            </a:ext>
          </a:extLst>
        </p:spPr>
        <p:txBody>
          <a:bodyPr lIns="34289" tIns="34289" rIns="34289" bIns="34289">
            <a:spAutoFit/>
          </a:bodyPr>
          <a:lstStyle/>
          <a:p>
            <a:pPr>
              <a:lnSpc>
                <a:spcPct val="90000"/>
              </a:lnSpc>
              <a:defRPr sz="1400">
                <a:solidFill>
                  <a:schemeClr val="accent4"/>
                </a:solidFill>
                <a:latin typeface="+mn-lt"/>
                <a:ea typeface="+mn-ea"/>
                <a:cs typeface="+mn-cs"/>
                <a:sym typeface="Arial"/>
              </a:defRPr>
            </a:pPr>
            <a:r>
              <a:rPr sz="1050"/>
              <a:t>IBM </a:t>
            </a:r>
            <a:r>
              <a:rPr sz="1050" b="1"/>
              <a:t>Cloud</a:t>
            </a:r>
          </a:p>
        </p:txBody>
      </p:sp>
      <p:sp>
        <p:nvSpPr>
          <p:cNvPr id="23" name="Subtitle 2"/>
          <p:cNvSpPr txBox="1">
            <a:spLocks noGrp="1"/>
          </p:cNvSpPr>
          <p:nvPr>
            <p:ph type="body" sz="quarter" idx="13"/>
          </p:nvPr>
        </p:nvSpPr>
        <p:spPr>
          <a:xfrm>
            <a:off x="190500" y="2153983"/>
            <a:ext cx="5553585" cy="457837"/>
          </a:xfrm>
          <a:prstGeom prst="rect">
            <a:avLst/>
          </a:prstGeom>
        </p:spPr>
        <p:txBody>
          <a:bodyPr lIns="45718" tIns="45718" rIns="45718" bIns="45718"/>
          <a:lstStyle>
            <a:lvl1pPr defTabSz="685800">
              <a:lnSpc>
                <a:spcPct val="90000"/>
              </a:lnSpc>
              <a:defRPr sz="2700">
                <a:solidFill>
                  <a:srgbClr val="DBD6D6"/>
                </a:solidFill>
              </a:defRPr>
            </a:lvl1pPr>
          </a:lstStyle>
          <a:p>
            <a:r>
              <a:t>Sub-title</a:t>
            </a:r>
          </a:p>
        </p:txBody>
      </p:sp>
      <p:sp>
        <p:nvSpPr>
          <p:cNvPr id="24" name="Subtitle 2"/>
          <p:cNvSpPr txBox="1">
            <a:spLocks noGrp="1"/>
          </p:cNvSpPr>
          <p:nvPr>
            <p:ph type="body" sz="quarter" idx="14"/>
          </p:nvPr>
        </p:nvSpPr>
        <p:spPr>
          <a:xfrm>
            <a:off x="190500" y="3045834"/>
            <a:ext cx="5553585" cy="263238"/>
          </a:xfrm>
          <a:prstGeom prst="rect">
            <a:avLst/>
          </a:prstGeom>
        </p:spPr>
        <p:txBody>
          <a:bodyPr lIns="45718" tIns="45718" rIns="45718" bIns="45718"/>
          <a:lstStyle>
            <a:lvl1pPr defTabSz="685800">
              <a:lnSpc>
                <a:spcPct val="90000"/>
              </a:lnSpc>
              <a:defRPr sz="1350">
                <a:solidFill>
                  <a:srgbClr val="FFFFFF"/>
                </a:solidFill>
              </a:defRPr>
            </a:lvl1pPr>
          </a:lstStyle>
          <a:p>
            <a:r>
              <a:t>Presenter Name(s)</a:t>
            </a:r>
          </a:p>
        </p:txBody>
      </p:sp>
      <p:sp>
        <p:nvSpPr>
          <p:cNvPr id="25" name="Subtitle 2"/>
          <p:cNvSpPr txBox="1">
            <a:spLocks noGrp="1"/>
          </p:cNvSpPr>
          <p:nvPr>
            <p:ph type="body" sz="quarter" idx="15"/>
          </p:nvPr>
        </p:nvSpPr>
        <p:spPr>
          <a:xfrm>
            <a:off x="190500" y="3309073"/>
            <a:ext cx="4191000" cy="263241"/>
          </a:xfrm>
          <a:prstGeom prst="rect">
            <a:avLst/>
          </a:prstGeom>
        </p:spPr>
        <p:txBody>
          <a:bodyPr lIns="45718" tIns="45718" rIns="45718" bIns="45718"/>
          <a:lstStyle>
            <a:lvl1pPr defTabSz="685800">
              <a:lnSpc>
                <a:spcPct val="90000"/>
              </a:lnSpc>
              <a:defRPr sz="1350">
                <a:solidFill>
                  <a:srgbClr val="FFFFFF"/>
                </a:solidFill>
              </a:defRPr>
            </a:lvl1pPr>
          </a:lstStyle>
          <a:p>
            <a:r>
              <a:rPr dirty="0"/>
              <a:t>Date</a:t>
            </a:r>
          </a:p>
        </p:txBody>
      </p:sp>
      <p:sp>
        <p:nvSpPr>
          <p:cNvPr id="26" name="Subtitle 2"/>
          <p:cNvSpPr txBox="1">
            <a:spLocks noGrp="1"/>
          </p:cNvSpPr>
          <p:nvPr>
            <p:ph type="body" sz="quarter" idx="16"/>
          </p:nvPr>
        </p:nvSpPr>
        <p:spPr>
          <a:xfrm>
            <a:off x="190500" y="1575950"/>
            <a:ext cx="5553586" cy="578034"/>
          </a:xfrm>
          <a:prstGeom prst="rect">
            <a:avLst/>
          </a:prstGeom>
        </p:spPr>
        <p:txBody>
          <a:bodyPr lIns="45718" tIns="45718" rIns="45718" bIns="45718"/>
          <a:lstStyle>
            <a:lvl1pPr defTabSz="685800">
              <a:lnSpc>
                <a:spcPct val="90000"/>
              </a:lnSpc>
              <a:defRPr sz="3600" b="1">
                <a:solidFill>
                  <a:schemeClr val="accent4"/>
                </a:solidFill>
              </a:defRPr>
            </a:lvl1pPr>
          </a:lstStyle>
          <a:p>
            <a:r>
              <a:t>Presentation Title</a:t>
            </a:r>
          </a:p>
        </p:txBody>
      </p:sp>
    </p:spTree>
    <p:extLst>
      <p:ext uri="{BB962C8B-B14F-4D97-AF65-F5344CB8AC3E}">
        <p14:creationId xmlns:p14="http://schemas.microsoft.com/office/powerpoint/2010/main" val="2355151454"/>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8_Light Blank">
    <p:bg>
      <p:bgPr>
        <a:solidFill>
          <a:schemeClr val="bg1"/>
        </a:solidFill>
        <a:effectLst/>
      </p:bgPr>
    </p:bg>
    <p:spTree>
      <p:nvGrpSpPr>
        <p:cNvPr id="1" name=""/>
        <p:cNvGrpSpPr/>
        <p:nvPr/>
      </p:nvGrpSpPr>
      <p:grpSpPr>
        <a:xfrm>
          <a:off x="0" y="0"/>
          <a:ext cx="0" cy="0"/>
          <a:chOff x="0" y="0"/>
          <a:chExt cx="0" cy="0"/>
        </a:xfrm>
      </p:grpSpPr>
      <p:sp>
        <p:nvSpPr>
          <p:cNvPr id="326" name="Slide title"/>
          <p:cNvSpPr txBox="1">
            <a:spLocks noGrp="1"/>
          </p:cNvSpPr>
          <p:nvPr>
            <p:ph type="body" sz="quarter" idx="13"/>
          </p:nvPr>
        </p:nvSpPr>
        <p:spPr>
          <a:xfrm>
            <a:off x="190501" y="190677"/>
            <a:ext cx="8740487" cy="402154"/>
          </a:xfrm>
          <a:prstGeom prst="rect">
            <a:avLst/>
          </a:prstGeom>
        </p:spPr>
        <p:txBody>
          <a:bodyPr lIns="45718" tIns="45718" rIns="45718" bIns="45718"/>
          <a:lstStyle>
            <a:lvl1pPr defTabSz="582391">
              <a:lnSpc>
                <a:spcPct val="90000"/>
              </a:lnSpc>
              <a:defRPr sz="2248" b="1">
                <a:solidFill>
                  <a:schemeClr val="accent4"/>
                </a:solidFill>
              </a:defRPr>
            </a:lvl1pPr>
          </a:lstStyle>
          <a:p>
            <a:r>
              <a:t>Slide title</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75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750" baseline="0">
                <a:solidFill>
                  <a:schemeClr val="tx1"/>
                </a:solidFill>
                <a:latin typeface="+mn-lt"/>
                <a:ea typeface="Arial" charset="0"/>
                <a:cs typeface="Arial" charset="0"/>
              </a:defRPr>
            </a:lvl1pPr>
          </a:lstStyle>
          <a:p>
            <a:r>
              <a:rPr lang="de-DE"/>
              <a:t>IBM Cloud / © 2019 IBM Corporation</a:t>
            </a:r>
            <a:endParaRPr lang="en-US" dirty="0"/>
          </a:p>
        </p:txBody>
      </p:sp>
      <p:sp>
        <p:nvSpPr>
          <p:cNvPr id="5" name="object 45">
            <a:extLst>
              <a:ext uri="{FF2B5EF4-FFF2-40B4-BE49-F238E27FC236}">
                <a16:creationId xmlns:a16="http://schemas.microsoft.com/office/drawing/2014/main" id="{9784593D-E094-9D43-A764-C7EEB9A61836}"/>
              </a:ext>
            </a:extLst>
          </p:cNvPr>
          <p:cNvSpPr/>
          <p:nvPr userDrawn="1"/>
        </p:nvSpPr>
        <p:spPr>
          <a:xfrm>
            <a:off x="8380101" y="304361"/>
            <a:ext cx="424259" cy="174786"/>
          </a:xfrm>
          <a:custGeom>
            <a:avLst/>
            <a:gdLst/>
            <a:ahLst/>
            <a:cxnLst/>
            <a:rect l="l" t="t" r="r" b="b"/>
            <a:pathLst>
              <a:path w="678815" h="279400">
                <a:moveTo>
                  <a:pt x="130289" y="0"/>
                </a:moveTo>
                <a:lnTo>
                  <a:pt x="0" y="0"/>
                </a:lnTo>
                <a:lnTo>
                  <a:pt x="0" y="18618"/>
                </a:lnTo>
                <a:lnTo>
                  <a:pt x="130289" y="18618"/>
                </a:lnTo>
                <a:lnTo>
                  <a:pt x="130289" y="0"/>
                </a:lnTo>
                <a:close/>
              </a:path>
              <a:path w="678815" h="279400">
                <a:moveTo>
                  <a:pt x="130289" y="37223"/>
                </a:moveTo>
                <a:lnTo>
                  <a:pt x="0" y="37223"/>
                </a:lnTo>
                <a:lnTo>
                  <a:pt x="0" y="55841"/>
                </a:lnTo>
                <a:lnTo>
                  <a:pt x="130289" y="55841"/>
                </a:lnTo>
                <a:lnTo>
                  <a:pt x="130289" y="37223"/>
                </a:lnTo>
                <a:close/>
              </a:path>
              <a:path w="678815" h="279400">
                <a:moveTo>
                  <a:pt x="130289" y="223342"/>
                </a:moveTo>
                <a:lnTo>
                  <a:pt x="0" y="223342"/>
                </a:lnTo>
                <a:lnTo>
                  <a:pt x="0" y="241947"/>
                </a:lnTo>
                <a:lnTo>
                  <a:pt x="130289" y="241947"/>
                </a:lnTo>
                <a:lnTo>
                  <a:pt x="130289" y="223342"/>
                </a:lnTo>
                <a:close/>
              </a:path>
              <a:path w="678815" h="279400">
                <a:moveTo>
                  <a:pt x="130289" y="260565"/>
                </a:moveTo>
                <a:lnTo>
                  <a:pt x="0" y="260565"/>
                </a:lnTo>
                <a:lnTo>
                  <a:pt x="0" y="279184"/>
                </a:lnTo>
                <a:lnTo>
                  <a:pt x="130289" y="279184"/>
                </a:lnTo>
                <a:lnTo>
                  <a:pt x="130289" y="260565"/>
                </a:lnTo>
                <a:close/>
              </a:path>
              <a:path w="678815" h="279400">
                <a:moveTo>
                  <a:pt x="93065" y="74447"/>
                </a:moveTo>
                <a:lnTo>
                  <a:pt x="37223" y="74447"/>
                </a:lnTo>
                <a:lnTo>
                  <a:pt x="37223" y="93065"/>
                </a:lnTo>
                <a:lnTo>
                  <a:pt x="93065" y="93065"/>
                </a:lnTo>
                <a:lnTo>
                  <a:pt x="93065" y="74447"/>
                </a:lnTo>
                <a:close/>
              </a:path>
              <a:path w="678815" h="279400">
                <a:moveTo>
                  <a:pt x="93065" y="111671"/>
                </a:moveTo>
                <a:lnTo>
                  <a:pt x="37223" y="111671"/>
                </a:lnTo>
                <a:lnTo>
                  <a:pt x="37223" y="130289"/>
                </a:lnTo>
                <a:lnTo>
                  <a:pt x="93065" y="130289"/>
                </a:lnTo>
                <a:lnTo>
                  <a:pt x="93065" y="111671"/>
                </a:lnTo>
                <a:close/>
              </a:path>
              <a:path w="678815" h="279400">
                <a:moveTo>
                  <a:pt x="93065" y="148894"/>
                </a:moveTo>
                <a:lnTo>
                  <a:pt x="37223" y="148894"/>
                </a:lnTo>
                <a:lnTo>
                  <a:pt x="37223" y="167500"/>
                </a:lnTo>
                <a:lnTo>
                  <a:pt x="93065" y="167500"/>
                </a:lnTo>
                <a:lnTo>
                  <a:pt x="93065" y="148894"/>
                </a:lnTo>
                <a:close/>
              </a:path>
              <a:path w="678815" h="279400">
                <a:moveTo>
                  <a:pt x="93065" y="186118"/>
                </a:moveTo>
                <a:lnTo>
                  <a:pt x="37223" y="186118"/>
                </a:lnTo>
                <a:lnTo>
                  <a:pt x="37223" y="204736"/>
                </a:lnTo>
                <a:lnTo>
                  <a:pt x="93065" y="204736"/>
                </a:lnTo>
                <a:lnTo>
                  <a:pt x="93065" y="186118"/>
                </a:lnTo>
                <a:close/>
              </a:path>
              <a:path w="678815" h="279400">
                <a:moveTo>
                  <a:pt x="285521" y="0"/>
                </a:moveTo>
                <a:lnTo>
                  <a:pt x="148894" y="0"/>
                </a:lnTo>
                <a:lnTo>
                  <a:pt x="148894" y="18618"/>
                </a:lnTo>
                <a:lnTo>
                  <a:pt x="337794" y="18618"/>
                </a:lnTo>
                <a:lnTo>
                  <a:pt x="327064" y="10860"/>
                </a:lnTo>
                <a:lnTo>
                  <a:pt x="314625" y="4999"/>
                </a:lnTo>
                <a:lnTo>
                  <a:pt x="300702" y="1292"/>
                </a:lnTo>
                <a:lnTo>
                  <a:pt x="285521" y="0"/>
                </a:lnTo>
                <a:close/>
              </a:path>
              <a:path w="678815" h="279400">
                <a:moveTo>
                  <a:pt x="352844" y="37223"/>
                </a:moveTo>
                <a:lnTo>
                  <a:pt x="148894" y="37223"/>
                </a:lnTo>
                <a:lnTo>
                  <a:pt x="148894" y="55841"/>
                </a:lnTo>
                <a:lnTo>
                  <a:pt x="360756" y="55841"/>
                </a:lnTo>
                <a:lnTo>
                  <a:pt x="359181" y="49098"/>
                </a:lnTo>
                <a:lnTo>
                  <a:pt x="356006" y="41973"/>
                </a:lnTo>
                <a:lnTo>
                  <a:pt x="352844" y="37223"/>
                </a:lnTo>
                <a:close/>
              </a:path>
              <a:path w="678815" h="279400">
                <a:moveTo>
                  <a:pt x="360756" y="223342"/>
                </a:moveTo>
                <a:lnTo>
                  <a:pt x="148894" y="223342"/>
                </a:lnTo>
                <a:lnTo>
                  <a:pt x="148894" y="241960"/>
                </a:lnTo>
                <a:lnTo>
                  <a:pt x="352844" y="241960"/>
                </a:lnTo>
                <a:lnTo>
                  <a:pt x="356006" y="237210"/>
                </a:lnTo>
                <a:lnTo>
                  <a:pt x="359181" y="230073"/>
                </a:lnTo>
                <a:lnTo>
                  <a:pt x="360756" y="223342"/>
                </a:lnTo>
                <a:close/>
              </a:path>
              <a:path w="678815" h="279400">
                <a:moveTo>
                  <a:pt x="337794" y="260565"/>
                </a:moveTo>
                <a:lnTo>
                  <a:pt x="148894" y="260565"/>
                </a:lnTo>
                <a:lnTo>
                  <a:pt x="148894" y="279184"/>
                </a:lnTo>
                <a:lnTo>
                  <a:pt x="285521" y="279184"/>
                </a:lnTo>
                <a:lnTo>
                  <a:pt x="300702" y="277891"/>
                </a:lnTo>
                <a:lnTo>
                  <a:pt x="314625" y="274185"/>
                </a:lnTo>
                <a:lnTo>
                  <a:pt x="327064" y="268323"/>
                </a:lnTo>
                <a:lnTo>
                  <a:pt x="337794" y="260565"/>
                </a:lnTo>
                <a:close/>
              </a:path>
              <a:path w="678815" h="279400">
                <a:moveTo>
                  <a:pt x="241947" y="74447"/>
                </a:moveTo>
                <a:lnTo>
                  <a:pt x="186118" y="74447"/>
                </a:lnTo>
                <a:lnTo>
                  <a:pt x="186118" y="93065"/>
                </a:lnTo>
                <a:lnTo>
                  <a:pt x="241947" y="93065"/>
                </a:lnTo>
                <a:lnTo>
                  <a:pt x="241947" y="74447"/>
                </a:lnTo>
                <a:close/>
              </a:path>
              <a:path w="678815" h="279400">
                <a:moveTo>
                  <a:pt x="353631" y="111671"/>
                </a:moveTo>
                <a:lnTo>
                  <a:pt x="186118" y="111671"/>
                </a:lnTo>
                <a:lnTo>
                  <a:pt x="186118" y="130289"/>
                </a:lnTo>
                <a:lnTo>
                  <a:pt x="337794" y="130289"/>
                </a:lnTo>
                <a:lnTo>
                  <a:pt x="343738" y="125133"/>
                </a:lnTo>
                <a:lnTo>
                  <a:pt x="350062" y="118402"/>
                </a:lnTo>
                <a:lnTo>
                  <a:pt x="353631" y="111671"/>
                </a:lnTo>
                <a:close/>
              </a:path>
              <a:path w="678815" h="279400">
                <a:moveTo>
                  <a:pt x="337794" y="148894"/>
                </a:moveTo>
                <a:lnTo>
                  <a:pt x="186118" y="148894"/>
                </a:lnTo>
                <a:lnTo>
                  <a:pt x="186118" y="167513"/>
                </a:lnTo>
                <a:lnTo>
                  <a:pt x="353631" y="167513"/>
                </a:lnTo>
                <a:lnTo>
                  <a:pt x="350062" y="160781"/>
                </a:lnTo>
                <a:lnTo>
                  <a:pt x="343738" y="154050"/>
                </a:lnTo>
                <a:lnTo>
                  <a:pt x="337794" y="148894"/>
                </a:lnTo>
                <a:close/>
              </a:path>
              <a:path w="678815" h="279400">
                <a:moveTo>
                  <a:pt x="241947" y="186118"/>
                </a:moveTo>
                <a:lnTo>
                  <a:pt x="186118" y="186118"/>
                </a:lnTo>
                <a:lnTo>
                  <a:pt x="186118" y="204736"/>
                </a:lnTo>
                <a:lnTo>
                  <a:pt x="241947" y="204736"/>
                </a:lnTo>
                <a:lnTo>
                  <a:pt x="241947" y="186118"/>
                </a:lnTo>
                <a:close/>
              </a:path>
              <a:path w="678815" h="279400">
                <a:moveTo>
                  <a:pt x="363131" y="74447"/>
                </a:moveTo>
                <a:lnTo>
                  <a:pt x="297789" y="74447"/>
                </a:lnTo>
                <a:lnTo>
                  <a:pt x="297789" y="93065"/>
                </a:lnTo>
                <a:lnTo>
                  <a:pt x="360756" y="93065"/>
                </a:lnTo>
                <a:lnTo>
                  <a:pt x="361950" y="88709"/>
                </a:lnTo>
                <a:lnTo>
                  <a:pt x="363131" y="81178"/>
                </a:lnTo>
                <a:lnTo>
                  <a:pt x="363131" y="74447"/>
                </a:lnTo>
                <a:close/>
              </a:path>
              <a:path w="678815" h="279400">
                <a:moveTo>
                  <a:pt x="360756" y="186118"/>
                </a:moveTo>
                <a:lnTo>
                  <a:pt x="297789" y="186118"/>
                </a:lnTo>
                <a:lnTo>
                  <a:pt x="297789" y="204736"/>
                </a:lnTo>
                <a:lnTo>
                  <a:pt x="363131" y="204736"/>
                </a:lnTo>
                <a:lnTo>
                  <a:pt x="363131" y="198005"/>
                </a:lnTo>
                <a:lnTo>
                  <a:pt x="361950" y="190474"/>
                </a:lnTo>
                <a:lnTo>
                  <a:pt x="360756" y="186118"/>
                </a:lnTo>
                <a:close/>
              </a:path>
              <a:path w="678815" h="279400">
                <a:moveTo>
                  <a:pt x="487083" y="0"/>
                </a:moveTo>
                <a:lnTo>
                  <a:pt x="381749" y="0"/>
                </a:lnTo>
                <a:lnTo>
                  <a:pt x="381749" y="18618"/>
                </a:lnTo>
                <a:lnTo>
                  <a:pt x="493420" y="18618"/>
                </a:lnTo>
                <a:lnTo>
                  <a:pt x="487083" y="0"/>
                </a:lnTo>
                <a:close/>
              </a:path>
              <a:path w="678815" h="279400">
                <a:moveTo>
                  <a:pt x="499363" y="37223"/>
                </a:moveTo>
                <a:lnTo>
                  <a:pt x="381749" y="37223"/>
                </a:lnTo>
                <a:lnTo>
                  <a:pt x="381749" y="55841"/>
                </a:lnTo>
                <a:lnTo>
                  <a:pt x="505701" y="55841"/>
                </a:lnTo>
                <a:lnTo>
                  <a:pt x="499363" y="37223"/>
                </a:lnTo>
                <a:close/>
              </a:path>
              <a:path w="678815" h="279400">
                <a:moveTo>
                  <a:pt x="474814" y="223342"/>
                </a:moveTo>
                <a:lnTo>
                  <a:pt x="381749" y="223342"/>
                </a:lnTo>
                <a:lnTo>
                  <a:pt x="381749" y="241947"/>
                </a:lnTo>
                <a:lnTo>
                  <a:pt x="474814" y="241947"/>
                </a:lnTo>
                <a:lnTo>
                  <a:pt x="474814" y="223342"/>
                </a:lnTo>
                <a:close/>
              </a:path>
              <a:path w="678815" h="279400">
                <a:moveTo>
                  <a:pt x="474814" y="260565"/>
                </a:moveTo>
                <a:lnTo>
                  <a:pt x="381749" y="260565"/>
                </a:lnTo>
                <a:lnTo>
                  <a:pt x="381749" y="279184"/>
                </a:lnTo>
                <a:lnTo>
                  <a:pt x="474814" y="279184"/>
                </a:lnTo>
                <a:lnTo>
                  <a:pt x="474814" y="260565"/>
                </a:lnTo>
                <a:close/>
              </a:path>
              <a:path w="678815" h="279400">
                <a:moveTo>
                  <a:pt x="511644" y="74447"/>
                </a:moveTo>
                <a:lnTo>
                  <a:pt x="418973" y="74447"/>
                </a:lnTo>
                <a:lnTo>
                  <a:pt x="418973" y="93065"/>
                </a:lnTo>
                <a:lnTo>
                  <a:pt x="517969" y="93065"/>
                </a:lnTo>
                <a:lnTo>
                  <a:pt x="511644" y="74447"/>
                </a:lnTo>
                <a:close/>
              </a:path>
              <a:path w="678815" h="279400">
                <a:moveTo>
                  <a:pt x="474814" y="111671"/>
                </a:moveTo>
                <a:lnTo>
                  <a:pt x="418973" y="111671"/>
                </a:lnTo>
                <a:lnTo>
                  <a:pt x="418973" y="130289"/>
                </a:lnTo>
                <a:lnTo>
                  <a:pt x="474814" y="130289"/>
                </a:lnTo>
                <a:lnTo>
                  <a:pt x="474814" y="111671"/>
                </a:lnTo>
                <a:close/>
              </a:path>
              <a:path w="678815" h="279400">
                <a:moveTo>
                  <a:pt x="523913" y="111671"/>
                </a:moveTo>
                <a:lnTo>
                  <a:pt x="474814" y="111671"/>
                </a:lnTo>
                <a:lnTo>
                  <a:pt x="480745" y="130289"/>
                </a:lnTo>
                <a:lnTo>
                  <a:pt x="530250" y="130289"/>
                </a:lnTo>
                <a:lnTo>
                  <a:pt x="523913" y="111671"/>
                </a:lnTo>
                <a:close/>
              </a:path>
              <a:path w="678815" h="279400">
                <a:moveTo>
                  <a:pt x="585685" y="111671"/>
                </a:moveTo>
                <a:lnTo>
                  <a:pt x="536587" y="111671"/>
                </a:lnTo>
                <a:lnTo>
                  <a:pt x="530250" y="130289"/>
                </a:lnTo>
                <a:lnTo>
                  <a:pt x="579754" y="130289"/>
                </a:lnTo>
                <a:lnTo>
                  <a:pt x="585685" y="111671"/>
                </a:lnTo>
                <a:close/>
              </a:path>
              <a:path w="678815" h="279400">
                <a:moveTo>
                  <a:pt x="641515" y="111671"/>
                </a:moveTo>
                <a:lnTo>
                  <a:pt x="585685" y="111671"/>
                </a:lnTo>
                <a:lnTo>
                  <a:pt x="585685" y="130289"/>
                </a:lnTo>
                <a:lnTo>
                  <a:pt x="641515" y="130289"/>
                </a:lnTo>
                <a:lnTo>
                  <a:pt x="641515" y="111671"/>
                </a:lnTo>
                <a:close/>
              </a:path>
              <a:path w="678815" h="279400">
                <a:moveTo>
                  <a:pt x="474814" y="148894"/>
                </a:moveTo>
                <a:lnTo>
                  <a:pt x="418973" y="148894"/>
                </a:lnTo>
                <a:lnTo>
                  <a:pt x="418973" y="167500"/>
                </a:lnTo>
                <a:lnTo>
                  <a:pt x="474814" y="167500"/>
                </a:lnTo>
                <a:lnTo>
                  <a:pt x="474814" y="148894"/>
                </a:lnTo>
                <a:close/>
              </a:path>
              <a:path w="678815" h="279400">
                <a:moveTo>
                  <a:pt x="474814" y="186118"/>
                </a:moveTo>
                <a:lnTo>
                  <a:pt x="418973" y="186118"/>
                </a:lnTo>
                <a:lnTo>
                  <a:pt x="418973" y="204736"/>
                </a:lnTo>
                <a:lnTo>
                  <a:pt x="474814" y="204736"/>
                </a:lnTo>
                <a:lnTo>
                  <a:pt x="474814" y="186118"/>
                </a:lnTo>
                <a:close/>
              </a:path>
              <a:path w="678815" h="279400">
                <a:moveTo>
                  <a:pt x="573417" y="148894"/>
                </a:moveTo>
                <a:lnTo>
                  <a:pt x="487083" y="148894"/>
                </a:lnTo>
                <a:lnTo>
                  <a:pt x="493420" y="167513"/>
                </a:lnTo>
                <a:lnTo>
                  <a:pt x="567080" y="167513"/>
                </a:lnTo>
                <a:lnTo>
                  <a:pt x="573417" y="148894"/>
                </a:lnTo>
                <a:close/>
              </a:path>
              <a:path w="678815" h="279400">
                <a:moveTo>
                  <a:pt x="560743" y="186118"/>
                </a:moveTo>
                <a:lnTo>
                  <a:pt x="499757" y="186118"/>
                </a:lnTo>
                <a:lnTo>
                  <a:pt x="505701" y="204736"/>
                </a:lnTo>
                <a:lnTo>
                  <a:pt x="554799" y="204736"/>
                </a:lnTo>
                <a:lnTo>
                  <a:pt x="560743" y="186118"/>
                </a:lnTo>
                <a:close/>
              </a:path>
              <a:path w="678815" h="279400">
                <a:moveTo>
                  <a:pt x="548855" y="223342"/>
                </a:moveTo>
                <a:lnTo>
                  <a:pt x="511644" y="223342"/>
                </a:lnTo>
                <a:lnTo>
                  <a:pt x="517969" y="241960"/>
                </a:lnTo>
                <a:lnTo>
                  <a:pt x="542531" y="241960"/>
                </a:lnTo>
                <a:lnTo>
                  <a:pt x="548855" y="223342"/>
                </a:lnTo>
                <a:close/>
              </a:path>
              <a:path w="678815" h="279400">
                <a:moveTo>
                  <a:pt x="536587" y="260565"/>
                </a:moveTo>
                <a:lnTo>
                  <a:pt x="523913" y="260565"/>
                </a:lnTo>
                <a:lnTo>
                  <a:pt x="530250" y="279184"/>
                </a:lnTo>
                <a:lnTo>
                  <a:pt x="536587" y="260565"/>
                </a:lnTo>
                <a:close/>
              </a:path>
              <a:path w="678815" h="279400">
                <a:moveTo>
                  <a:pt x="641527" y="74447"/>
                </a:moveTo>
                <a:lnTo>
                  <a:pt x="548855" y="74447"/>
                </a:lnTo>
                <a:lnTo>
                  <a:pt x="542531" y="93065"/>
                </a:lnTo>
                <a:lnTo>
                  <a:pt x="641527" y="93065"/>
                </a:lnTo>
                <a:lnTo>
                  <a:pt x="641527" y="74447"/>
                </a:lnTo>
                <a:close/>
              </a:path>
              <a:path w="678815" h="279400">
                <a:moveTo>
                  <a:pt x="678751" y="37223"/>
                </a:moveTo>
                <a:lnTo>
                  <a:pt x="561136" y="37223"/>
                </a:lnTo>
                <a:lnTo>
                  <a:pt x="554799" y="55841"/>
                </a:lnTo>
                <a:lnTo>
                  <a:pt x="678751" y="55841"/>
                </a:lnTo>
                <a:lnTo>
                  <a:pt x="678751" y="37223"/>
                </a:lnTo>
                <a:close/>
              </a:path>
              <a:path w="678815" h="279400">
                <a:moveTo>
                  <a:pt x="678751" y="0"/>
                </a:moveTo>
                <a:lnTo>
                  <a:pt x="573417" y="0"/>
                </a:lnTo>
                <a:lnTo>
                  <a:pt x="567080" y="18618"/>
                </a:lnTo>
                <a:lnTo>
                  <a:pt x="678751" y="18618"/>
                </a:lnTo>
                <a:lnTo>
                  <a:pt x="678751" y="0"/>
                </a:lnTo>
                <a:close/>
              </a:path>
              <a:path w="678815" h="279400">
                <a:moveTo>
                  <a:pt x="641515" y="148894"/>
                </a:moveTo>
                <a:lnTo>
                  <a:pt x="585685" y="148894"/>
                </a:lnTo>
                <a:lnTo>
                  <a:pt x="585685" y="167500"/>
                </a:lnTo>
                <a:lnTo>
                  <a:pt x="641515" y="167500"/>
                </a:lnTo>
                <a:lnTo>
                  <a:pt x="641515" y="148894"/>
                </a:lnTo>
                <a:close/>
              </a:path>
              <a:path w="678815" h="279400">
                <a:moveTo>
                  <a:pt x="641515" y="186118"/>
                </a:moveTo>
                <a:lnTo>
                  <a:pt x="585685" y="186118"/>
                </a:lnTo>
                <a:lnTo>
                  <a:pt x="585685" y="204736"/>
                </a:lnTo>
                <a:lnTo>
                  <a:pt x="641515" y="204736"/>
                </a:lnTo>
                <a:lnTo>
                  <a:pt x="641515" y="186118"/>
                </a:lnTo>
                <a:close/>
              </a:path>
              <a:path w="678815" h="279400">
                <a:moveTo>
                  <a:pt x="678751" y="223342"/>
                </a:moveTo>
                <a:lnTo>
                  <a:pt x="585685" y="223342"/>
                </a:lnTo>
                <a:lnTo>
                  <a:pt x="585685" y="241947"/>
                </a:lnTo>
                <a:lnTo>
                  <a:pt x="678751" y="241947"/>
                </a:lnTo>
                <a:lnTo>
                  <a:pt x="678751" y="223342"/>
                </a:lnTo>
                <a:close/>
              </a:path>
              <a:path w="678815" h="279400">
                <a:moveTo>
                  <a:pt x="678751" y="260565"/>
                </a:moveTo>
                <a:lnTo>
                  <a:pt x="585685" y="260565"/>
                </a:lnTo>
                <a:lnTo>
                  <a:pt x="585685" y="279184"/>
                </a:lnTo>
                <a:lnTo>
                  <a:pt x="678751" y="279184"/>
                </a:lnTo>
                <a:lnTo>
                  <a:pt x="678751" y="260565"/>
                </a:lnTo>
                <a:close/>
              </a:path>
            </a:pathLst>
          </a:custGeom>
          <a:solidFill>
            <a:srgbClr val="000000"/>
          </a:solidFill>
        </p:spPr>
        <p:txBody>
          <a:bodyPr wrap="square" lIns="0" tIns="0" rIns="0" bIns="0" rtlCol="0"/>
          <a:lstStyle/>
          <a:p>
            <a:pPr defTabSz="571402">
              <a:defRPr/>
            </a:pPr>
            <a:endParaRPr sz="1100">
              <a:solidFill>
                <a:prstClr val="black"/>
              </a:solidFill>
              <a:latin typeface="Calibri"/>
            </a:endParaRPr>
          </a:p>
        </p:txBody>
      </p:sp>
    </p:spTree>
    <p:extLst>
      <p:ext uri="{BB962C8B-B14F-4D97-AF65-F5344CB8AC3E}">
        <p14:creationId xmlns:p14="http://schemas.microsoft.com/office/powerpoint/2010/main" val="3940113312"/>
      </p:ext>
    </p:extLst>
  </p:cSld>
  <p:clrMapOvr>
    <a:overrideClrMapping bg1="lt1" tx1="dk1" bg2="lt2" tx2="dk2" accent1="accent1" accent2="accent2" accent3="accent3" accent4="accent4" accent5="accent5" accent6="accent6" hlink="hlink" folHlink="folHlink"/>
  </p:clrMapOvr>
  <p:transition spd="med"/>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type="tx">
  <p:cSld name="2_title, image">
    <p:spTree>
      <p:nvGrpSpPr>
        <p:cNvPr id="1" name=""/>
        <p:cNvGrpSpPr/>
        <p:nvPr/>
      </p:nvGrpSpPr>
      <p:grpSpPr>
        <a:xfrm>
          <a:off x="0" y="0"/>
          <a:ext cx="0" cy="0"/>
          <a:chOff x="0" y="0"/>
          <a:chExt cx="0" cy="0"/>
        </a:xfrm>
      </p:grpSpPr>
      <p:grpSp>
        <p:nvGrpSpPr>
          <p:cNvPr id="6417" name="Group"/>
          <p:cNvGrpSpPr/>
          <p:nvPr/>
        </p:nvGrpSpPr>
        <p:grpSpPr>
          <a:xfrm>
            <a:off x="-109731" y="-109957"/>
            <a:ext cx="9364225" cy="5369451"/>
            <a:chOff x="0" y="0"/>
            <a:chExt cx="24971264" cy="14305288"/>
          </a:xfrm>
        </p:grpSpPr>
        <p:grpSp>
          <p:nvGrpSpPr>
            <p:cNvPr id="6384" name="Group"/>
            <p:cNvGrpSpPr/>
            <p:nvPr/>
          </p:nvGrpSpPr>
          <p:grpSpPr>
            <a:xfrm>
              <a:off x="903903" y="0"/>
              <a:ext cx="23164631" cy="243846"/>
              <a:chOff x="-2" y="0"/>
              <a:chExt cx="23164629" cy="243844"/>
            </a:xfrm>
          </p:grpSpPr>
          <p:sp>
            <p:nvSpPr>
              <p:cNvPr id="6373"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374"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375"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376"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377"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378"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379"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380"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381"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382"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383"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6396" name="Group"/>
            <p:cNvGrpSpPr/>
            <p:nvPr/>
          </p:nvGrpSpPr>
          <p:grpSpPr>
            <a:xfrm>
              <a:off x="903903" y="14061444"/>
              <a:ext cx="23164631" cy="243846"/>
              <a:chOff x="-2" y="0"/>
              <a:chExt cx="23164629" cy="243844"/>
            </a:xfrm>
          </p:grpSpPr>
          <p:sp>
            <p:nvSpPr>
              <p:cNvPr id="6385"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386"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387"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388"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389"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390"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391"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392"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393"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394"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395"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6406" name="Group"/>
            <p:cNvGrpSpPr/>
            <p:nvPr/>
          </p:nvGrpSpPr>
          <p:grpSpPr>
            <a:xfrm>
              <a:off x="0" y="926929"/>
              <a:ext cx="243846" cy="12438555"/>
              <a:chOff x="0" y="-2"/>
              <a:chExt cx="243844" cy="12438554"/>
            </a:xfrm>
          </p:grpSpPr>
          <p:sp>
            <p:nvSpPr>
              <p:cNvPr id="6397"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398"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399"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400"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401"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402"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403"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404"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405"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6416" name="Group"/>
            <p:cNvGrpSpPr/>
            <p:nvPr/>
          </p:nvGrpSpPr>
          <p:grpSpPr>
            <a:xfrm>
              <a:off x="24727419" y="926929"/>
              <a:ext cx="243846" cy="12435851"/>
              <a:chOff x="0" y="0"/>
              <a:chExt cx="243844" cy="12435850"/>
            </a:xfrm>
          </p:grpSpPr>
          <p:sp>
            <p:nvSpPr>
              <p:cNvPr id="6407"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408"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409"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410"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411"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412"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413"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414"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415"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6418" name="Image"/>
          <p:cNvSpPr>
            <a:spLocks noGrp="1"/>
          </p:cNvSpPr>
          <p:nvPr>
            <p:ph type="pic" idx="21"/>
          </p:nvPr>
        </p:nvSpPr>
        <p:spPr>
          <a:xfrm>
            <a:off x="4572000" y="0"/>
            <a:ext cx="4572000" cy="5148263"/>
          </a:xfrm>
          <a:prstGeom prst="rect">
            <a:avLst/>
          </a:prstGeom>
        </p:spPr>
        <p:txBody>
          <a:bodyPr lIns="91439" tIns="45719" rIns="91439" bIns="45719"/>
          <a:lstStyle/>
          <a:p>
            <a:endParaRPr/>
          </a:p>
        </p:txBody>
      </p:sp>
      <p:sp>
        <p:nvSpPr>
          <p:cNvPr id="6419" name="Title Text"/>
          <p:cNvSpPr txBox="1">
            <a:spLocks noGrp="1"/>
          </p:cNvSpPr>
          <p:nvPr>
            <p:ph type="title"/>
          </p:nvPr>
        </p:nvSpPr>
        <p:spPr>
          <a:xfrm>
            <a:off x="210312" y="137796"/>
            <a:ext cx="4142234" cy="4298611"/>
          </a:xfrm>
          <a:prstGeom prst="rect">
            <a:avLst/>
          </a:prstGeom>
        </p:spPr>
        <p:txBody>
          <a:bodyPr/>
          <a:lstStyle>
            <a:lvl1pPr defTabSz="914411">
              <a:defRPr sz="2400" b="0" spc="0"/>
            </a:lvl1pPr>
          </a:lstStyle>
          <a:p>
            <a:r>
              <a:t>Title Text</a:t>
            </a:r>
          </a:p>
        </p:txBody>
      </p:sp>
      <p:sp>
        <p:nvSpPr>
          <p:cNvPr id="6420" name="Slide Number"/>
          <p:cNvSpPr txBox="1">
            <a:spLocks noGrp="1"/>
          </p:cNvSpPr>
          <p:nvPr>
            <p:ph type="sldNum" sz="quarter" idx="2"/>
          </p:nvPr>
        </p:nvSpPr>
        <p:spPr>
          <a:xfrm>
            <a:off x="8713354" y="4833927"/>
            <a:ext cx="201980" cy="83658"/>
          </a:xfrm>
          <a:prstGeom prst="rect">
            <a:avLst/>
          </a:prstGeom>
        </p:spPr>
        <p:txBody>
          <a:bodyPr/>
          <a:lstStyle>
            <a:lvl1pPr>
              <a:defRPr sz="600" b="1">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464968686"/>
      </p:ext>
    </p:extLst>
  </p:cSld>
  <p:clrMapOvr>
    <a:masterClrMapping/>
  </p:clrMapOvr>
  <p:transition spd="med"/>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type="tx">
  <p:cSld name="2_title, half-blank area">
    <p:spTree>
      <p:nvGrpSpPr>
        <p:cNvPr id="1" name=""/>
        <p:cNvGrpSpPr/>
        <p:nvPr/>
      </p:nvGrpSpPr>
      <p:grpSpPr>
        <a:xfrm>
          <a:off x="0" y="0"/>
          <a:ext cx="0" cy="0"/>
          <a:chOff x="0" y="0"/>
          <a:chExt cx="0" cy="0"/>
        </a:xfrm>
      </p:grpSpPr>
      <p:grpSp>
        <p:nvGrpSpPr>
          <p:cNvPr id="6471" name="Group"/>
          <p:cNvGrpSpPr/>
          <p:nvPr/>
        </p:nvGrpSpPr>
        <p:grpSpPr>
          <a:xfrm>
            <a:off x="-109731" y="-109957"/>
            <a:ext cx="9364225" cy="5369451"/>
            <a:chOff x="0" y="0"/>
            <a:chExt cx="24971264" cy="14305288"/>
          </a:xfrm>
        </p:grpSpPr>
        <p:grpSp>
          <p:nvGrpSpPr>
            <p:cNvPr id="6438" name="Group"/>
            <p:cNvGrpSpPr/>
            <p:nvPr/>
          </p:nvGrpSpPr>
          <p:grpSpPr>
            <a:xfrm>
              <a:off x="903903" y="0"/>
              <a:ext cx="23164631" cy="243846"/>
              <a:chOff x="-2" y="0"/>
              <a:chExt cx="23164629" cy="243844"/>
            </a:xfrm>
          </p:grpSpPr>
          <p:sp>
            <p:nvSpPr>
              <p:cNvPr id="6427"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428"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429"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430"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431"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432"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433"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434"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435"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436"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437"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6450" name="Group"/>
            <p:cNvGrpSpPr/>
            <p:nvPr/>
          </p:nvGrpSpPr>
          <p:grpSpPr>
            <a:xfrm>
              <a:off x="903903" y="14061444"/>
              <a:ext cx="23164631" cy="243846"/>
              <a:chOff x="-2" y="0"/>
              <a:chExt cx="23164629" cy="243844"/>
            </a:xfrm>
          </p:grpSpPr>
          <p:sp>
            <p:nvSpPr>
              <p:cNvPr id="6439"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440"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441"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442"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443"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444"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445"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446"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447"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448"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449"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6460" name="Group"/>
            <p:cNvGrpSpPr/>
            <p:nvPr/>
          </p:nvGrpSpPr>
          <p:grpSpPr>
            <a:xfrm>
              <a:off x="0" y="926929"/>
              <a:ext cx="243846" cy="12438555"/>
              <a:chOff x="0" y="-2"/>
              <a:chExt cx="243844" cy="12438554"/>
            </a:xfrm>
          </p:grpSpPr>
          <p:sp>
            <p:nvSpPr>
              <p:cNvPr id="6451"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452"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453"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454"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455"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456"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457"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458"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459"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6470" name="Group"/>
            <p:cNvGrpSpPr/>
            <p:nvPr/>
          </p:nvGrpSpPr>
          <p:grpSpPr>
            <a:xfrm>
              <a:off x="24727419" y="926929"/>
              <a:ext cx="243846" cy="12435851"/>
              <a:chOff x="0" y="0"/>
              <a:chExt cx="243844" cy="12435850"/>
            </a:xfrm>
          </p:grpSpPr>
          <p:sp>
            <p:nvSpPr>
              <p:cNvPr id="6461"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462"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463"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464"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465"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466"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467"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468"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469"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6472" name="Title Text"/>
          <p:cNvSpPr txBox="1">
            <a:spLocks noGrp="1"/>
          </p:cNvSpPr>
          <p:nvPr>
            <p:ph type="title"/>
          </p:nvPr>
        </p:nvSpPr>
        <p:spPr>
          <a:xfrm>
            <a:off x="210312" y="137796"/>
            <a:ext cx="4142234" cy="4298611"/>
          </a:xfrm>
          <a:prstGeom prst="rect">
            <a:avLst/>
          </a:prstGeom>
        </p:spPr>
        <p:txBody>
          <a:bodyPr/>
          <a:lstStyle>
            <a:lvl1pPr defTabSz="914411">
              <a:defRPr sz="2400" b="0" spc="0"/>
            </a:lvl1pPr>
          </a:lstStyle>
          <a:p>
            <a:r>
              <a:t>Title Text</a:t>
            </a:r>
          </a:p>
        </p:txBody>
      </p:sp>
      <p:sp>
        <p:nvSpPr>
          <p:cNvPr id="6473" name="Slide Number"/>
          <p:cNvSpPr txBox="1">
            <a:spLocks noGrp="1"/>
          </p:cNvSpPr>
          <p:nvPr>
            <p:ph type="sldNum" sz="quarter" idx="2"/>
          </p:nvPr>
        </p:nvSpPr>
        <p:spPr>
          <a:xfrm>
            <a:off x="8713354" y="4833927"/>
            <a:ext cx="201980" cy="83658"/>
          </a:xfrm>
          <a:prstGeom prst="rect">
            <a:avLst/>
          </a:prstGeom>
        </p:spPr>
        <p:txBody>
          <a:bodyPr/>
          <a:lstStyle>
            <a:lvl1pPr>
              <a:defRPr sz="600" b="1">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564235306"/>
      </p:ext>
    </p:extLst>
  </p:cSld>
  <p:clrMapOvr>
    <a:masterClrMapping/>
  </p:clrMapOvr>
  <p:transition spd="med"/>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type="tx">
  <p:cSld name="2_insight, text, boxes">
    <p:spTree>
      <p:nvGrpSpPr>
        <p:cNvPr id="1" name=""/>
        <p:cNvGrpSpPr/>
        <p:nvPr/>
      </p:nvGrpSpPr>
      <p:grpSpPr>
        <a:xfrm>
          <a:off x="0" y="0"/>
          <a:ext cx="0" cy="0"/>
          <a:chOff x="0" y="0"/>
          <a:chExt cx="0" cy="0"/>
        </a:xfrm>
      </p:grpSpPr>
      <p:grpSp>
        <p:nvGrpSpPr>
          <p:cNvPr id="6577" name="Group"/>
          <p:cNvGrpSpPr/>
          <p:nvPr/>
        </p:nvGrpSpPr>
        <p:grpSpPr>
          <a:xfrm>
            <a:off x="-109731" y="-109957"/>
            <a:ext cx="9364225" cy="5369451"/>
            <a:chOff x="0" y="0"/>
            <a:chExt cx="24971264" cy="14305288"/>
          </a:xfrm>
        </p:grpSpPr>
        <p:grpSp>
          <p:nvGrpSpPr>
            <p:cNvPr id="6544" name="Group"/>
            <p:cNvGrpSpPr/>
            <p:nvPr/>
          </p:nvGrpSpPr>
          <p:grpSpPr>
            <a:xfrm>
              <a:off x="903903" y="0"/>
              <a:ext cx="23164631" cy="243846"/>
              <a:chOff x="-2" y="0"/>
              <a:chExt cx="23164629" cy="243844"/>
            </a:xfrm>
          </p:grpSpPr>
          <p:sp>
            <p:nvSpPr>
              <p:cNvPr id="6533"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534"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535"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536"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537"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538"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539"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540"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541"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542"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543"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6556" name="Group"/>
            <p:cNvGrpSpPr/>
            <p:nvPr/>
          </p:nvGrpSpPr>
          <p:grpSpPr>
            <a:xfrm>
              <a:off x="903903" y="14061444"/>
              <a:ext cx="23164631" cy="243846"/>
              <a:chOff x="-2" y="0"/>
              <a:chExt cx="23164629" cy="243844"/>
            </a:xfrm>
          </p:grpSpPr>
          <p:sp>
            <p:nvSpPr>
              <p:cNvPr id="6545"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546"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547"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548"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549"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550"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551"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552"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553"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554"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555"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6566" name="Group"/>
            <p:cNvGrpSpPr/>
            <p:nvPr/>
          </p:nvGrpSpPr>
          <p:grpSpPr>
            <a:xfrm>
              <a:off x="0" y="926929"/>
              <a:ext cx="243846" cy="12438555"/>
              <a:chOff x="0" y="-2"/>
              <a:chExt cx="243844" cy="12438554"/>
            </a:xfrm>
          </p:grpSpPr>
          <p:sp>
            <p:nvSpPr>
              <p:cNvPr id="6557"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558"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559"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560"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561"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562"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563"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564"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565"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6576" name="Group"/>
            <p:cNvGrpSpPr/>
            <p:nvPr/>
          </p:nvGrpSpPr>
          <p:grpSpPr>
            <a:xfrm>
              <a:off x="24727419" y="926929"/>
              <a:ext cx="243846" cy="12435851"/>
              <a:chOff x="0" y="0"/>
              <a:chExt cx="243844" cy="12435850"/>
            </a:xfrm>
          </p:grpSpPr>
          <p:sp>
            <p:nvSpPr>
              <p:cNvPr id="6567"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568"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569"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570"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571"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572"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573"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574"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575"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6578" name="Body Level One…"/>
          <p:cNvSpPr txBox="1">
            <a:spLocks noGrp="1"/>
          </p:cNvSpPr>
          <p:nvPr>
            <p:ph type="body" sz="quarter" idx="1"/>
          </p:nvPr>
        </p:nvSpPr>
        <p:spPr>
          <a:xfrm>
            <a:off x="4572000" y="0"/>
            <a:ext cx="2286000" cy="2574132"/>
          </a:xfrm>
          <a:prstGeom prst="rect">
            <a:avLst/>
          </a:prstGeom>
          <a:solidFill>
            <a:srgbClr val="0F6FFF"/>
          </a:solidFill>
        </p:spPr>
        <p:txBody>
          <a:bodyPr lIns="201168" tIns="201168" rIns="201168" bIns="201168">
            <a:normAutofit/>
          </a:bodyPr>
          <a:lstStyle>
            <a:lvl1pPr defTabSz="914411">
              <a:defRPr sz="1388" b="0" spc="0"/>
            </a:lvl1pPr>
            <a:lvl2pPr marL="171452" indent="-171452" defTabSz="914411">
              <a:defRPr sz="1388" b="0" spc="0"/>
            </a:lvl2pPr>
            <a:lvl3pPr marL="342905" indent="-141289" defTabSz="914411">
              <a:defRPr sz="1388" b="0" spc="0"/>
            </a:lvl3pPr>
            <a:lvl4pPr marL="628658" indent="-193677" defTabSz="914411">
              <a:defRPr sz="1388" b="0" spc="0"/>
            </a:lvl4pPr>
            <a:lvl5pPr marL="803285" indent="-171452" defTabSz="914411">
              <a:defRPr sz="1388" b="0" spc="0"/>
            </a:lvl5pPr>
          </a:lstStyle>
          <a:p>
            <a:r>
              <a:t>Body Level One</a:t>
            </a:r>
          </a:p>
          <a:p>
            <a:pPr lvl="1"/>
            <a:r>
              <a:t>Body Level Two</a:t>
            </a:r>
          </a:p>
          <a:p>
            <a:pPr lvl="2"/>
            <a:r>
              <a:t>Body Level Three</a:t>
            </a:r>
          </a:p>
          <a:p>
            <a:pPr lvl="3"/>
            <a:r>
              <a:t>Body Level Four</a:t>
            </a:r>
          </a:p>
          <a:p>
            <a:pPr lvl="4"/>
            <a:r>
              <a:t>Body Level Five</a:t>
            </a:r>
          </a:p>
        </p:txBody>
      </p:sp>
      <p:sp>
        <p:nvSpPr>
          <p:cNvPr id="6579" name="Title Text"/>
          <p:cNvSpPr txBox="1">
            <a:spLocks noGrp="1"/>
          </p:cNvSpPr>
          <p:nvPr>
            <p:ph type="title"/>
          </p:nvPr>
        </p:nvSpPr>
        <p:spPr>
          <a:xfrm>
            <a:off x="210312" y="137796"/>
            <a:ext cx="4142234" cy="805419"/>
          </a:xfrm>
          <a:prstGeom prst="rect">
            <a:avLst/>
          </a:prstGeom>
        </p:spPr>
        <p:txBody>
          <a:bodyPr/>
          <a:lstStyle>
            <a:lvl1pPr defTabSz="914411">
              <a:defRPr sz="2400" b="0" spc="0"/>
            </a:lvl1pPr>
          </a:lstStyle>
          <a:p>
            <a:r>
              <a:t>Title Text</a:t>
            </a:r>
          </a:p>
        </p:txBody>
      </p:sp>
      <p:sp>
        <p:nvSpPr>
          <p:cNvPr id="6580" name="Rectangle"/>
          <p:cNvSpPr>
            <a:spLocks noGrp="1"/>
          </p:cNvSpPr>
          <p:nvPr>
            <p:ph type="body" sz="half" idx="21"/>
          </p:nvPr>
        </p:nvSpPr>
        <p:spPr>
          <a:xfrm>
            <a:off x="219457" y="1244736"/>
            <a:ext cx="4123946" cy="3255229"/>
          </a:xfrm>
          <a:prstGeom prst="rect">
            <a:avLst/>
          </a:prstGeom>
        </p:spPr>
        <p:txBody>
          <a:bodyPr>
            <a:normAutofit/>
          </a:bodyPr>
          <a:lstStyle>
            <a:lvl1pPr defTabSz="1828823">
              <a:defRPr sz="3700" b="0" spc="0">
                <a:latin typeface="Arial"/>
                <a:cs typeface="Arial"/>
                <a:sym typeface="Arial"/>
              </a:defRPr>
            </a:lvl1pPr>
          </a:lstStyle>
          <a:p>
            <a:pPr defTabSz="2438430">
              <a:defRPr sz="3700" b="0" spc="0">
                <a:latin typeface="Arial"/>
                <a:ea typeface="Arial"/>
                <a:cs typeface="Arial"/>
                <a:sym typeface="Arial"/>
              </a:defRPr>
            </a:pPr>
            <a:endParaRPr/>
          </a:p>
        </p:txBody>
      </p:sp>
      <p:sp>
        <p:nvSpPr>
          <p:cNvPr id="6581" name="Rectangle"/>
          <p:cNvSpPr/>
          <p:nvPr/>
        </p:nvSpPr>
        <p:spPr>
          <a:xfrm>
            <a:off x="6858000" y="0"/>
            <a:ext cx="2286000" cy="2574132"/>
          </a:xfrm>
          <a:prstGeom prst="rect">
            <a:avLst/>
          </a:prstGeom>
          <a:solidFill>
            <a:srgbClr val="031973"/>
          </a:solidFill>
          <a:ln w="12700">
            <a:miter lim="400000"/>
          </a:ln>
        </p:spPr>
        <p:txBody>
          <a:bodyPr lIns="20091" tIns="20091" rIns="20091" bIns="20091"/>
          <a:lstStyle/>
          <a:p>
            <a:pPr indent="0" defTabSz="914411">
              <a:lnSpc>
                <a:spcPct val="90000"/>
              </a:lnSpc>
              <a:spcBef>
                <a:spcPts val="1088"/>
              </a:spcBef>
              <a:defRPr sz="3700" b="1" spc="750">
                <a:solidFill>
                  <a:srgbClr val="FFFFFF"/>
                </a:solidFill>
              </a:defRPr>
            </a:pPr>
            <a:endParaRPr sz="1388"/>
          </a:p>
        </p:txBody>
      </p:sp>
      <p:sp>
        <p:nvSpPr>
          <p:cNvPr id="6582" name="Rectangle"/>
          <p:cNvSpPr/>
          <p:nvPr/>
        </p:nvSpPr>
        <p:spPr>
          <a:xfrm>
            <a:off x="4572000" y="2572543"/>
            <a:ext cx="4572000" cy="2575721"/>
          </a:xfrm>
          <a:prstGeom prst="rect">
            <a:avLst/>
          </a:prstGeom>
          <a:solidFill>
            <a:srgbClr val="0530AD"/>
          </a:solidFill>
          <a:ln w="12700">
            <a:miter lim="400000"/>
          </a:ln>
        </p:spPr>
        <p:txBody>
          <a:bodyPr lIns="20091" tIns="20091" rIns="20091" bIns="20091"/>
          <a:lstStyle/>
          <a:p>
            <a:pPr indent="0" defTabSz="914411">
              <a:lnSpc>
                <a:spcPct val="90000"/>
              </a:lnSpc>
              <a:spcBef>
                <a:spcPts val="1088"/>
              </a:spcBef>
              <a:defRPr sz="3700" b="1" spc="750">
                <a:solidFill>
                  <a:srgbClr val="FFFFFF"/>
                </a:solidFill>
              </a:defRPr>
            </a:pPr>
            <a:endParaRPr sz="1388"/>
          </a:p>
        </p:txBody>
      </p:sp>
      <p:sp>
        <p:nvSpPr>
          <p:cNvPr id="6583"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403126119"/>
      </p:ext>
    </p:extLst>
  </p:cSld>
  <p:clrMapOvr>
    <a:masterClrMapping/>
  </p:clrMapOvr>
  <p:transition spd="med"/>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type="tx">
  <p:cSld name="2_boxes (3 med, 2 small)">
    <p:spTree>
      <p:nvGrpSpPr>
        <p:cNvPr id="1" name=""/>
        <p:cNvGrpSpPr/>
        <p:nvPr/>
      </p:nvGrpSpPr>
      <p:grpSpPr>
        <a:xfrm>
          <a:off x="0" y="0"/>
          <a:ext cx="0" cy="0"/>
          <a:chOff x="0" y="0"/>
          <a:chExt cx="0" cy="0"/>
        </a:xfrm>
      </p:grpSpPr>
      <p:grpSp>
        <p:nvGrpSpPr>
          <p:cNvPr id="6634" name="Group"/>
          <p:cNvGrpSpPr/>
          <p:nvPr/>
        </p:nvGrpSpPr>
        <p:grpSpPr>
          <a:xfrm>
            <a:off x="-109731" y="-109957"/>
            <a:ext cx="9364225" cy="5369451"/>
            <a:chOff x="0" y="0"/>
            <a:chExt cx="24971264" cy="14305288"/>
          </a:xfrm>
        </p:grpSpPr>
        <p:grpSp>
          <p:nvGrpSpPr>
            <p:cNvPr id="6601" name="Group"/>
            <p:cNvGrpSpPr/>
            <p:nvPr/>
          </p:nvGrpSpPr>
          <p:grpSpPr>
            <a:xfrm>
              <a:off x="903903" y="0"/>
              <a:ext cx="23164631" cy="243846"/>
              <a:chOff x="-2" y="0"/>
              <a:chExt cx="23164629" cy="243844"/>
            </a:xfrm>
          </p:grpSpPr>
          <p:sp>
            <p:nvSpPr>
              <p:cNvPr id="6590"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591"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592"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593"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594"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595"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596"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597"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598"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599"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600"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6613" name="Group"/>
            <p:cNvGrpSpPr/>
            <p:nvPr/>
          </p:nvGrpSpPr>
          <p:grpSpPr>
            <a:xfrm>
              <a:off x="903903" y="14061444"/>
              <a:ext cx="23164631" cy="243846"/>
              <a:chOff x="-2" y="0"/>
              <a:chExt cx="23164629" cy="243844"/>
            </a:xfrm>
          </p:grpSpPr>
          <p:sp>
            <p:nvSpPr>
              <p:cNvPr id="6602"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603"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604"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605"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606"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607"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608"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609"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610"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611"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612"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6623" name="Group"/>
            <p:cNvGrpSpPr/>
            <p:nvPr/>
          </p:nvGrpSpPr>
          <p:grpSpPr>
            <a:xfrm>
              <a:off x="0" y="926929"/>
              <a:ext cx="243846" cy="12438555"/>
              <a:chOff x="0" y="-2"/>
              <a:chExt cx="243844" cy="12438554"/>
            </a:xfrm>
          </p:grpSpPr>
          <p:sp>
            <p:nvSpPr>
              <p:cNvPr id="6614"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615"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616"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617"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618"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619"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620"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621"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622"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6633" name="Group"/>
            <p:cNvGrpSpPr/>
            <p:nvPr/>
          </p:nvGrpSpPr>
          <p:grpSpPr>
            <a:xfrm>
              <a:off x="24727419" y="926929"/>
              <a:ext cx="243846" cy="12435851"/>
              <a:chOff x="0" y="0"/>
              <a:chExt cx="243844" cy="12435850"/>
            </a:xfrm>
          </p:grpSpPr>
          <p:sp>
            <p:nvSpPr>
              <p:cNvPr id="6624"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625"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626"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627"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628"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629"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630"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631"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632"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6635" name="Body Level One…"/>
          <p:cNvSpPr txBox="1">
            <a:spLocks noGrp="1"/>
          </p:cNvSpPr>
          <p:nvPr>
            <p:ph type="body" sz="quarter" idx="1"/>
          </p:nvPr>
        </p:nvSpPr>
        <p:spPr>
          <a:xfrm>
            <a:off x="4572000" y="0"/>
            <a:ext cx="2286000" cy="2574132"/>
          </a:xfrm>
          <a:prstGeom prst="rect">
            <a:avLst/>
          </a:prstGeom>
          <a:solidFill>
            <a:srgbClr val="0F6FFF"/>
          </a:solidFill>
        </p:spPr>
        <p:txBody>
          <a:bodyPr lIns="201168" tIns="201168" rIns="201168" bIns="201168">
            <a:normAutofit/>
          </a:bodyPr>
          <a:lstStyle>
            <a:lvl1pPr defTabSz="914411">
              <a:defRPr sz="1388" b="0" spc="0"/>
            </a:lvl1pPr>
            <a:lvl2pPr marL="171452" indent="-171452" defTabSz="914411">
              <a:defRPr sz="1388" b="0" spc="0"/>
            </a:lvl2pPr>
            <a:lvl3pPr marL="342905" indent="-141289" defTabSz="914411">
              <a:defRPr sz="1388" b="0" spc="0"/>
            </a:lvl3pPr>
            <a:lvl4pPr marL="628658" indent="-193677" defTabSz="914411">
              <a:defRPr sz="1388" b="0" spc="0"/>
            </a:lvl4pPr>
            <a:lvl5pPr marL="803285" indent="-171452" defTabSz="914411">
              <a:defRPr sz="1388" b="0" spc="0"/>
            </a:lvl5pPr>
          </a:lstStyle>
          <a:p>
            <a:r>
              <a:t>Body Level One</a:t>
            </a:r>
          </a:p>
          <a:p>
            <a:pPr lvl="1"/>
            <a:r>
              <a:t>Body Level Two</a:t>
            </a:r>
          </a:p>
          <a:p>
            <a:pPr lvl="2"/>
            <a:r>
              <a:t>Body Level Three</a:t>
            </a:r>
          </a:p>
          <a:p>
            <a:pPr lvl="3"/>
            <a:r>
              <a:t>Body Level Four</a:t>
            </a:r>
          </a:p>
          <a:p>
            <a:pPr lvl="4"/>
            <a:r>
              <a:t>Body Level Five</a:t>
            </a:r>
          </a:p>
        </p:txBody>
      </p:sp>
      <p:sp>
        <p:nvSpPr>
          <p:cNvPr id="6636" name="Title Text"/>
          <p:cNvSpPr txBox="1">
            <a:spLocks noGrp="1"/>
          </p:cNvSpPr>
          <p:nvPr>
            <p:ph type="title"/>
          </p:nvPr>
        </p:nvSpPr>
        <p:spPr>
          <a:xfrm>
            <a:off x="0" y="-2"/>
            <a:ext cx="4572000" cy="2574134"/>
          </a:xfrm>
          <a:prstGeom prst="rect">
            <a:avLst/>
          </a:prstGeom>
          <a:solidFill>
            <a:srgbClr val="0530AD"/>
          </a:solidFill>
        </p:spPr>
        <p:txBody>
          <a:bodyPr lIns="201168" tIns="201168" rIns="201168" bIns="201168"/>
          <a:lstStyle>
            <a:lvl1pPr defTabSz="914411">
              <a:defRPr sz="2400" b="0" spc="0">
                <a:solidFill>
                  <a:srgbClr val="FFFFFF"/>
                </a:solidFill>
              </a:defRPr>
            </a:lvl1pPr>
          </a:lstStyle>
          <a:p>
            <a:r>
              <a:t>Title Text</a:t>
            </a:r>
          </a:p>
        </p:txBody>
      </p:sp>
      <p:sp>
        <p:nvSpPr>
          <p:cNvPr id="6637" name="Rectangle"/>
          <p:cNvSpPr/>
          <p:nvPr/>
        </p:nvSpPr>
        <p:spPr>
          <a:xfrm>
            <a:off x="6858000" y="0"/>
            <a:ext cx="2286000" cy="2574132"/>
          </a:xfrm>
          <a:prstGeom prst="rect">
            <a:avLst/>
          </a:prstGeom>
          <a:solidFill>
            <a:srgbClr val="031973"/>
          </a:solidFill>
          <a:ln w="12700">
            <a:miter lim="400000"/>
          </a:ln>
        </p:spPr>
        <p:txBody>
          <a:bodyPr lIns="20091" tIns="20091" rIns="20091" bIns="20091"/>
          <a:lstStyle/>
          <a:p>
            <a:pPr indent="0" defTabSz="914411">
              <a:lnSpc>
                <a:spcPct val="90000"/>
              </a:lnSpc>
              <a:spcBef>
                <a:spcPts val="1088"/>
              </a:spcBef>
              <a:defRPr sz="3700" b="1" spc="750">
                <a:solidFill>
                  <a:srgbClr val="FFFFFF"/>
                </a:solidFill>
              </a:defRPr>
            </a:pPr>
            <a:endParaRPr sz="1388"/>
          </a:p>
        </p:txBody>
      </p:sp>
      <p:sp>
        <p:nvSpPr>
          <p:cNvPr id="6638" name="Rectangle"/>
          <p:cNvSpPr/>
          <p:nvPr/>
        </p:nvSpPr>
        <p:spPr>
          <a:xfrm>
            <a:off x="4572000" y="2572543"/>
            <a:ext cx="4572000" cy="2575721"/>
          </a:xfrm>
          <a:prstGeom prst="rect">
            <a:avLst/>
          </a:prstGeom>
          <a:solidFill>
            <a:srgbClr val="0530AD"/>
          </a:solidFill>
          <a:ln w="12700">
            <a:miter lim="400000"/>
          </a:ln>
        </p:spPr>
        <p:txBody>
          <a:bodyPr lIns="20091" tIns="20091" rIns="20091" bIns="20091"/>
          <a:lstStyle/>
          <a:p>
            <a:pPr indent="0" defTabSz="914411">
              <a:lnSpc>
                <a:spcPct val="90000"/>
              </a:lnSpc>
              <a:spcBef>
                <a:spcPts val="1088"/>
              </a:spcBef>
              <a:defRPr sz="3700" b="1" spc="750">
                <a:solidFill>
                  <a:srgbClr val="FFFFFF"/>
                </a:solidFill>
              </a:defRPr>
            </a:pPr>
            <a:endParaRPr sz="1388"/>
          </a:p>
        </p:txBody>
      </p:sp>
      <p:sp>
        <p:nvSpPr>
          <p:cNvPr id="6639" name="Rectangle"/>
          <p:cNvSpPr/>
          <p:nvPr/>
        </p:nvSpPr>
        <p:spPr>
          <a:xfrm>
            <a:off x="0" y="2572543"/>
            <a:ext cx="4572000" cy="2575721"/>
          </a:xfrm>
          <a:prstGeom prst="rect">
            <a:avLst/>
          </a:prstGeom>
          <a:solidFill>
            <a:srgbClr val="000000"/>
          </a:solidFill>
          <a:ln w="12700">
            <a:miter lim="400000"/>
          </a:ln>
        </p:spPr>
        <p:txBody>
          <a:bodyPr lIns="20091" tIns="20091" rIns="20091" bIns="20091"/>
          <a:lstStyle/>
          <a:p>
            <a:pPr indent="0" defTabSz="914411">
              <a:lnSpc>
                <a:spcPct val="90000"/>
              </a:lnSpc>
              <a:spcBef>
                <a:spcPts val="1088"/>
              </a:spcBef>
              <a:defRPr sz="3700" b="1" spc="750">
                <a:solidFill>
                  <a:srgbClr val="FFFFFF"/>
                </a:solidFill>
              </a:defRPr>
            </a:pPr>
            <a:endParaRPr sz="1388"/>
          </a:p>
        </p:txBody>
      </p:sp>
      <p:sp>
        <p:nvSpPr>
          <p:cNvPr id="6640"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376821833"/>
      </p:ext>
    </p:extLst>
  </p:cSld>
  <p:clrMapOvr>
    <a:masterClrMapping/>
  </p:clrMapOvr>
  <p:transition spd="med"/>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type="tx">
  <p:cSld name="2_boxes (1 large, 4 small)">
    <p:spTree>
      <p:nvGrpSpPr>
        <p:cNvPr id="1" name=""/>
        <p:cNvGrpSpPr/>
        <p:nvPr/>
      </p:nvGrpSpPr>
      <p:grpSpPr>
        <a:xfrm>
          <a:off x="0" y="0"/>
          <a:ext cx="0" cy="0"/>
          <a:chOff x="0" y="0"/>
          <a:chExt cx="0" cy="0"/>
        </a:xfrm>
      </p:grpSpPr>
      <p:grpSp>
        <p:nvGrpSpPr>
          <p:cNvPr id="6691" name="Group"/>
          <p:cNvGrpSpPr/>
          <p:nvPr/>
        </p:nvGrpSpPr>
        <p:grpSpPr>
          <a:xfrm>
            <a:off x="-109731" y="-109957"/>
            <a:ext cx="9364225" cy="5369451"/>
            <a:chOff x="0" y="0"/>
            <a:chExt cx="24971264" cy="14305288"/>
          </a:xfrm>
        </p:grpSpPr>
        <p:grpSp>
          <p:nvGrpSpPr>
            <p:cNvPr id="6658" name="Group"/>
            <p:cNvGrpSpPr/>
            <p:nvPr/>
          </p:nvGrpSpPr>
          <p:grpSpPr>
            <a:xfrm>
              <a:off x="903903" y="0"/>
              <a:ext cx="23164631" cy="243846"/>
              <a:chOff x="-2" y="0"/>
              <a:chExt cx="23164629" cy="243844"/>
            </a:xfrm>
          </p:grpSpPr>
          <p:sp>
            <p:nvSpPr>
              <p:cNvPr id="6647"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648"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649"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650"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651"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652"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653"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654"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655"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656"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657"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6670" name="Group"/>
            <p:cNvGrpSpPr/>
            <p:nvPr/>
          </p:nvGrpSpPr>
          <p:grpSpPr>
            <a:xfrm>
              <a:off x="903903" y="14061444"/>
              <a:ext cx="23164631" cy="243846"/>
              <a:chOff x="-2" y="0"/>
              <a:chExt cx="23164629" cy="243844"/>
            </a:xfrm>
          </p:grpSpPr>
          <p:sp>
            <p:nvSpPr>
              <p:cNvPr id="6659"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660"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661"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662"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663"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664"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665"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666"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667"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668"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669"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6680" name="Group"/>
            <p:cNvGrpSpPr/>
            <p:nvPr/>
          </p:nvGrpSpPr>
          <p:grpSpPr>
            <a:xfrm>
              <a:off x="0" y="926929"/>
              <a:ext cx="243846" cy="12438555"/>
              <a:chOff x="0" y="-2"/>
              <a:chExt cx="243844" cy="12438554"/>
            </a:xfrm>
          </p:grpSpPr>
          <p:sp>
            <p:nvSpPr>
              <p:cNvPr id="6671"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672"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673"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674"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675"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676"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677"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678"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679"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6690" name="Group"/>
            <p:cNvGrpSpPr/>
            <p:nvPr/>
          </p:nvGrpSpPr>
          <p:grpSpPr>
            <a:xfrm>
              <a:off x="24727419" y="926929"/>
              <a:ext cx="243846" cy="12435851"/>
              <a:chOff x="0" y="0"/>
              <a:chExt cx="243844" cy="12435850"/>
            </a:xfrm>
          </p:grpSpPr>
          <p:sp>
            <p:nvSpPr>
              <p:cNvPr id="6681"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682"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683"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684"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685"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686"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687"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688"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689"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6692" name="Body Level One…"/>
          <p:cNvSpPr txBox="1">
            <a:spLocks noGrp="1"/>
          </p:cNvSpPr>
          <p:nvPr>
            <p:ph type="body" sz="quarter" idx="1"/>
          </p:nvPr>
        </p:nvSpPr>
        <p:spPr>
          <a:xfrm>
            <a:off x="4572000" y="2572542"/>
            <a:ext cx="2286000" cy="2575722"/>
          </a:xfrm>
          <a:prstGeom prst="rect">
            <a:avLst/>
          </a:prstGeom>
          <a:solidFill>
            <a:srgbClr val="0F6FFF"/>
          </a:solidFill>
        </p:spPr>
        <p:txBody>
          <a:bodyPr lIns="201168" tIns="201168" rIns="201168" bIns="201168">
            <a:normAutofit/>
          </a:bodyPr>
          <a:lstStyle>
            <a:lvl1pPr defTabSz="914411">
              <a:defRPr sz="1388" b="0" spc="0"/>
            </a:lvl1pPr>
            <a:lvl2pPr marL="171452" indent="-171452" defTabSz="914411">
              <a:defRPr sz="1388" b="0" spc="0"/>
            </a:lvl2pPr>
            <a:lvl3pPr marL="342905" indent="-141289" defTabSz="914411">
              <a:defRPr sz="1388" b="0" spc="0"/>
            </a:lvl3pPr>
            <a:lvl4pPr marL="628658" indent="-193677" defTabSz="914411">
              <a:defRPr sz="1388" b="0" spc="0"/>
            </a:lvl4pPr>
            <a:lvl5pPr marL="803285" indent="-171452" defTabSz="914411">
              <a:defRPr sz="1388" b="0" spc="0"/>
            </a:lvl5pPr>
          </a:lstStyle>
          <a:p>
            <a:r>
              <a:t>Body Level One</a:t>
            </a:r>
          </a:p>
          <a:p>
            <a:pPr lvl="1"/>
            <a:r>
              <a:t>Body Level Two</a:t>
            </a:r>
          </a:p>
          <a:p>
            <a:pPr lvl="2"/>
            <a:r>
              <a:t>Body Level Three</a:t>
            </a:r>
          </a:p>
          <a:p>
            <a:pPr lvl="3"/>
            <a:r>
              <a:t>Body Level Four</a:t>
            </a:r>
          </a:p>
          <a:p>
            <a:pPr lvl="4"/>
            <a:r>
              <a:t>Body Level Five</a:t>
            </a:r>
          </a:p>
        </p:txBody>
      </p:sp>
      <p:sp>
        <p:nvSpPr>
          <p:cNvPr id="6693" name="Title Text"/>
          <p:cNvSpPr txBox="1">
            <a:spLocks noGrp="1"/>
          </p:cNvSpPr>
          <p:nvPr>
            <p:ph type="title"/>
          </p:nvPr>
        </p:nvSpPr>
        <p:spPr>
          <a:xfrm>
            <a:off x="0" y="-2"/>
            <a:ext cx="9144000" cy="2571844"/>
          </a:xfrm>
          <a:prstGeom prst="rect">
            <a:avLst/>
          </a:prstGeom>
          <a:solidFill>
            <a:srgbClr val="F3F3F3"/>
          </a:solidFill>
        </p:spPr>
        <p:txBody>
          <a:bodyPr lIns="164592" tIns="164592" rIns="164592" bIns="164592"/>
          <a:lstStyle>
            <a:lvl1pPr defTabSz="914411">
              <a:defRPr sz="4800" b="0" spc="0"/>
            </a:lvl1pPr>
          </a:lstStyle>
          <a:p>
            <a:r>
              <a:t>Title Text</a:t>
            </a:r>
          </a:p>
        </p:txBody>
      </p:sp>
      <p:sp>
        <p:nvSpPr>
          <p:cNvPr id="6694" name="Rectangle"/>
          <p:cNvSpPr/>
          <p:nvPr/>
        </p:nvSpPr>
        <p:spPr>
          <a:xfrm>
            <a:off x="6858000" y="2572542"/>
            <a:ext cx="2286000" cy="2575722"/>
          </a:xfrm>
          <a:prstGeom prst="rect">
            <a:avLst/>
          </a:prstGeom>
          <a:solidFill>
            <a:srgbClr val="6BA5FF"/>
          </a:solidFill>
          <a:ln w="12700">
            <a:miter lim="400000"/>
          </a:ln>
        </p:spPr>
        <p:txBody>
          <a:bodyPr lIns="20091" tIns="20091" rIns="20091" bIns="20091"/>
          <a:lstStyle/>
          <a:p>
            <a:pPr indent="0" defTabSz="914411">
              <a:lnSpc>
                <a:spcPct val="90000"/>
              </a:lnSpc>
              <a:spcBef>
                <a:spcPts val="1088"/>
              </a:spcBef>
              <a:defRPr sz="3700" b="1" spc="750">
                <a:solidFill>
                  <a:srgbClr val="FFFFFF"/>
                </a:solidFill>
              </a:defRPr>
            </a:pPr>
            <a:endParaRPr sz="1388"/>
          </a:p>
        </p:txBody>
      </p:sp>
      <p:sp>
        <p:nvSpPr>
          <p:cNvPr id="6695" name="Rectangle"/>
          <p:cNvSpPr/>
          <p:nvPr/>
        </p:nvSpPr>
        <p:spPr>
          <a:xfrm>
            <a:off x="2286001" y="2572543"/>
            <a:ext cx="2286002" cy="2575721"/>
          </a:xfrm>
          <a:prstGeom prst="rect">
            <a:avLst/>
          </a:prstGeom>
          <a:solidFill>
            <a:srgbClr val="054ADA"/>
          </a:solidFill>
          <a:ln w="12700">
            <a:miter lim="400000"/>
          </a:ln>
        </p:spPr>
        <p:txBody>
          <a:bodyPr lIns="20091" tIns="20091" rIns="20091" bIns="20091"/>
          <a:lstStyle/>
          <a:p>
            <a:pPr indent="0" defTabSz="914411">
              <a:lnSpc>
                <a:spcPct val="90000"/>
              </a:lnSpc>
              <a:spcBef>
                <a:spcPts val="1088"/>
              </a:spcBef>
              <a:defRPr sz="3700" b="1" spc="750">
                <a:solidFill>
                  <a:srgbClr val="FFFFFF"/>
                </a:solidFill>
              </a:defRPr>
            </a:pPr>
            <a:endParaRPr sz="1388"/>
          </a:p>
        </p:txBody>
      </p:sp>
      <p:sp>
        <p:nvSpPr>
          <p:cNvPr id="6696" name="Rectangle"/>
          <p:cNvSpPr/>
          <p:nvPr/>
        </p:nvSpPr>
        <p:spPr>
          <a:xfrm>
            <a:off x="0" y="2572543"/>
            <a:ext cx="2286000" cy="2575721"/>
          </a:xfrm>
          <a:prstGeom prst="rect">
            <a:avLst/>
          </a:prstGeom>
          <a:solidFill>
            <a:srgbClr val="031973"/>
          </a:solidFill>
          <a:ln w="12700">
            <a:miter lim="400000"/>
          </a:ln>
        </p:spPr>
        <p:txBody>
          <a:bodyPr lIns="20091" tIns="20091" rIns="20091" bIns="20091"/>
          <a:lstStyle/>
          <a:p>
            <a:pPr indent="0" defTabSz="914411">
              <a:lnSpc>
                <a:spcPct val="90000"/>
              </a:lnSpc>
              <a:spcBef>
                <a:spcPts val="1088"/>
              </a:spcBef>
              <a:defRPr sz="3700" b="1" spc="750">
                <a:solidFill>
                  <a:srgbClr val="FFFFFF"/>
                </a:solidFill>
              </a:defRPr>
            </a:pPr>
            <a:endParaRPr sz="1388"/>
          </a:p>
        </p:txBody>
      </p:sp>
      <p:sp>
        <p:nvSpPr>
          <p:cNvPr id="6697"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439814585"/>
      </p:ext>
    </p:extLst>
  </p:cSld>
  <p:clrMapOvr>
    <a:masterClrMapping/>
  </p:clrMapOvr>
  <p:transition spd="med"/>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type="tx">
  <p:cSld name="2_title (black box) over image(s)">
    <p:spTree>
      <p:nvGrpSpPr>
        <p:cNvPr id="1" name=""/>
        <p:cNvGrpSpPr/>
        <p:nvPr/>
      </p:nvGrpSpPr>
      <p:grpSpPr>
        <a:xfrm>
          <a:off x="0" y="0"/>
          <a:ext cx="0" cy="0"/>
          <a:chOff x="0" y="0"/>
          <a:chExt cx="0" cy="0"/>
        </a:xfrm>
      </p:grpSpPr>
      <p:grpSp>
        <p:nvGrpSpPr>
          <p:cNvPr id="6748" name="Group"/>
          <p:cNvGrpSpPr/>
          <p:nvPr/>
        </p:nvGrpSpPr>
        <p:grpSpPr>
          <a:xfrm>
            <a:off x="-109731" y="-109957"/>
            <a:ext cx="9364225" cy="5369451"/>
            <a:chOff x="0" y="0"/>
            <a:chExt cx="24971264" cy="14305288"/>
          </a:xfrm>
        </p:grpSpPr>
        <p:grpSp>
          <p:nvGrpSpPr>
            <p:cNvPr id="6715" name="Group"/>
            <p:cNvGrpSpPr/>
            <p:nvPr/>
          </p:nvGrpSpPr>
          <p:grpSpPr>
            <a:xfrm>
              <a:off x="903903" y="0"/>
              <a:ext cx="23164631" cy="243846"/>
              <a:chOff x="-2" y="0"/>
              <a:chExt cx="23164629" cy="243844"/>
            </a:xfrm>
          </p:grpSpPr>
          <p:sp>
            <p:nvSpPr>
              <p:cNvPr id="6704"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05"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06"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07"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08"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09"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10"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11"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12"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13"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14"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6727" name="Group"/>
            <p:cNvGrpSpPr/>
            <p:nvPr/>
          </p:nvGrpSpPr>
          <p:grpSpPr>
            <a:xfrm>
              <a:off x="903903" y="14061444"/>
              <a:ext cx="23164631" cy="243846"/>
              <a:chOff x="-2" y="0"/>
              <a:chExt cx="23164629" cy="243844"/>
            </a:xfrm>
          </p:grpSpPr>
          <p:sp>
            <p:nvSpPr>
              <p:cNvPr id="6716"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17"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18"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19"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20"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21"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22"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23"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24"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25"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26"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6737" name="Group"/>
            <p:cNvGrpSpPr/>
            <p:nvPr/>
          </p:nvGrpSpPr>
          <p:grpSpPr>
            <a:xfrm>
              <a:off x="0" y="926929"/>
              <a:ext cx="243846" cy="12438555"/>
              <a:chOff x="0" y="-2"/>
              <a:chExt cx="243844" cy="12438554"/>
            </a:xfrm>
          </p:grpSpPr>
          <p:sp>
            <p:nvSpPr>
              <p:cNvPr id="6728"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29"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30"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31"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32"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33"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34"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35"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36"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6747" name="Group"/>
            <p:cNvGrpSpPr/>
            <p:nvPr/>
          </p:nvGrpSpPr>
          <p:grpSpPr>
            <a:xfrm>
              <a:off x="24727419" y="926929"/>
              <a:ext cx="243846" cy="12435851"/>
              <a:chOff x="0" y="0"/>
              <a:chExt cx="243844" cy="12435850"/>
            </a:xfrm>
          </p:grpSpPr>
          <p:sp>
            <p:nvSpPr>
              <p:cNvPr id="6738"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39"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40"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41"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42"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43"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44"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45"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46"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6749" name="Image"/>
          <p:cNvSpPr>
            <a:spLocks noGrp="1"/>
          </p:cNvSpPr>
          <p:nvPr>
            <p:ph type="pic" idx="21"/>
          </p:nvPr>
        </p:nvSpPr>
        <p:spPr>
          <a:xfrm>
            <a:off x="0" y="1277532"/>
            <a:ext cx="9144000" cy="3870731"/>
          </a:xfrm>
          <a:prstGeom prst="rect">
            <a:avLst/>
          </a:prstGeom>
        </p:spPr>
        <p:txBody>
          <a:bodyPr lIns="91439" tIns="45719" rIns="91439" bIns="45719"/>
          <a:lstStyle/>
          <a:p>
            <a:endParaRPr/>
          </a:p>
        </p:txBody>
      </p:sp>
      <p:sp>
        <p:nvSpPr>
          <p:cNvPr id="6750" name="Title Text"/>
          <p:cNvSpPr txBox="1">
            <a:spLocks noGrp="1"/>
          </p:cNvSpPr>
          <p:nvPr>
            <p:ph type="title"/>
          </p:nvPr>
        </p:nvSpPr>
        <p:spPr>
          <a:xfrm>
            <a:off x="0" y="0"/>
            <a:ext cx="9144000" cy="1277532"/>
          </a:xfrm>
          <a:prstGeom prst="rect">
            <a:avLst/>
          </a:prstGeom>
          <a:solidFill>
            <a:srgbClr val="F3F3F3"/>
          </a:solidFill>
        </p:spPr>
        <p:txBody>
          <a:bodyPr lIns="201168" tIns="201168" rIns="201168" bIns="201168"/>
          <a:lstStyle>
            <a:lvl1pPr defTabSz="914411">
              <a:defRPr sz="2400" b="0" spc="0"/>
            </a:lvl1pPr>
          </a:lstStyle>
          <a:p>
            <a:r>
              <a:t>Title Text</a:t>
            </a:r>
          </a:p>
        </p:txBody>
      </p:sp>
      <p:sp>
        <p:nvSpPr>
          <p:cNvPr id="6751" name="Slide Number"/>
          <p:cNvSpPr txBox="1">
            <a:spLocks noGrp="1"/>
          </p:cNvSpPr>
          <p:nvPr>
            <p:ph type="sldNum" sz="quarter" idx="2"/>
          </p:nvPr>
        </p:nvSpPr>
        <p:spPr>
          <a:xfrm>
            <a:off x="8713354" y="4833927"/>
            <a:ext cx="201980" cy="83658"/>
          </a:xfrm>
          <a:prstGeom prst="rect">
            <a:avLst/>
          </a:prstGeom>
        </p:spPr>
        <p:txBody>
          <a:bodyPr/>
          <a:lstStyle>
            <a:lvl1pPr>
              <a:defRPr sz="600" b="1">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563836461"/>
      </p:ext>
    </p:extLst>
  </p:cSld>
  <p:clrMapOvr>
    <a:masterClrMapping/>
  </p:clrMapOvr>
  <p:transition spd="med"/>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type="tx">
  <p:cSld name="2_text (black box) over image(s)">
    <p:spTree>
      <p:nvGrpSpPr>
        <p:cNvPr id="1" name=""/>
        <p:cNvGrpSpPr/>
        <p:nvPr/>
      </p:nvGrpSpPr>
      <p:grpSpPr>
        <a:xfrm>
          <a:off x="0" y="0"/>
          <a:ext cx="0" cy="0"/>
          <a:chOff x="0" y="0"/>
          <a:chExt cx="0" cy="0"/>
        </a:xfrm>
      </p:grpSpPr>
      <p:grpSp>
        <p:nvGrpSpPr>
          <p:cNvPr id="6802" name="Group"/>
          <p:cNvGrpSpPr/>
          <p:nvPr/>
        </p:nvGrpSpPr>
        <p:grpSpPr>
          <a:xfrm>
            <a:off x="-109731" y="-109957"/>
            <a:ext cx="9364225" cy="5369451"/>
            <a:chOff x="0" y="0"/>
            <a:chExt cx="24971264" cy="14305288"/>
          </a:xfrm>
        </p:grpSpPr>
        <p:grpSp>
          <p:nvGrpSpPr>
            <p:cNvPr id="6769" name="Group"/>
            <p:cNvGrpSpPr/>
            <p:nvPr/>
          </p:nvGrpSpPr>
          <p:grpSpPr>
            <a:xfrm>
              <a:off x="903903" y="0"/>
              <a:ext cx="23164631" cy="243846"/>
              <a:chOff x="-2" y="0"/>
              <a:chExt cx="23164629" cy="243844"/>
            </a:xfrm>
          </p:grpSpPr>
          <p:sp>
            <p:nvSpPr>
              <p:cNvPr id="6758"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59"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60"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61"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62"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63"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64"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65"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66"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67"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68"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6781" name="Group"/>
            <p:cNvGrpSpPr/>
            <p:nvPr/>
          </p:nvGrpSpPr>
          <p:grpSpPr>
            <a:xfrm>
              <a:off x="903903" y="14061444"/>
              <a:ext cx="23164631" cy="243846"/>
              <a:chOff x="-2" y="0"/>
              <a:chExt cx="23164629" cy="243844"/>
            </a:xfrm>
          </p:grpSpPr>
          <p:sp>
            <p:nvSpPr>
              <p:cNvPr id="6770"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71"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72"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73"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74"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75"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76"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77"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78"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79"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80"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6791" name="Group"/>
            <p:cNvGrpSpPr/>
            <p:nvPr/>
          </p:nvGrpSpPr>
          <p:grpSpPr>
            <a:xfrm>
              <a:off x="0" y="926929"/>
              <a:ext cx="243846" cy="12438555"/>
              <a:chOff x="0" y="-2"/>
              <a:chExt cx="243844" cy="12438554"/>
            </a:xfrm>
          </p:grpSpPr>
          <p:sp>
            <p:nvSpPr>
              <p:cNvPr id="6782"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83"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84"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85"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86"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87"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88"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89"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90"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6801" name="Group"/>
            <p:cNvGrpSpPr/>
            <p:nvPr/>
          </p:nvGrpSpPr>
          <p:grpSpPr>
            <a:xfrm>
              <a:off x="24727419" y="926929"/>
              <a:ext cx="243846" cy="12435851"/>
              <a:chOff x="0" y="0"/>
              <a:chExt cx="243844" cy="12435850"/>
            </a:xfrm>
          </p:grpSpPr>
          <p:sp>
            <p:nvSpPr>
              <p:cNvPr id="6792"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93"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94"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95"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96"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97"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98"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799"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800"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6803" name="Image"/>
          <p:cNvSpPr>
            <a:spLocks noGrp="1"/>
          </p:cNvSpPr>
          <p:nvPr>
            <p:ph type="pic" idx="21"/>
          </p:nvPr>
        </p:nvSpPr>
        <p:spPr>
          <a:xfrm>
            <a:off x="0" y="0"/>
            <a:ext cx="9144000" cy="5152839"/>
          </a:xfrm>
          <a:prstGeom prst="rect">
            <a:avLst/>
          </a:prstGeom>
        </p:spPr>
        <p:txBody>
          <a:bodyPr lIns="91439" tIns="45719" rIns="91439" bIns="45719"/>
          <a:lstStyle/>
          <a:p>
            <a:endParaRPr/>
          </a:p>
        </p:txBody>
      </p:sp>
      <p:sp>
        <p:nvSpPr>
          <p:cNvPr id="6804" name="Body Level One…"/>
          <p:cNvSpPr txBox="1">
            <a:spLocks noGrp="1"/>
          </p:cNvSpPr>
          <p:nvPr>
            <p:ph type="body" sz="quarter" idx="1"/>
          </p:nvPr>
        </p:nvSpPr>
        <p:spPr>
          <a:xfrm>
            <a:off x="0" y="2583666"/>
            <a:ext cx="2286000" cy="2564598"/>
          </a:xfrm>
          <a:prstGeom prst="rect">
            <a:avLst/>
          </a:prstGeom>
          <a:solidFill>
            <a:srgbClr val="FFFFFF"/>
          </a:solidFill>
        </p:spPr>
        <p:txBody>
          <a:bodyPr lIns="228600" tIns="228600" rIns="228600" bIns="228600">
            <a:normAutofit/>
          </a:bodyPr>
          <a:lstStyle>
            <a:lvl1pPr defTabSz="914411">
              <a:defRPr sz="1388" b="0" spc="0">
                <a:solidFill>
                  <a:srgbClr val="000000"/>
                </a:solidFill>
              </a:defRPr>
            </a:lvl1pPr>
            <a:lvl2pPr marL="171452" indent="-171452" defTabSz="914411">
              <a:defRPr sz="1388" b="0" spc="0">
                <a:solidFill>
                  <a:srgbClr val="000000"/>
                </a:solidFill>
              </a:defRPr>
            </a:lvl2pPr>
            <a:lvl3pPr marL="342905" indent="-141289" defTabSz="914411">
              <a:defRPr sz="1388" b="0" spc="0">
                <a:solidFill>
                  <a:srgbClr val="000000"/>
                </a:solidFill>
              </a:defRPr>
            </a:lvl3pPr>
            <a:lvl4pPr marL="628658" indent="-193677" defTabSz="914411">
              <a:defRPr sz="1388" b="0" spc="0">
                <a:solidFill>
                  <a:srgbClr val="000000"/>
                </a:solidFill>
              </a:defRPr>
            </a:lvl4pPr>
            <a:lvl5pPr marL="803285" indent="-171452" defTabSz="914411">
              <a:defRPr sz="1388" b="0" spc="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805" name="Rectangle"/>
          <p:cNvSpPr>
            <a:spLocks noGrp="1"/>
          </p:cNvSpPr>
          <p:nvPr>
            <p:ph type="body" sz="quarter" idx="22"/>
          </p:nvPr>
        </p:nvSpPr>
        <p:spPr>
          <a:xfrm>
            <a:off x="-3" y="2574131"/>
            <a:ext cx="2569466" cy="2574132"/>
          </a:xfrm>
          <a:prstGeom prst="rect">
            <a:avLst/>
          </a:prstGeom>
          <a:solidFill>
            <a:srgbClr val="F3F3F3"/>
          </a:solidFill>
        </p:spPr>
        <p:txBody>
          <a:bodyPr lIns="201168" tIns="201168" rIns="201168" bIns="201168">
            <a:normAutofit/>
          </a:bodyPr>
          <a:lstStyle>
            <a:lvl1pPr defTabSz="1828823">
              <a:defRPr sz="3700" b="0" spc="0">
                <a:latin typeface="Arial"/>
                <a:cs typeface="Arial"/>
                <a:sym typeface="Arial"/>
              </a:defRPr>
            </a:lvl1pPr>
          </a:lstStyle>
          <a:p>
            <a:pPr defTabSz="2438430">
              <a:defRPr sz="3700" b="0" spc="0">
                <a:latin typeface="Arial"/>
                <a:ea typeface="Arial"/>
                <a:cs typeface="Arial"/>
                <a:sym typeface="Arial"/>
              </a:defRPr>
            </a:pPr>
            <a:endParaRPr/>
          </a:p>
        </p:txBody>
      </p:sp>
      <p:sp>
        <p:nvSpPr>
          <p:cNvPr id="6806" name="Slide Number"/>
          <p:cNvSpPr txBox="1">
            <a:spLocks noGrp="1"/>
          </p:cNvSpPr>
          <p:nvPr>
            <p:ph type="sldNum" sz="quarter" idx="2"/>
          </p:nvPr>
        </p:nvSpPr>
        <p:spPr>
          <a:xfrm>
            <a:off x="8713354" y="4833927"/>
            <a:ext cx="201980" cy="83658"/>
          </a:xfrm>
          <a:prstGeom prst="rect">
            <a:avLst/>
          </a:prstGeom>
        </p:spPr>
        <p:txBody>
          <a:bodyPr/>
          <a:lstStyle>
            <a:lvl1pPr>
              <a:defRPr sz="600" b="1">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739362937"/>
      </p:ext>
    </p:extLst>
  </p:cSld>
  <p:clrMapOvr>
    <a:masterClrMapping/>
  </p:clrMapOvr>
  <p:transition spd="med"/>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type="tx">
  <p:cSld name="2_boxes (4 tall)">
    <p:spTree>
      <p:nvGrpSpPr>
        <p:cNvPr id="1" name=""/>
        <p:cNvGrpSpPr/>
        <p:nvPr/>
      </p:nvGrpSpPr>
      <p:grpSpPr>
        <a:xfrm>
          <a:off x="0" y="0"/>
          <a:ext cx="0" cy="0"/>
          <a:chOff x="0" y="0"/>
          <a:chExt cx="0" cy="0"/>
        </a:xfrm>
      </p:grpSpPr>
      <p:grpSp>
        <p:nvGrpSpPr>
          <p:cNvPr id="6857" name="Group"/>
          <p:cNvGrpSpPr/>
          <p:nvPr/>
        </p:nvGrpSpPr>
        <p:grpSpPr>
          <a:xfrm>
            <a:off x="-109731" y="-109957"/>
            <a:ext cx="9364225" cy="5369451"/>
            <a:chOff x="0" y="0"/>
            <a:chExt cx="24971264" cy="14305288"/>
          </a:xfrm>
        </p:grpSpPr>
        <p:grpSp>
          <p:nvGrpSpPr>
            <p:cNvPr id="6824" name="Group"/>
            <p:cNvGrpSpPr/>
            <p:nvPr/>
          </p:nvGrpSpPr>
          <p:grpSpPr>
            <a:xfrm>
              <a:off x="903903" y="0"/>
              <a:ext cx="23164631" cy="243846"/>
              <a:chOff x="-2" y="0"/>
              <a:chExt cx="23164629" cy="243844"/>
            </a:xfrm>
          </p:grpSpPr>
          <p:sp>
            <p:nvSpPr>
              <p:cNvPr id="6813"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814"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815"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816"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817"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818"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819"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820"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821"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822"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823"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6836" name="Group"/>
            <p:cNvGrpSpPr/>
            <p:nvPr/>
          </p:nvGrpSpPr>
          <p:grpSpPr>
            <a:xfrm>
              <a:off x="903903" y="14061444"/>
              <a:ext cx="23164631" cy="243846"/>
              <a:chOff x="-2" y="0"/>
              <a:chExt cx="23164629" cy="243844"/>
            </a:xfrm>
          </p:grpSpPr>
          <p:sp>
            <p:nvSpPr>
              <p:cNvPr id="6825"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826"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827"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828"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829"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830"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831"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832"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833"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834"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835"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6846" name="Group"/>
            <p:cNvGrpSpPr/>
            <p:nvPr/>
          </p:nvGrpSpPr>
          <p:grpSpPr>
            <a:xfrm>
              <a:off x="0" y="926929"/>
              <a:ext cx="243846" cy="12438555"/>
              <a:chOff x="0" y="-2"/>
              <a:chExt cx="243844" cy="12438554"/>
            </a:xfrm>
          </p:grpSpPr>
          <p:sp>
            <p:nvSpPr>
              <p:cNvPr id="6837"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838"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839"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840"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841"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842"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843"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844"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845"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6856" name="Group"/>
            <p:cNvGrpSpPr/>
            <p:nvPr/>
          </p:nvGrpSpPr>
          <p:grpSpPr>
            <a:xfrm>
              <a:off x="24727419" y="926929"/>
              <a:ext cx="243846" cy="12435851"/>
              <a:chOff x="0" y="0"/>
              <a:chExt cx="243844" cy="12435850"/>
            </a:xfrm>
          </p:grpSpPr>
          <p:sp>
            <p:nvSpPr>
              <p:cNvPr id="6847"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848"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849"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850"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851"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852"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853"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854"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855"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6858" name="Body Level One…"/>
          <p:cNvSpPr txBox="1">
            <a:spLocks noGrp="1"/>
          </p:cNvSpPr>
          <p:nvPr>
            <p:ph type="body" sz="half" idx="1"/>
          </p:nvPr>
        </p:nvSpPr>
        <p:spPr>
          <a:xfrm>
            <a:off x="0" y="0"/>
            <a:ext cx="2286000" cy="5152839"/>
          </a:xfrm>
          <a:prstGeom prst="rect">
            <a:avLst/>
          </a:prstGeom>
          <a:solidFill>
            <a:srgbClr val="0F6FFF"/>
          </a:solidFill>
        </p:spPr>
        <p:txBody>
          <a:bodyPr lIns="201168" tIns="201168" rIns="201168" bIns="201168">
            <a:normAutofit/>
          </a:bodyPr>
          <a:lstStyle>
            <a:lvl1pPr defTabSz="914411">
              <a:defRPr sz="1388" b="0" spc="0"/>
            </a:lvl1pPr>
            <a:lvl2pPr marL="171452" indent="-171452" defTabSz="914411">
              <a:defRPr sz="1388" b="0" spc="0"/>
            </a:lvl2pPr>
            <a:lvl3pPr marL="342905" indent="-141289" defTabSz="914411">
              <a:defRPr sz="1388" b="0" spc="0"/>
            </a:lvl3pPr>
            <a:lvl4pPr marL="628658" indent="-193677" defTabSz="914411">
              <a:defRPr sz="1388" b="0" spc="0"/>
            </a:lvl4pPr>
            <a:lvl5pPr marL="803285" indent="-171452" defTabSz="914411">
              <a:defRPr sz="1388" b="0" spc="0"/>
            </a:lvl5pPr>
          </a:lstStyle>
          <a:p>
            <a:r>
              <a:t>Body Level One</a:t>
            </a:r>
          </a:p>
          <a:p>
            <a:pPr lvl="1"/>
            <a:r>
              <a:t>Body Level Two</a:t>
            </a:r>
          </a:p>
          <a:p>
            <a:pPr lvl="2"/>
            <a:r>
              <a:t>Body Level Three</a:t>
            </a:r>
          </a:p>
          <a:p>
            <a:pPr lvl="3"/>
            <a:r>
              <a:t>Body Level Four</a:t>
            </a:r>
          </a:p>
          <a:p>
            <a:pPr lvl="4"/>
            <a:r>
              <a:t>Body Level Five</a:t>
            </a:r>
          </a:p>
        </p:txBody>
      </p:sp>
      <p:sp>
        <p:nvSpPr>
          <p:cNvPr id="6859" name="Rectangle"/>
          <p:cNvSpPr/>
          <p:nvPr/>
        </p:nvSpPr>
        <p:spPr>
          <a:xfrm>
            <a:off x="2286000" y="0"/>
            <a:ext cx="2286000" cy="5152839"/>
          </a:xfrm>
          <a:prstGeom prst="rect">
            <a:avLst/>
          </a:prstGeom>
          <a:solidFill>
            <a:srgbClr val="054ADA"/>
          </a:solidFill>
          <a:ln w="12700">
            <a:miter lim="400000"/>
          </a:ln>
        </p:spPr>
        <p:txBody>
          <a:bodyPr lIns="20091" tIns="20091" rIns="20091" bIns="20091"/>
          <a:lstStyle/>
          <a:p>
            <a:pPr indent="0" defTabSz="914411">
              <a:lnSpc>
                <a:spcPct val="90000"/>
              </a:lnSpc>
              <a:spcBef>
                <a:spcPts val="1088"/>
              </a:spcBef>
              <a:defRPr sz="3700" b="1" spc="750">
                <a:solidFill>
                  <a:srgbClr val="FFFFFF"/>
                </a:solidFill>
              </a:defRPr>
            </a:pPr>
            <a:endParaRPr sz="1388"/>
          </a:p>
        </p:txBody>
      </p:sp>
      <p:sp>
        <p:nvSpPr>
          <p:cNvPr id="6860" name="Rectangle"/>
          <p:cNvSpPr/>
          <p:nvPr/>
        </p:nvSpPr>
        <p:spPr>
          <a:xfrm>
            <a:off x="4572000" y="0"/>
            <a:ext cx="2286000" cy="5152839"/>
          </a:xfrm>
          <a:prstGeom prst="rect">
            <a:avLst/>
          </a:prstGeom>
          <a:solidFill>
            <a:srgbClr val="0430AD"/>
          </a:solidFill>
          <a:ln w="12700">
            <a:miter lim="400000"/>
          </a:ln>
        </p:spPr>
        <p:txBody>
          <a:bodyPr lIns="20091" tIns="20091" rIns="20091" bIns="20091"/>
          <a:lstStyle/>
          <a:p>
            <a:pPr indent="0" defTabSz="914411">
              <a:lnSpc>
                <a:spcPct val="90000"/>
              </a:lnSpc>
              <a:spcBef>
                <a:spcPts val="1088"/>
              </a:spcBef>
              <a:defRPr sz="3700" b="1" spc="750">
                <a:solidFill>
                  <a:srgbClr val="FFFFFF"/>
                </a:solidFill>
              </a:defRPr>
            </a:pPr>
            <a:endParaRPr sz="1388"/>
          </a:p>
        </p:txBody>
      </p:sp>
      <p:sp>
        <p:nvSpPr>
          <p:cNvPr id="6861" name="Rectangle"/>
          <p:cNvSpPr/>
          <p:nvPr/>
        </p:nvSpPr>
        <p:spPr>
          <a:xfrm>
            <a:off x="6858000" y="0"/>
            <a:ext cx="2286000" cy="5152839"/>
          </a:xfrm>
          <a:prstGeom prst="rect">
            <a:avLst/>
          </a:prstGeom>
          <a:solidFill>
            <a:srgbClr val="031973"/>
          </a:solidFill>
          <a:ln w="12700">
            <a:miter lim="400000"/>
          </a:ln>
        </p:spPr>
        <p:txBody>
          <a:bodyPr lIns="20091" tIns="20091" rIns="20091" bIns="20091"/>
          <a:lstStyle/>
          <a:p>
            <a:pPr indent="0" defTabSz="914411">
              <a:lnSpc>
                <a:spcPct val="90000"/>
              </a:lnSpc>
              <a:spcBef>
                <a:spcPts val="1088"/>
              </a:spcBef>
              <a:defRPr sz="3700" b="1" spc="750">
                <a:solidFill>
                  <a:srgbClr val="FFFFFF"/>
                </a:solidFill>
              </a:defRPr>
            </a:pPr>
            <a:endParaRPr sz="1388"/>
          </a:p>
        </p:txBody>
      </p:sp>
      <p:sp>
        <p:nvSpPr>
          <p:cNvPr id="6862"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673006950"/>
      </p:ext>
    </p:extLst>
  </p:cSld>
  <p:clrMapOvr>
    <a:masterClrMapping/>
  </p:clrMapOvr>
  <p:transition spd="med"/>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type="tx">
  <p:cSld name="2_title, text (1/4), content (3/4)">
    <p:spTree>
      <p:nvGrpSpPr>
        <p:cNvPr id="1" name=""/>
        <p:cNvGrpSpPr/>
        <p:nvPr/>
      </p:nvGrpSpPr>
      <p:grpSpPr>
        <a:xfrm>
          <a:off x="0" y="0"/>
          <a:ext cx="0" cy="0"/>
          <a:chOff x="0" y="0"/>
          <a:chExt cx="0" cy="0"/>
        </a:xfrm>
      </p:grpSpPr>
      <p:grpSp>
        <p:nvGrpSpPr>
          <p:cNvPr id="6913" name="Group"/>
          <p:cNvGrpSpPr/>
          <p:nvPr/>
        </p:nvGrpSpPr>
        <p:grpSpPr>
          <a:xfrm>
            <a:off x="-109731" y="-109957"/>
            <a:ext cx="9364225" cy="5369451"/>
            <a:chOff x="0" y="0"/>
            <a:chExt cx="24971264" cy="14305288"/>
          </a:xfrm>
        </p:grpSpPr>
        <p:grpSp>
          <p:nvGrpSpPr>
            <p:cNvPr id="6880" name="Group"/>
            <p:cNvGrpSpPr/>
            <p:nvPr/>
          </p:nvGrpSpPr>
          <p:grpSpPr>
            <a:xfrm>
              <a:off x="903903" y="0"/>
              <a:ext cx="23164631" cy="243846"/>
              <a:chOff x="-2" y="0"/>
              <a:chExt cx="23164629" cy="243844"/>
            </a:xfrm>
          </p:grpSpPr>
          <p:sp>
            <p:nvSpPr>
              <p:cNvPr id="6869"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870"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871"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872"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873"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874"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875"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876"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877"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878"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879"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6892" name="Group"/>
            <p:cNvGrpSpPr/>
            <p:nvPr/>
          </p:nvGrpSpPr>
          <p:grpSpPr>
            <a:xfrm>
              <a:off x="903903" y="14061444"/>
              <a:ext cx="23164631" cy="243846"/>
              <a:chOff x="-2" y="0"/>
              <a:chExt cx="23164629" cy="243844"/>
            </a:xfrm>
          </p:grpSpPr>
          <p:sp>
            <p:nvSpPr>
              <p:cNvPr id="6881"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882"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883"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884"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885"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886"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887"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888"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889"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890"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891"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6902" name="Group"/>
            <p:cNvGrpSpPr/>
            <p:nvPr/>
          </p:nvGrpSpPr>
          <p:grpSpPr>
            <a:xfrm>
              <a:off x="0" y="926929"/>
              <a:ext cx="243846" cy="12438555"/>
              <a:chOff x="0" y="-2"/>
              <a:chExt cx="243844" cy="12438554"/>
            </a:xfrm>
          </p:grpSpPr>
          <p:sp>
            <p:nvSpPr>
              <p:cNvPr id="6893"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894"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895"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896"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897"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898"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899"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00"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01"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6912" name="Group"/>
            <p:cNvGrpSpPr/>
            <p:nvPr/>
          </p:nvGrpSpPr>
          <p:grpSpPr>
            <a:xfrm>
              <a:off x="24727419" y="926929"/>
              <a:ext cx="243846" cy="12435851"/>
              <a:chOff x="0" y="0"/>
              <a:chExt cx="243844" cy="12435850"/>
            </a:xfrm>
          </p:grpSpPr>
          <p:sp>
            <p:nvSpPr>
              <p:cNvPr id="6903"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04"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05"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06"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07"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08"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09"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10"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11"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6914" name="Title Text"/>
          <p:cNvSpPr txBox="1">
            <a:spLocks noGrp="1"/>
          </p:cNvSpPr>
          <p:nvPr>
            <p:ph type="title"/>
          </p:nvPr>
        </p:nvSpPr>
        <p:spPr>
          <a:xfrm>
            <a:off x="210312" y="137796"/>
            <a:ext cx="4142234" cy="805419"/>
          </a:xfrm>
          <a:prstGeom prst="rect">
            <a:avLst/>
          </a:prstGeom>
        </p:spPr>
        <p:txBody>
          <a:bodyPr/>
          <a:lstStyle>
            <a:lvl1pPr defTabSz="914411">
              <a:defRPr sz="2400" b="0" spc="0"/>
            </a:lvl1pPr>
          </a:lstStyle>
          <a:p>
            <a:r>
              <a:t>Title Text</a:t>
            </a:r>
          </a:p>
        </p:txBody>
      </p:sp>
      <p:sp>
        <p:nvSpPr>
          <p:cNvPr id="6915" name="Body Level One…"/>
          <p:cNvSpPr txBox="1">
            <a:spLocks noGrp="1"/>
          </p:cNvSpPr>
          <p:nvPr>
            <p:ph type="body" sz="quarter" idx="1"/>
          </p:nvPr>
        </p:nvSpPr>
        <p:spPr>
          <a:xfrm>
            <a:off x="219456" y="1244736"/>
            <a:ext cx="1837946" cy="3255229"/>
          </a:xfrm>
          <a:prstGeom prst="rect">
            <a:avLst/>
          </a:prstGeom>
        </p:spPr>
        <p:txBody>
          <a:bodyPr>
            <a:normAutofit/>
          </a:bodyPr>
          <a:lstStyle>
            <a:lvl1pPr defTabSz="914411">
              <a:defRPr sz="1388" b="0" spc="0">
                <a:solidFill>
                  <a:srgbClr val="000000"/>
                </a:solidFill>
              </a:defRPr>
            </a:lvl1pPr>
            <a:lvl2pPr marL="171452" indent="-171452" defTabSz="914411">
              <a:defRPr sz="1388" b="0" spc="0">
                <a:solidFill>
                  <a:srgbClr val="000000"/>
                </a:solidFill>
              </a:defRPr>
            </a:lvl2pPr>
            <a:lvl3pPr marL="342905" indent="-141289" defTabSz="914411">
              <a:defRPr sz="1388" b="0" spc="0">
                <a:solidFill>
                  <a:srgbClr val="000000"/>
                </a:solidFill>
              </a:defRPr>
            </a:lvl3pPr>
            <a:lvl4pPr marL="628658" indent="-193677" defTabSz="914411">
              <a:defRPr sz="1388" b="0" spc="0">
                <a:solidFill>
                  <a:srgbClr val="000000"/>
                </a:solidFill>
              </a:defRPr>
            </a:lvl4pPr>
            <a:lvl5pPr marL="803285" indent="-171452" defTabSz="914411">
              <a:defRPr sz="1388" b="0" spc="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916" name="Slide Number"/>
          <p:cNvSpPr txBox="1">
            <a:spLocks noGrp="1"/>
          </p:cNvSpPr>
          <p:nvPr>
            <p:ph type="sldNum" sz="quarter" idx="2"/>
          </p:nvPr>
        </p:nvSpPr>
        <p:spPr>
          <a:xfrm>
            <a:off x="8713354" y="4833927"/>
            <a:ext cx="201980" cy="83658"/>
          </a:xfrm>
          <a:prstGeom prst="rect">
            <a:avLst/>
          </a:prstGeom>
        </p:spPr>
        <p:txBody>
          <a:bodyPr/>
          <a:lstStyle>
            <a:lvl1pPr>
              <a:defRPr sz="600" b="1">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412971323"/>
      </p:ext>
    </p:extLst>
  </p:cSld>
  <p:clrMapOvr>
    <a:masterClrMapping/>
  </p:clrMapOvr>
  <p:transition spd="med"/>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type="tx">
  <p:cSld name="2_title, text (1/4), blank (3/4)">
    <p:spTree>
      <p:nvGrpSpPr>
        <p:cNvPr id="1" name=""/>
        <p:cNvGrpSpPr/>
        <p:nvPr/>
      </p:nvGrpSpPr>
      <p:grpSpPr>
        <a:xfrm>
          <a:off x="0" y="0"/>
          <a:ext cx="0" cy="0"/>
          <a:chOff x="0" y="0"/>
          <a:chExt cx="0" cy="0"/>
        </a:xfrm>
      </p:grpSpPr>
      <p:grpSp>
        <p:nvGrpSpPr>
          <p:cNvPr id="6967" name="Group"/>
          <p:cNvGrpSpPr/>
          <p:nvPr/>
        </p:nvGrpSpPr>
        <p:grpSpPr>
          <a:xfrm>
            <a:off x="-109731" y="-109957"/>
            <a:ext cx="9364225" cy="5369451"/>
            <a:chOff x="0" y="0"/>
            <a:chExt cx="24971264" cy="14305288"/>
          </a:xfrm>
        </p:grpSpPr>
        <p:grpSp>
          <p:nvGrpSpPr>
            <p:cNvPr id="6934" name="Group"/>
            <p:cNvGrpSpPr/>
            <p:nvPr/>
          </p:nvGrpSpPr>
          <p:grpSpPr>
            <a:xfrm>
              <a:off x="903903" y="0"/>
              <a:ext cx="23164631" cy="243846"/>
              <a:chOff x="-2" y="0"/>
              <a:chExt cx="23164629" cy="243844"/>
            </a:xfrm>
          </p:grpSpPr>
          <p:sp>
            <p:nvSpPr>
              <p:cNvPr id="6923"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24"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25"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26"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27"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28"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29"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30"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31"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32"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33"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6946" name="Group"/>
            <p:cNvGrpSpPr/>
            <p:nvPr/>
          </p:nvGrpSpPr>
          <p:grpSpPr>
            <a:xfrm>
              <a:off x="903903" y="14061444"/>
              <a:ext cx="23164631" cy="243846"/>
              <a:chOff x="-2" y="0"/>
              <a:chExt cx="23164629" cy="243844"/>
            </a:xfrm>
          </p:grpSpPr>
          <p:sp>
            <p:nvSpPr>
              <p:cNvPr id="6935"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36"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37"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38"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39"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40"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41"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42"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43"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44"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45"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6956" name="Group"/>
            <p:cNvGrpSpPr/>
            <p:nvPr/>
          </p:nvGrpSpPr>
          <p:grpSpPr>
            <a:xfrm>
              <a:off x="0" y="926929"/>
              <a:ext cx="243846" cy="12438555"/>
              <a:chOff x="0" y="-2"/>
              <a:chExt cx="243844" cy="12438554"/>
            </a:xfrm>
          </p:grpSpPr>
          <p:sp>
            <p:nvSpPr>
              <p:cNvPr id="6947"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48"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49"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50"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51"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52"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53"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54"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55"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6966" name="Group"/>
            <p:cNvGrpSpPr/>
            <p:nvPr/>
          </p:nvGrpSpPr>
          <p:grpSpPr>
            <a:xfrm>
              <a:off x="24727419" y="926929"/>
              <a:ext cx="243846" cy="12435851"/>
              <a:chOff x="0" y="0"/>
              <a:chExt cx="243844" cy="12435850"/>
            </a:xfrm>
          </p:grpSpPr>
          <p:sp>
            <p:nvSpPr>
              <p:cNvPr id="6957"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58"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59"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60"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61"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62"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63"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64"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65"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6968" name="Title Text"/>
          <p:cNvSpPr txBox="1">
            <a:spLocks noGrp="1"/>
          </p:cNvSpPr>
          <p:nvPr>
            <p:ph type="title"/>
          </p:nvPr>
        </p:nvSpPr>
        <p:spPr>
          <a:xfrm>
            <a:off x="210312" y="137796"/>
            <a:ext cx="4142234" cy="805419"/>
          </a:xfrm>
          <a:prstGeom prst="rect">
            <a:avLst/>
          </a:prstGeom>
        </p:spPr>
        <p:txBody>
          <a:bodyPr/>
          <a:lstStyle>
            <a:lvl1pPr defTabSz="914411">
              <a:defRPr sz="2400" b="0" spc="0"/>
            </a:lvl1pPr>
          </a:lstStyle>
          <a:p>
            <a:r>
              <a:t>Title Text</a:t>
            </a:r>
          </a:p>
        </p:txBody>
      </p:sp>
      <p:sp>
        <p:nvSpPr>
          <p:cNvPr id="6969" name="Body Level One…"/>
          <p:cNvSpPr txBox="1">
            <a:spLocks noGrp="1"/>
          </p:cNvSpPr>
          <p:nvPr>
            <p:ph type="body" sz="quarter" idx="1"/>
          </p:nvPr>
        </p:nvSpPr>
        <p:spPr>
          <a:xfrm>
            <a:off x="219456" y="1244736"/>
            <a:ext cx="1837946" cy="3255229"/>
          </a:xfrm>
          <a:prstGeom prst="rect">
            <a:avLst/>
          </a:prstGeom>
        </p:spPr>
        <p:txBody>
          <a:bodyPr>
            <a:normAutofit/>
          </a:bodyPr>
          <a:lstStyle>
            <a:lvl1pPr defTabSz="914411">
              <a:defRPr sz="1388" b="0" spc="0">
                <a:solidFill>
                  <a:srgbClr val="000000"/>
                </a:solidFill>
              </a:defRPr>
            </a:lvl1pPr>
            <a:lvl2pPr marL="171452" indent="-171452" defTabSz="914411">
              <a:defRPr sz="1388" b="0" spc="0">
                <a:solidFill>
                  <a:srgbClr val="000000"/>
                </a:solidFill>
              </a:defRPr>
            </a:lvl2pPr>
            <a:lvl3pPr marL="342905" indent="-141289" defTabSz="914411">
              <a:defRPr sz="1388" b="0" spc="0">
                <a:solidFill>
                  <a:srgbClr val="000000"/>
                </a:solidFill>
              </a:defRPr>
            </a:lvl3pPr>
            <a:lvl4pPr marL="628658" indent="-193677" defTabSz="914411">
              <a:defRPr sz="1388" b="0" spc="0">
                <a:solidFill>
                  <a:srgbClr val="000000"/>
                </a:solidFill>
              </a:defRPr>
            </a:lvl4pPr>
            <a:lvl5pPr marL="803285" indent="-171452" defTabSz="914411">
              <a:defRPr sz="1388" b="0" spc="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970" name="Slide Number"/>
          <p:cNvSpPr txBox="1">
            <a:spLocks noGrp="1"/>
          </p:cNvSpPr>
          <p:nvPr>
            <p:ph type="sldNum" sz="quarter" idx="2"/>
          </p:nvPr>
        </p:nvSpPr>
        <p:spPr>
          <a:xfrm>
            <a:off x="8713354" y="4833927"/>
            <a:ext cx="201980" cy="83658"/>
          </a:xfrm>
          <a:prstGeom prst="rect">
            <a:avLst/>
          </a:prstGeom>
        </p:spPr>
        <p:txBody>
          <a:bodyPr/>
          <a:lstStyle>
            <a:lvl1pPr>
              <a:defRPr sz="600" b="1">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172164026"/>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9_Light Blank">
    <p:bg>
      <p:bgPr>
        <a:solidFill>
          <a:schemeClr val="bg1"/>
        </a:solidFill>
        <a:effectLst/>
      </p:bgPr>
    </p:bg>
    <p:spTree>
      <p:nvGrpSpPr>
        <p:cNvPr id="1" name=""/>
        <p:cNvGrpSpPr/>
        <p:nvPr/>
      </p:nvGrpSpPr>
      <p:grpSpPr>
        <a:xfrm>
          <a:off x="0" y="0"/>
          <a:ext cx="0" cy="0"/>
          <a:chOff x="0" y="0"/>
          <a:chExt cx="0" cy="0"/>
        </a:xfrm>
      </p:grpSpPr>
      <p:sp>
        <p:nvSpPr>
          <p:cNvPr id="326" name="Slide title"/>
          <p:cNvSpPr txBox="1">
            <a:spLocks noGrp="1"/>
          </p:cNvSpPr>
          <p:nvPr>
            <p:ph type="body" sz="quarter" idx="13"/>
          </p:nvPr>
        </p:nvSpPr>
        <p:spPr>
          <a:xfrm>
            <a:off x="190501" y="190677"/>
            <a:ext cx="8740487" cy="402154"/>
          </a:xfrm>
          <a:prstGeom prst="rect">
            <a:avLst/>
          </a:prstGeom>
        </p:spPr>
        <p:txBody>
          <a:bodyPr lIns="45718" tIns="45718" rIns="45718" bIns="45718"/>
          <a:lstStyle>
            <a:lvl1pPr defTabSz="582391">
              <a:lnSpc>
                <a:spcPct val="90000"/>
              </a:lnSpc>
              <a:defRPr sz="2248" b="1">
                <a:solidFill>
                  <a:schemeClr val="accent4"/>
                </a:solidFill>
              </a:defRPr>
            </a:lvl1pPr>
          </a:lstStyle>
          <a:p>
            <a:r>
              <a:t>Slide title</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75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750" baseline="0">
                <a:solidFill>
                  <a:schemeClr val="tx1"/>
                </a:solidFill>
                <a:latin typeface="+mn-lt"/>
                <a:ea typeface="Arial" charset="0"/>
                <a:cs typeface="Arial" charset="0"/>
              </a:defRPr>
            </a:lvl1pPr>
          </a:lstStyle>
          <a:p>
            <a:r>
              <a:rPr lang="de-DE" dirty="0"/>
              <a:t>IBM Cloud / © 2020 IBM Corporation</a:t>
            </a:r>
            <a:endParaRPr lang="en-US" dirty="0"/>
          </a:p>
        </p:txBody>
      </p:sp>
      <p:sp>
        <p:nvSpPr>
          <p:cNvPr id="5" name="object 45">
            <a:extLst>
              <a:ext uri="{FF2B5EF4-FFF2-40B4-BE49-F238E27FC236}">
                <a16:creationId xmlns:a16="http://schemas.microsoft.com/office/drawing/2014/main" id="{9784593D-E094-9D43-A764-C7EEB9A61836}"/>
              </a:ext>
            </a:extLst>
          </p:cNvPr>
          <p:cNvSpPr/>
          <p:nvPr userDrawn="1"/>
        </p:nvSpPr>
        <p:spPr>
          <a:xfrm>
            <a:off x="8380101" y="304361"/>
            <a:ext cx="424259" cy="174786"/>
          </a:xfrm>
          <a:custGeom>
            <a:avLst/>
            <a:gdLst/>
            <a:ahLst/>
            <a:cxnLst/>
            <a:rect l="l" t="t" r="r" b="b"/>
            <a:pathLst>
              <a:path w="678815" h="279400">
                <a:moveTo>
                  <a:pt x="130289" y="0"/>
                </a:moveTo>
                <a:lnTo>
                  <a:pt x="0" y="0"/>
                </a:lnTo>
                <a:lnTo>
                  <a:pt x="0" y="18618"/>
                </a:lnTo>
                <a:lnTo>
                  <a:pt x="130289" y="18618"/>
                </a:lnTo>
                <a:lnTo>
                  <a:pt x="130289" y="0"/>
                </a:lnTo>
                <a:close/>
              </a:path>
              <a:path w="678815" h="279400">
                <a:moveTo>
                  <a:pt x="130289" y="37223"/>
                </a:moveTo>
                <a:lnTo>
                  <a:pt x="0" y="37223"/>
                </a:lnTo>
                <a:lnTo>
                  <a:pt x="0" y="55841"/>
                </a:lnTo>
                <a:lnTo>
                  <a:pt x="130289" y="55841"/>
                </a:lnTo>
                <a:lnTo>
                  <a:pt x="130289" y="37223"/>
                </a:lnTo>
                <a:close/>
              </a:path>
              <a:path w="678815" h="279400">
                <a:moveTo>
                  <a:pt x="130289" y="223342"/>
                </a:moveTo>
                <a:lnTo>
                  <a:pt x="0" y="223342"/>
                </a:lnTo>
                <a:lnTo>
                  <a:pt x="0" y="241947"/>
                </a:lnTo>
                <a:lnTo>
                  <a:pt x="130289" y="241947"/>
                </a:lnTo>
                <a:lnTo>
                  <a:pt x="130289" y="223342"/>
                </a:lnTo>
                <a:close/>
              </a:path>
              <a:path w="678815" h="279400">
                <a:moveTo>
                  <a:pt x="130289" y="260565"/>
                </a:moveTo>
                <a:lnTo>
                  <a:pt x="0" y="260565"/>
                </a:lnTo>
                <a:lnTo>
                  <a:pt x="0" y="279184"/>
                </a:lnTo>
                <a:lnTo>
                  <a:pt x="130289" y="279184"/>
                </a:lnTo>
                <a:lnTo>
                  <a:pt x="130289" y="260565"/>
                </a:lnTo>
                <a:close/>
              </a:path>
              <a:path w="678815" h="279400">
                <a:moveTo>
                  <a:pt x="93065" y="74447"/>
                </a:moveTo>
                <a:lnTo>
                  <a:pt x="37223" y="74447"/>
                </a:lnTo>
                <a:lnTo>
                  <a:pt x="37223" y="93065"/>
                </a:lnTo>
                <a:lnTo>
                  <a:pt x="93065" y="93065"/>
                </a:lnTo>
                <a:lnTo>
                  <a:pt x="93065" y="74447"/>
                </a:lnTo>
                <a:close/>
              </a:path>
              <a:path w="678815" h="279400">
                <a:moveTo>
                  <a:pt x="93065" y="111671"/>
                </a:moveTo>
                <a:lnTo>
                  <a:pt x="37223" y="111671"/>
                </a:lnTo>
                <a:lnTo>
                  <a:pt x="37223" y="130289"/>
                </a:lnTo>
                <a:lnTo>
                  <a:pt x="93065" y="130289"/>
                </a:lnTo>
                <a:lnTo>
                  <a:pt x="93065" y="111671"/>
                </a:lnTo>
                <a:close/>
              </a:path>
              <a:path w="678815" h="279400">
                <a:moveTo>
                  <a:pt x="93065" y="148894"/>
                </a:moveTo>
                <a:lnTo>
                  <a:pt x="37223" y="148894"/>
                </a:lnTo>
                <a:lnTo>
                  <a:pt x="37223" y="167500"/>
                </a:lnTo>
                <a:lnTo>
                  <a:pt x="93065" y="167500"/>
                </a:lnTo>
                <a:lnTo>
                  <a:pt x="93065" y="148894"/>
                </a:lnTo>
                <a:close/>
              </a:path>
              <a:path w="678815" h="279400">
                <a:moveTo>
                  <a:pt x="93065" y="186118"/>
                </a:moveTo>
                <a:lnTo>
                  <a:pt x="37223" y="186118"/>
                </a:lnTo>
                <a:lnTo>
                  <a:pt x="37223" y="204736"/>
                </a:lnTo>
                <a:lnTo>
                  <a:pt x="93065" y="204736"/>
                </a:lnTo>
                <a:lnTo>
                  <a:pt x="93065" y="186118"/>
                </a:lnTo>
                <a:close/>
              </a:path>
              <a:path w="678815" h="279400">
                <a:moveTo>
                  <a:pt x="285521" y="0"/>
                </a:moveTo>
                <a:lnTo>
                  <a:pt x="148894" y="0"/>
                </a:lnTo>
                <a:lnTo>
                  <a:pt x="148894" y="18618"/>
                </a:lnTo>
                <a:lnTo>
                  <a:pt x="337794" y="18618"/>
                </a:lnTo>
                <a:lnTo>
                  <a:pt x="327064" y="10860"/>
                </a:lnTo>
                <a:lnTo>
                  <a:pt x="314625" y="4999"/>
                </a:lnTo>
                <a:lnTo>
                  <a:pt x="300702" y="1292"/>
                </a:lnTo>
                <a:lnTo>
                  <a:pt x="285521" y="0"/>
                </a:lnTo>
                <a:close/>
              </a:path>
              <a:path w="678815" h="279400">
                <a:moveTo>
                  <a:pt x="352844" y="37223"/>
                </a:moveTo>
                <a:lnTo>
                  <a:pt x="148894" y="37223"/>
                </a:lnTo>
                <a:lnTo>
                  <a:pt x="148894" y="55841"/>
                </a:lnTo>
                <a:lnTo>
                  <a:pt x="360756" y="55841"/>
                </a:lnTo>
                <a:lnTo>
                  <a:pt x="359181" y="49098"/>
                </a:lnTo>
                <a:lnTo>
                  <a:pt x="356006" y="41973"/>
                </a:lnTo>
                <a:lnTo>
                  <a:pt x="352844" y="37223"/>
                </a:lnTo>
                <a:close/>
              </a:path>
              <a:path w="678815" h="279400">
                <a:moveTo>
                  <a:pt x="360756" y="223342"/>
                </a:moveTo>
                <a:lnTo>
                  <a:pt x="148894" y="223342"/>
                </a:lnTo>
                <a:lnTo>
                  <a:pt x="148894" y="241960"/>
                </a:lnTo>
                <a:lnTo>
                  <a:pt x="352844" y="241960"/>
                </a:lnTo>
                <a:lnTo>
                  <a:pt x="356006" y="237210"/>
                </a:lnTo>
                <a:lnTo>
                  <a:pt x="359181" y="230073"/>
                </a:lnTo>
                <a:lnTo>
                  <a:pt x="360756" y="223342"/>
                </a:lnTo>
                <a:close/>
              </a:path>
              <a:path w="678815" h="279400">
                <a:moveTo>
                  <a:pt x="337794" y="260565"/>
                </a:moveTo>
                <a:lnTo>
                  <a:pt x="148894" y="260565"/>
                </a:lnTo>
                <a:lnTo>
                  <a:pt x="148894" y="279184"/>
                </a:lnTo>
                <a:lnTo>
                  <a:pt x="285521" y="279184"/>
                </a:lnTo>
                <a:lnTo>
                  <a:pt x="300702" y="277891"/>
                </a:lnTo>
                <a:lnTo>
                  <a:pt x="314625" y="274185"/>
                </a:lnTo>
                <a:lnTo>
                  <a:pt x="327064" y="268323"/>
                </a:lnTo>
                <a:lnTo>
                  <a:pt x="337794" y="260565"/>
                </a:lnTo>
                <a:close/>
              </a:path>
              <a:path w="678815" h="279400">
                <a:moveTo>
                  <a:pt x="241947" y="74447"/>
                </a:moveTo>
                <a:lnTo>
                  <a:pt x="186118" y="74447"/>
                </a:lnTo>
                <a:lnTo>
                  <a:pt x="186118" y="93065"/>
                </a:lnTo>
                <a:lnTo>
                  <a:pt x="241947" y="93065"/>
                </a:lnTo>
                <a:lnTo>
                  <a:pt x="241947" y="74447"/>
                </a:lnTo>
                <a:close/>
              </a:path>
              <a:path w="678815" h="279400">
                <a:moveTo>
                  <a:pt x="353631" y="111671"/>
                </a:moveTo>
                <a:lnTo>
                  <a:pt x="186118" y="111671"/>
                </a:lnTo>
                <a:lnTo>
                  <a:pt x="186118" y="130289"/>
                </a:lnTo>
                <a:lnTo>
                  <a:pt x="337794" y="130289"/>
                </a:lnTo>
                <a:lnTo>
                  <a:pt x="343738" y="125133"/>
                </a:lnTo>
                <a:lnTo>
                  <a:pt x="350062" y="118402"/>
                </a:lnTo>
                <a:lnTo>
                  <a:pt x="353631" y="111671"/>
                </a:lnTo>
                <a:close/>
              </a:path>
              <a:path w="678815" h="279400">
                <a:moveTo>
                  <a:pt x="337794" y="148894"/>
                </a:moveTo>
                <a:lnTo>
                  <a:pt x="186118" y="148894"/>
                </a:lnTo>
                <a:lnTo>
                  <a:pt x="186118" y="167513"/>
                </a:lnTo>
                <a:lnTo>
                  <a:pt x="353631" y="167513"/>
                </a:lnTo>
                <a:lnTo>
                  <a:pt x="350062" y="160781"/>
                </a:lnTo>
                <a:lnTo>
                  <a:pt x="343738" y="154050"/>
                </a:lnTo>
                <a:lnTo>
                  <a:pt x="337794" y="148894"/>
                </a:lnTo>
                <a:close/>
              </a:path>
              <a:path w="678815" h="279400">
                <a:moveTo>
                  <a:pt x="241947" y="186118"/>
                </a:moveTo>
                <a:lnTo>
                  <a:pt x="186118" y="186118"/>
                </a:lnTo>
                <a:lnTo>
                  <a:pt x="186118" y="204736"/>
                </a:lnTo>
                <a:lnTo>
                  <a:pt x="241947" y="204736"/>
                </a:lnTo>
                <a:lnTo>
                  <a:pt x="241947" y="186118"/>
                </a:lnTo>
                <a:close/>
              </a:path>
              <a:path w="678815" h="279400">
                <a:moveTo>
                  <a:pt x="363131" y="74447"/>
                </a:moveTo>
                <a:lnTo>
                  <a:pt x="297789" y="74447"/>
                </a:lnTo>
                <a:lnTo>
                  <a:pt x="297789" y="93065"/>
                </a:lnTo>
                <a:lnTo>
                  <a:pt x="360756" y="93065"/>
                </a:lnTo>
                <a:lnTo>
                  <a:pt x="361950" y="88709"/>
                </a:lnTo>
                <a:lnTo>
                  <a:pt x="363131" y="81178"/>
                </a:lnTo>
                <a:lnTo>
                  <a:pt x="363131" y="74447"/>
                </a:lnTo>
                <a:close/>
              </a:path>
              <a:path w="678815" h="279400">
                <a:moveTo>
                  <a:pt x="360756" y="186118"/>
                </a:moveTo>
                <a:lnTo>
                  <a:pt x="297789" y="186118"/>
                </a:lnTo>
                <a:lnTo>
                  <a:pt x="297789" y="204736"/>
                </a:lnTo>
                <a:lnTo>
                  <a:pt x="363131" y="204736"/>
                </a:lnTo>
                <a:lnTo>
                  <a:pt x="363131" y="198005"/>
                </a:lnTo>
                <a:lnTo>
                  <a:pt x="361950" y="190474"/>
                </a:lnTo>
                <a:lnTo>
                  <a:pt x="360756" y="186118"/>
                </a:lnTo>
                <a:close/>
              </a:path>
              <a:path w="678815" h="279400">
                <a:moveTo>
                  <a:pt x="487083" y="0"/>
                </a:moveTo>
                <a:lnTo>
                  <a:pt x="381749" y="0"/>
                </a:lnTo>
                <a:lnTo>
                  <a:pt x="381749" y="18618"/>
                </a:lnTo>
                <a:lnTo>
                  <a:pt x="493420" y="18618"/>
                </a:lnTo>
                <a:lnTo>
                  <a:pt x="487083" y="0"/>
                </a:lnTo>
                <a:close/>
              </a:path>
              <a:path w="678815" h="279400">
                <a:moveTo>
                  <a:pt x="499363" y="37223"/>
                </a:moveTo>
                <a:lnTo>
                  <a:pt x="381749" y="37223"/>
                </a:lnTo>
                <a:lnTo>
                  <a:pt x="381749" y="55841"/>
                </a:lnTo>
                <a:lnTo>
                  <a:pt x="505701" y="55841"/>
                </a:lnTo>
                <a:lnTo>
                  <a:pt x="499363" y="37223"/>
                </a:lnTo>
                <a:close/>
              </a:path>
              <a:path w="678815" h="279400">
                <a:moveTo>
                  <a:pt x="474814" y="223342"/>
                </a:moveTo>
                <a:lnTo>
                  <a:pt x="381749" y="223342"/>
                </a:lnTo>
                <a:lnTo>
                  <a:pt x="381749" y="241947"/>
                </a:lnTo>
                <a:lnTo>
                  <a:pt x="474814" y="241947"/>
                </a:lnTo>
                <a:lnTo>
                  <a:pt x="474814" y="223342"/>
                </a:lnTo>
                <a:close/>
              </a:path>
              <a:path w="678815" h="279400">
                <a:moveTo>
                  <a:pt x="474814" y="260565"/>
                </a:moveTo>
                <a:lnTo>
                  <a:pt x="381749" y="260565"/>
                </a:lnTo>
                <a:lnTo>
                  <a:pt x="381749" y="279184"/>
                </a:lnTo>
                <a:lnTo>
                  <a:pt x="474814" y="279184"/>
                </a:lnTo>
                <a:lnTo>
                  <a:pt x="474814" y="260565"/>
                </a:lnTo>
                <a:close/>
              </a:path>
              <a:path w="678815" h="279400">
                <a:moveTo>
                  <a:pt x="511644" y="74447"/>
                </a:moveTo>
                <a:lnTo>
                  <a:pt x="418973" y="74447"/>
                </a:lnTo>
                <a:lnTo>
                  <a:pt x="418973" y="93065"/>
                </a:lnTo>
                <a:lnTo>
                  <a:pt x="517969" y="93065"/>
                </a:lnTo>
                <a:lnTo>
                  <a:pt x="511644" y="74447"/>
                </a:lnTo>
                <a:close/>
              </a:path>
              <a:path w="678815" h="279400">
                <a:moveTo>
                  <a:pt x="474814" y="111671"/>
                </a:moveTo>
                <a:lnTo>
                  <a:pt x="418973" y="111671"/>
                </a:lnTo>
                <a:lnTo>
                  <a:pt x="418973" y="130289"/>
                </a:lnTo>
                <a:lnTo>
                  <a:pt x="474814" y="130289"/>
                </a:lnTo>
                <a:lnTo>
                  <a:pt x="474814" y="111671"/>
                </a:lnTo>
                <a:close/>
              </a:path>
              <a:path w="678815" h="279400">
                <a:moveTo>
                  <a:pt x="523913" y="111671"/>
                </a:moveTo>
                <a:lnTo>
                  <a:pt x="474814" y="111671"/>
                </a:lnTo>
                <a:lnTo>
                  <a:pt x="480745" y="130289"/>
                </a:lnTo>
                <a:lnTo>
                  <a:pt x="530250" y="130289"/>
                </a:lnTo>
                <a:lnTo>
                  <a:pt x="523913" y="111671"/>
                </a:lnTo>
                <a:close/>
              </a:path>
              <a:path w="678815" h="279400">
                <a:moveTo>
                  <a:pt x="585685" y="111671"/>
                </a:moveTo>
                <a:lnTo>
                  <a:pt x="536587" y="111671"/>
                </a:lnTo>
                <a:lnTo>
                  <a:pt x="530250" y="130289"/>
                </a:lnTo>
                <a:lnTo>
                  <a:pt x="579754" y="130289"/>
                </a:lnTo>
                <a:lnTo>
                  <a:pt x="585685" y="111671"/>
                </a:lnTo>
                <a:close/>
              </a:path>
              <a:path w="678815" h="279400">
                <a:moveTo>
                  <a:pt x="641515" y="111671"/>
                </a:moveTo>
                <a:lnTo>
                  <a:pt x="585685" y="111671"/>
                </a:lnTo>
                <a:lnTo>
                  <a:pt x="585685" y="130289"/>
                </a:lnTo>
                <a:lnTo>
                  <a:pt x="641515" y="130289"/>
                </a:lnTo>
                <a:lnTo>
                  <a:pt x="641515" y="111671"/>
                </a:lnTo>
                <a:close/>
              </a:path>
              <a:path w="678815" h="279400">
                <a:moveTo>
                  <a:pt x="474814" y="148894"/>
                </a:moveTo>
                <a:lnTo>
                  <a:pt x="418973" y="148894"/>
                </a:lnTo>
                <a:lnTo>
                  <a:pt x="418973" y="167500"/>
                </a:lnTo>
                <a:lnTo>
                  <a:pt x="474814" y="167500"/>
                </a:lnTo>
                <a:lnTo>
                  <a:pt x="474814" y="148894"/>
                </a:lnTo>
                <a:close/>
              </a:path>
              <a:path w="678815" h="279400">
                <a:moveTo>
                  <a:pt x="474814" y="186118"/>
                </a:moveTo>
                <a:lnTo>
                  <a:pt x="418973" y="186118"/>
                </a:lnTo>
                <a:lnTo>
                  <a:pt x="418973" y="204736"/>
                </a:lnTo>
                <a:lnTo>
                  <a:pt x="474814" y="204736"/>
                </a:lnTo>
                <a:lnTo>
                  <a:pt x="474814" y="186118"/>
                </a:lnTo>
                <a:close/>
              </a:path>
              <a:path w="678815" h="279400">
                <a:moveTo>
                  <a:pt x="573417" y="148894"/>
                </a:moveTo>
                <a:lnTo>
                  <a:pt x="487083" y="148894"/>
                </a:lnTo>
                <a:lnTo>
                  <a:pt x="493420" y="167513"/>
                </a:lnTo>
                <a:lnTo>
                  <a:pt x="567080" y="167513"/>
                </a:lnTo>
                <a:lnTo>
                  <a:pt x="573417" y="148894"/>
                </a:lnTo>
                <a:close/>
              </a:path>
              <a:path w="678815" h="279400">
                <a:moveTo>
                  <a:pt x="560743" y="186118"/>
                </a:moveTo>
                <a:lnTo>
                  <a:pt x="499757" y="186118"/>
                </a:lnTo>
                <a:lnTo>
                  <a:pt x="505701" y="204736"/>
                </a:lnTo>
                <a:lnTo>
                  <a:pt x="554799" y="204736"/>
                </a:lnTo>
                <a:lnTo>
                  <a:pt x="560743" y="186118"/>
                </a:lnTo>
                <a:close/>
              </a:path>
              <a:path w="678815" h="279400">
                <a:moveTo>
                  <a:pt x="548855" y="223342"/>
                </a:moveTo>
                <a:lnTo>
                  <a:pt x="511644" y="223342"/>
                </a:lnTo>
                <a:lnTo>
                  <a:pt x="517969" y="241960"/>
                </a:lnTo>
                <a:lnTo>
                  <a:pt x="542531" y="241960"/>
                </a:lnTo>
                <a:lnTo>
                  <a:pt x="548855" y="223342"/>
                </a:lnTo>
                <a:close/>
              </a:path>
              <a:path w="678815" h="279400">
                <a:moveTo>
                  <a:pt x="536587" y="260565"/>
                </a:moveTo>
                <a:lnTo>
                  <a:pt x="523913" y="260565"/>
                </a:lnTo>
                <a:lnTo>
                  <a:pt x="530250" y="279184"/>
                </a:lnTo>
                <a:lnTo>
                  <a:pt x="536587" y="260565"/>
                </a:lnTo>
                <a:close/>
              </a:path>
              <a:path w="678815" h="279400">
                <a:moveTo>
                  <a:pt x="641527" y="74447"/>
                </a:moveTo>
                <a:lnTo>
                  <a:pt x="548855" y="74447"/>
                </a:lnTo>
                <a:lnTo>
                  <a:pt x="542531" y="93065"/>
                </a:lnTo>
                <a:lnTo>
                  <a:pt x="641527" y="93065"/>
                </a:lnTo>
                <a:lnTo>
                  <a:pt x="641527" y="74447"/>
                </a:lnTo>
                <a:close/>
              </a:path>
              <a:path w="678815" h="279400">
                <a:moveTo>
                  <a:pt x="678751" y="37223"/>
                </a:moveTo>
                <a:lnTo>
                  <a:pt x="561136" y="37223"/>
                </a:lnTo>
                <a:lnTo>
                  <a:pt x="554799" y="55841"/>
                </a:lnTo>
                <a:lnTo>
                  <a:pt x="678751" y="55841"/>
                </a:lnTo>
                <a:lnTo>
                  <a:pt x="678751" y="37223"/>
                </a:lnTo>
                <a:close/>
              </a:path>
              <a:path w="678815" h="279400">
                <a:moveTo>
                  <a:pt x="678751" y="0"/>
                </a:moveTo>
                <a:lnTo>
                  <a:pt x="573417" y="0"/>
                </a:lnTo>
                <a:lnTo>
                  <a:pt x="567080" y="18618"/>
                </a:lnTo>
                <a:lnTo>
                  <a:pt x="678751" y="18618"/>
                </a:lnTo>
                <a:lnTo>
                  <a:pt x="678751" y="0"/>
                </a:lnTo>
                <a:close/>
              </a:path>
              <a:path w="678815" h="279400">
                <a:moveTo>
                  <a:pt x="641515" y="148894"/>
                </a:moveTo>
                <a:lnTo>
                  <a:pt x="585685" y="148894"/>
                </a:lnTo>
                <a:lnTo>
                  <a:pt x="585685" y="167500"/>
                </a:lnTo>
                <a:lnTo>
                  <a:pt x="641515" y="167500"/>
                </a:lnTo>
                <a:lnTo>
                  <a:pt x="641515" y="148894"/>
                </a:lnTo>
                <a:close/>
              </a:path>
              <a:path w="678815" h="279400">
                <a:moveTo>
                  <a:pt x="641515" y="186118"/>
                </a:moveTo>
                <a:lnTo>
                  <a:pt x="585685" y="186118"/>
                </a:lnTo>
                <a:lnTo>
                  <a:pt x="585685" y="204736"/>
                </a:lnTo>
                <a:lnTo>
                  <a:pt x="641515" y="204736"/>
                </a:lnTo>
                <a:lnTo>
                  <a:pt x="641515" y="186118"/>
                </a:lnTo>
                <a:close/>
              </a:path>
              <a:path w="678815" h="279400">
                <a:moveTo>
                  <a:pt x="678751" y="223342"/>
                </a:moveTo>
                <a:lnTo>
                  <a:pt x="585685" y="223342"/>
                </a:lnTo>
                <a:lnTo>
                  <a:pt x="585685" y="241947"/>
                </a:lnTo>
                <a:lnTo>
                  <a:pt x="678751" y="241947"/>
                </a:lnTo>
                <a:lnTo>
                  <a:pt x="678751" y="223342"/>
                </a:lnTo>
                <a:close/>
              </a:path>
              <a:path w="678815" h="279400">
                <a:moveTo>
                  <a:pt x="678751" y="260565"/>
                </a:moveTo>
                <a:lnTo>
                  <a:pt x="585685" y="260565"/>
                </a:lnTo>
                <a:lnTo>
                  <a:pt x="585685" y="279184"/>
                </a:lnTo>
                <a:lnTo>
                  <a:pt x="678751" y="279184"/>
                </a:lnTo>
                <a:lnTo>
                  <a:pt x="678751" y="260565"/>
                </a:lnTo>
                <a:close/>
              </a:path>
            </a:pathLst>
          </a:custGeom>
          <a:solidFill>
            <a:srgbClr val="000000"/>
          </a:solidFill>
        </p:spPr>
        <p:txBody>
          <a:bodyPr wrap="square" lIns="0" tIns="0" rIns="0" bIns="0" rtlCol="0"/>
          <a:lstStyle/>
          <a:p>
            <a:pPr defTabSz="571402">
              <a:defRPr/>
            </a:pPr>
            <a:endParaRPr sz="1100">
              <a:solidFill>
                <a:prstClr val="black"/>
              </a:solidFill>
              <a:latin typeface="Calibri"/>
            </a:endParaRPr>
          </a:p>
        </p:txBody>
      </p:sp>
    </p:spTree>
    <p:extLst>
      <p:ext uri="{BB962C8B-B14F-4D97-AF65-F5344CB8AC3E}">
        <p14:creationId xmlns:p14="http://schemas.microsoft.com/office/powerpoint/2010/main" val="3160316913"/>
      </p:ext>
    </p:extLst>
  </p:cSld>
  <p:clrMapOvr>
    <a:overrideClrMapping bg1="lt1" tx1="dk1" bg2="lt2" tx2="dk2" accent1="accent1" accent2="accent2" accent3="accent3" accent4="accent4" accent5="accent5" accent6="accent6" hlink="hlink" folHlink="folHlink"/>
  </p:clrMapOvr>
  <p:transition spd="med"/>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x">
  <p:cSld name="2_case study 1: title, text (two columns), half-image">
    <p:spTree>
      <p:nvGrpSpPr>
        <p:cNvPr id="1" name=""/>
        <p:cNvGrpSpPr/>
        <p:nvPr/>
      </p:nvGrpSpPr>
      <p:grpSpPr>
        <a:xfrm>
          <a:off x="0" y="0"/>
          <a:ext cx="0" cy="0"/>
          <a:chOff x="0" y="0"/>
          <a:chExt cx="0" cy="0"/>
        </a:xfrm>
      </p:grpSpPr>
      <p:grpSp>
        <p:nvGrpSpPr>
          <p:cNvPr id="7021" name="Group"/>
          <p:cNvGrpSpPr/>
          <p:nvPr/>
        </p:nvGrpSpPr>
        <p:grpSpPr>
          <a:xfrm>
            <a:off x="-109731" y="-109957"/>
            <a:ext cx="9364225" cy="5369451"/>
            <a:chOff x="0" y="0"/>
            <a:chExt cx="24971264" cy="14305288"/>
          </a:xfrm>
        </p:grpSpPr>
        <p:grpSp>
          <p:nvGrpSpPr>
            <p:cNvPr id="6988" name="Group"/>
            <p:cNvGrpSpPr/>
            <p:nvPr/>
          </p:nvGrpSpPr>
          <p:grpSpPr>
            <a:xfrm>
              <a:off x="903903" y="0"/>
              <a:ext cx="23164631" cy="243846"/>
              <a:chOff x="-2" y="0"/>
              <a:chExt cx="23164629" cy="243844"/>
            </a:xfrm>
          </p:grpSpPr>
          <p:sp>
            <p:nvSpPr>
              <p:cNvPr id="6977"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78"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79"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80"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81"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82"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83"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84"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85"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86"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87"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7000" name="Group"/>
            <p:cNvGrpSpPr/>
            <p:nvPr/>
          </p:nvGrpSpPr>
          <p:grpSpPr>
            <a:xfrm>
              <a:off x="903903" y="14061444"/>
              <a:ext cx="23164631" cy="243846"/>
              <a:chOff x="-2" y="0"/>
              <a:chExt cx="23164629" cy="243844"/>
            </a:xfrm>
          </p:grpSpPr>
          <p:sp>
            <p:nvSpPr>
              <p:cNvPr id="6989"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90"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91"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92"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93"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94"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95"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96"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97"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98"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999"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7010" name="Group"/>
            <p:cNvGrpSpPr/>
            <p:nvPr/>
          </p:nvGrpSpPr>
          <p:grpSpPr>
            <a:xfrm>
              <a:off x="0" y="926929"/>
              <a:ext cx="243846" cy="12438555"/>
              <a:chOff x="0" y="-2"/>
              <a:chExt cx="243844" cy="12438554"/>
            </a:xfrm>
          </p:grpSpPr>
          <p:sp>
            <p:nvSpPr>
              <p:cNvPr id="7001"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002"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003"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004"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005"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006"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007"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008"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009"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7020" name="Group"/>
            <p:cNvGrpSpPr/>
            <p:nvPr/>
          </p:nvGrpSpPr>
          <p:grpSpPr>
            <a:xfrm>
              <a:off x="24727419" y="926929"/>
              <a:ext cx="243846" cy="12435851"/>
              <a:chOff x="0" y="0"/>
              <a:chExt cx="243844" cy="12435850"/>
            </a:xfrm>
          </p:grpSpPr>
          <p:sp>
            <p:nvSpPr>
              <p:cNvPr id="7011"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012"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013"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014"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015"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016"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017"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018"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019"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7022" name="Image"/>
          <p:cNvSpPr>
            <a:spLocks noGrp="1"/>
          </p:cNvSpPr>
          <p:nvPr>
            <p:ph type="pic" idx="21"/>
          </p:nvPr>
        </p:nvSpPr>
        <p:spPr>
          <a:xfrm>
            <a:off x="4572000" y="0"/>
            <a:ext cx="4572000" cy="5148263"/>
          </a:xfrm>
          <a:prstGeom prst="rect">
            <a:avLst/>
          </a:prstGeom>
        </p:spPr>
        <p:txBody>
          <a:bodyPr lIns="91439" tIns="45719" rIns="91439" bIns="45719"/>
          <a:lstStyle/>
          <a:p>
            <a:endParaRPr/>
          </a:p>
        </p:txBody>
      </p:sp>
      <p:sp>
        <p:nvSpPr>
          <p:cNvPr id="7023" name="Title Text"/>
          <p:cNvSpPr txBox="1">
            <a:spLocks noGrp="1"/>
          </p:cNvSpPr>
          <p:nvPr>
            <p:ph type="title"/>
          </p:nvPr>
        </p:nvSpPr>
        <p:spPr>
          <a:xfrm>
            <a:off x="210312" y="137796"/>
            <a:ext cx="4142234" cy="805419"/>
          </a:xfrm>
          <a:prstGeom prst="rect">
            <a:avLst/>
          </a:prstGeom>
        </p:spPr>
        <p:txBody>
          <a:bodyPr/>
          <a:lstStyle>
            <a:lvl1pPr defTabSz="914411">
              <a:defRPr sz="2400" b="0" spc="0"/>
            </a:lvl1pPr>
          </a:lstStyle>
          <a:p>
            <a:r>
              <a:t>Title Text</a:t>
            </a:r>
          </a:p>
        </p:txBody>
      </p:sp>
      <p:sp>
        <p:nvSpPr>
          <p:cNvPr id="7024" name="Body Level One…"/>
          <p:cNvSpPr txBox="1">
            <a:spLocks noGrp="1"/>
          </p:cNvSpPr>
          <p:nvPr>
            <p:ph type="body" sz="quarter" idx="1"/>
          </p:nvPr>
        </p:nvSpPr>
        <p:spPr>
          <a:xfrm>
            <a:off x="219456" y="1244736"/>
            <a:ext cx="1837946" cy="3255229"/>
          </a:xfrm>
          <a:prstGeom prst="rect">
            <a:avLst/>
          </a:prstGeom>
        </p:spPr>
        <p:txBody>
          <a:bodyPr>
            <a:normAutofit/>
          </a:bodyPr>
          <a:lstStyle>
            <a:lvl1pPr defTabSz="914411">
              <a:defRPr sz="1388" b="0" spc="0">
                <a:solidFill>
                  <a:srgbClr val="000000"/>
                </a:solidFill>
              </a:defRPr>
            </a:lvl1pPr>
            <a:lvl2pPr marL="171452" indent="-171452" defTabSz="914411">
              <a:defRPr sz="1388" b="0" spc="0">
                <a:solidFill>
                  <a:srgbClr val="000000"/>
                </a:solidFill>
              </a:defRPr>
            </a:lvl2pPr>
            <a:lvl3pPr marL="342905" indent="-141289" defTabSz="914411">
              <a:defRPr sz="1388" b="0" spc="0">
                <a:solidFill>
                  <a:srgbClr val="000000"/>
                </a:solidFill>
              </a:defRPr>
            </a:lvl3pPr>
            <a:lvl4pPr marL="628658" indent="-193677" defTabSz="914411">
              <a:defRPr sz="1388" b="0" spc="0">
                <a:solidFill>
                  <a:srgbClr val="000000"/>
                </a:solidFill>
              </a:defRPr>
            </a:lvl4pPr>
            <a:lvl5pPr marL="803285" indent="-171452" defTabSz="914411">
              <a:defRPr sz="1388" b="0" spc="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025" name="Rectangle"/>
          <p:cNvSpPr>
            <a:spLocks noGrp="1"/>
          </p:cNvSpPr>
          <p:nvPr>
            <p:ph type="body" sz="quarter" idx="22"/>
          </p:nvPr>
        </p:nvSpPr>
        <p:spPr>
          <a:xfrm>
            <a:off x="2505455" y="1244736"/>
            <a:ext cx="1837946" cy="3255229"/>
          </a:xfrm>
          <a:prstGeom prst="rect">
            <a:avLst/>
          </a:prstGeom>
        </p:spPr>
        <p:txBody>
          <a:bodyPr>
            <a:normAutofit/>
          </a:bodyPr>
          <a:lstStyle>
            <a:lvl1pPr defTabSz="1828823">
              <a:defRPr sz="3700" b="0" spc="0">
                <a:latin typeface="Arial"/>
                <a:cs typeface="Arial"/>
                <a:sym typeface="Arial"/>
              </a:defRPr>
            </a:lvl1pPr>
          </a:lstStyle>
          <a:p>
            <a:pPr defTabSz="2438430">
              <a:defRPr sz="3700" b="0" spc="0">
                <a:latin typeface="Arial"/>
                <a:ea typeface="Arial"/>
                <a:cs typeface="Arial"/>
                <a:sym typeface="Arial"/>
              </a:defRPr>
            </a:pPr>
            <a:endParaRPr/>
          </a:p>
        </p:txBody>
      </p:sp>
      <p:sp>
        <p:nvSpPr>
          <p:cNvPr id="7026" name="Slide Number"/>
          <p:cNvSpPr txBox="1">
            <a:spLocks noGrp="1"/>
          </p:cNvSpPr>
          <p:nvPr>
            <p:ph type="sldNum" sz="quarter" idx="2"/>
          </p:nvPr>
        </p:nvSpPr>
        <p:spPr>
          <a:xfrm>
            <a:off x="8713354" y="4833927"/>
            <a:ext cx="201980" cy="83658"/>
          </a:xfrm>
          <a:prstGeom prst="rect">
            <a:avLst/>
          </a:prstGeom>
        </p:spPr>
        <p:txBody>
          <a:bodyPr/>
          <a:lstStyle>
            <a:lvl1pPr>
              <a:defRPr sz="600" b="1">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941652987"/>
      </p:ext>
    </p:extLst>
  </p:cSld>
  <p:clrMapOvr>
    <a:masterClrMapping/>
  </p:clrMapOvr>
  <p:transition spd="med"/>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type="tx">
  <p:cSld name="2_case study 2: title, text (2/4), quote (2/4)">
    <p:spTree>
      <p:nvGrpSpPr>
        <p:cNvPr id="1" name=""/>
        <p:cNvGrpSpPr/>
        <p:nvPr/>
      </p:nvGrpSpPr>
      <p:grpSpPr>
        <a:xfrm>
          <a:off x="0" y="0"/>
          <a:ext cx="0" cy="0"/>
          <a:chOff x="0" y="0"/>
          <a:chExt cx="0" cy="0"/>
        </a:xfrm>
      </p:grpSpPr>
      <p:grpSp>
        <p:nvGrpSpPr>
          <p:cNvPr id="7077" name="Group"/>
          <p:cNvGrpSpPr/>
          <p:nvPr/>
        </p:nvGrpSpPr>
        <p:grpSpPr>
          <a:xfrm>
            <a:off x="-109731" y="-109957"/>
            <a:ext cx="9364225" cy="5369451"/>
            <a:chOff x="0" y="0"/>
            <a:chExt cx="24971264" cy="14305288"/>
          </a:xfrm>
        </p:grpSpPr>
        <p:grpSp>
          <p:nvGrpSpPr>
            <p:cNvPr id="7044" name="Group"/>
            <p:cNvGrpSpPr/>
            <p:nvPr/>
          </p:nvGrpSpPr>
          <p:grpSpPr>
            <a:xfrm>
              <a:off x="903903" y="0"/>
              <a:ext cx="23164631" cy="243846"/>
              <a:chOff x="-2" y="0"/>
              <a:chExt cx="23164629" cy="243844"/>
            </a:xfrm>
          </p:grpSpPr>
          <p:sp>
            <p:nvSpPr>
              <p:cNvPr id="7033"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034"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035"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036"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037"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038"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039"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040"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041"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042"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043"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7056" name="Group"/>
            <p:cNvGrpSpPr/>
            <p:nvPr/>
          </p:nvGrpSpPr>
          <p:grpSpPr>
            <a:xfrm>
              <a:off x="903903" y="14061444"/>
              <a:ext cx="23164631" cy="243846"/>
              <a:chOff x="-2" y="0"/>
              <a:chExt cx="23164629" cy="243844"/>
            </a:xfrm>
          </p:grpSpPr>
          <p:sp>
            <p:nvSpPr>
              <p:cNvPr id="7045"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046"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047"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048"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049"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050"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051"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052"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053"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054"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055"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7066" name="Group"/>
            <p:cNvGrpSpPr/>
            <p:nvPr/>
          </p:nvGrpSpPr>
          <p:grpSpPr>
            <a:xfrm>
              <a:off x="0" y="926929"/>
              <a:ext cx="243846" cy="12438555"/>
              <a:chOff x="0" y="-2"/>
              <a:chExt cx="243844" cy="12438554"/>
            </a:xfrm>
          </p:grpSpPr>
          <p:sp>
            <p:nvSpPr>
              <p:cNvPr id="7057"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058"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059"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060"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061"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062"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063"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064"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065"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7076" name="Group"/>
            <p:cNvGrpSpPr/>
            <p:nvPr/>
          </p:nvGrpSpPr>
          <p:grpSpPr>
            <a:xfrm>
              <a:off x="24727419" y="926929"/>
              <a:ext cx="243846" cy="12435851"/>
              <a:chOff x="0" y="0"/>
              <a:chExt cx="243844" cy="12435850"/>
            </a:xfrm>
          </p:grpSpPr>
          <p:sp>
            <p:nvSpPr>
              <p:cNvPr id="7067"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068"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069"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070"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071"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072"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073"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074"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075"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7078" name="Title Text"/>
          <p:cNvSpPr txBox="1">
            <a:spLocks noGrp="1"/>
          </p:cNvSpPr>
          <p:nvPr>
            <p:ph type="title"/>
          </p:nvPr>
        </p:nvSpPr>
        <p:spPr>
          <a:xfrm>
            <a:off x="210312" y="137796"/>
            <a:ext cx="4142234" cy="805419"/>
          </a:xfrm>
          <a:prstGeom prst="rect">
            <a:avLst/>
          </a:prstGeom>
        </p:spPr>
        <p:txBody>
          <a:bodyPr/>
          <a:lstStyle>
            <a:lvl1pPr defTabSz="914411">
              <a:defRPr sz="2400" b="0" spc="0"/>
            </a:lvl1pPr>
          </a:lstStyle>
          <a:p>
            <a:r>
              <a:t>Title Text</a:t>
            </a:r>
          </a:p>
        </p:txBody>
      </p:sp>
      <p:sp>
        <p:nvSpPr>
          <p:cNvPr id="7079" name="Body Level One…"/>
          <p:cNvSpPr txBox="1">
            <a:spLocks noGrp="1"/>
          </p:cNvSpPr>
          <p:nvPr>
            <p:ph type="body" sz="quarter" idx="1"/>
          </p:nvPr>
        </p:nvSpPr>
        <p:spPr>
          <a:xfrm>
            <a:off x="219456" y="1244736"/>
            <a:ext cx="1837946" cy="3255229"/>
          </a:xfrm>
          <a:prstGeom prst="rect">
            <a:avLst/>
          </a:prstGeom>
        </p:spPr>
        <p:txBody>
          <a:bodyPr>
            <a:normAutofit/>
          </a:bodyPr>
          <a:lstStyle>
            <a:lvl1pPr defTabSz="914411">
              <a:defRPr sz="1388" b="0" spc="0">
                <a:solidFill>
                  <a:srgbClr val="000000"/>
                </a:solidFill>
              </a:defRPr>
            </a:lvl1pPr>
            <a:lvl2pPr marL="171452" indent="-171452" defTabSz="914411">
              <a:defRPr sz="1388" b="0" spc="0">
                <a:solidFill>
                  <a:srgbClr val="000000"/>
                </a:solidFill>
              </a:defRPr>
            </a:lvl2pPr>
            <a:lvl3pPr marL="342905" indent="-141289" defTabSz="914411">
              <a:defRPr sz="1388" b="0" spc="0">
                <a:solidFill>
                  <a:srgbClr val="000000"/>
                </a:solidFill>
              </a:defRPr>
            </a:lvl3pPr>
            <a:lvl4pPr marL="628658" indent="-193677" defTabSz="914411">
              <a:defRPr sz="1388" b="0" spc="0">
                <a:solidFill>
                  <a:srgbClr val="000000"/>
                </a:solidFill>
              </a:defRPr>
            </a:lvl4pPr>
            <a:lvl5pPr marL="803285" indent="-171452" defTabSz="914411">
              <a:defRPr sz="1388" b="0" spc="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080" name="Rectangle"/>
          <p:cNvSpPr>
            <a:spLocks noGrp="1"/>
          </p:cNvSpPr>
          <p:nvPr>
            <p:ph type="body" sz="quarter" idx="21"/>
          </p:nvPr>
        </p:nvSpPr>
        <p:spPr>
          <a:xfrm>
            <a:off x="2505455" y="1244736"/>
            <a:ext cx="1837946" cy="3255229"/>
          </a:xfrm>
          <a:prstGeom prst="rect">
            <a:avLst/>
          </a:prstGeom>
        </p:spPr>
        <p:txBody>
          <a:bodyPr>
            <a:normAutofit/>
          </a:bodyPr>
          <a:lstStyle>
            <a:lvl1pPr defTabSz="1828823">
              <a:defRPr sz="3700" b="0" spc="0">
                <a:latin typeface="Arial"/>
                <a:cs typeface="Arial"/>
                <a:sym typeface="Arial"/>
              </a:defRPr>
            </a:lvl1pPr>
          </a:lstStyle>
          <a:p>
            <a:pPr defTabSz="2438430">
              <a:defRPr sz="3700" b="0" spc="0">
                <a:latin typeface="Arial"/>
                <a:ea typeface="Arial"/>
                <a:cs typeface="Arial"/>
                <a:sym typeface="Arial"/>
              </a:defRPr>
            </a:pPr>
            <a:endParaRPr/>
          </a:p>
        </p:txBody>
      </p:sp>
      <p:sp>
        <p:nvSpPr>
          <p:cNvPr id="7081" name="Rectangle"/>
          <p:cNvSpPr>
            <a:spLocks noGrp="1"/>
          </p:cNvSpPr>
          <p:nvPr>
            <p:ph type="body" sz="half" idx="22"/>
          </p:nvPr>
        </p:nvSpPr>
        <p:spPr>
          <a:xfrm>
            <a:off x="4773168" y="1217278"/>
            <a:ext cx="4142234" cy="3282686"/>
          </a:xfrm>
          <a:prstGeom prst="rect">
            <a:avLst/>
          </a:prstGeom>
        </p:spPr>
        <p:txBody>
          <a:bodyPr>
            <a:normAutofit/>
          </a:bodyPr>
          <a:lstStyle>
            <a:lvl1pPr defTabSz="1828823">
              <a:defRPr sz="3700" b="0" spc="0">
                <a:latin typeface="Arial"/>
                <a:cs typeface="Arial"/>
                <a:sym typeface="Arial"/>
              </a:defRPr>
            </a:lvl1pPr>
          </a:lstStyle>
          <a:p>
            <a:pPr defTabSz="2438430">
              <a:defRPr sz="3700" b="0" spc="0">
                <a:latin typeface="Arial"/>
                <a:ea typeface="Arial"/>
                <a:cs typeface="Arial"/>
                <a:sym typeface="Arial"/>
              </a:defRPr>
            </a:pPr>
            <a:endParaRPr/>
          </a:p>
        </p:txBody>
      </p:sp>
      <p:sp>
        <p:nvSpPr>
          <p:cNvPr id="7082" name="Slide Number"/>
          <p:cNvSpPr txBox="1">
            <a:spLocks noGrp="1"/>
          </p:cNvSpPr>
          <p:nvPr>
            <p:ph type="sldNum" sz="quarter" idx="2"/>
          </p:nvPr>
        </p:nvSpPr>
        <p:spPr>
          <a:xfrm>
            <a:off x="8713354" y="4833927"/>
            <a:ext cx="201980" cy="83658"/>
          </a:xfrm>
          <a:prstGeom prst="rect">
            <a:avLst/>
          </a:prstGeom>
        </p:spPr>
        <p:txBody>
          <a:bodyPr/>
          <a:lstStyle>
            <a:lvl1pPr>
              <a:defRPr sz="600" b="1">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081926599"/>
      </p:ext>
    </p:extLst>
  </p:cSld>
  <p:clrMapOvr>
    <a:masterClrMapping/>
  </p:clrMapOvr>
  <p:transition spd="med"/>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type="tx">
  <p:cSld name="2_table">
    <p:spTree>
      <p:nvGrpSpPr>
        <p:cNvPr id="1" name=""/>
        <p:cNvGrpSpPr/>
        <p:nvPr/>
      </p:nvGrpSpPr>
      <p:grpSpPr>
        <a:xfrm>
          <a:off x="0" y="0"/>
          <a:ext cx="0" cy="0"/>
          <a:chOff x="0" y="0"/>
          <a:chExt cx="0" cy="0"/>
        </a:xfrm>
      </p:grpSpPr>
      <p:grpSp>
        <p:nvGrpSpPr>
          <p:cNvPr id="7133" name="Group"/>
          <p:cNvGrpSpPr/>
          <p:nvPr/>
        </p:nvGrpSpPr>
        <p:grpSpPr>
          <a:xfrm>
            <a:off x="-109731" y="-109957"/>
            <a:ext cx="9364225" cy="5369451"/>
            <a:chOff x="0" y="0"/>
            <a:chExt cx="24971264" cy="14305288"/>
          </a:xfrm>
        </p:grpSpPr>
        <p:grpSp>
          <p:nvGrpSpPr>
            <p:cNvPr id="7100" name="Group"/>
            <p:cNvGrpSpPr/>
            <p:nvPr/>
          </p:nvGrpSpPr>
          <p:grpSpPr>
            <a:xfrm>
              <a:off x="903903" y="0"/>
              <a:ext cx="23164631" cy="243846"/>
              <a:chOff x="-2" y="0"/>
              <a:chExt cx="23164629" cy="243844"/>
            </a:xfrm>
          </p:grpSpPr>
          <p:sp>
            <p:nvSpPr>
              <p:cNvPr id="7089"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090"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091"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092"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093"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094"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095"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096"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097"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098"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099"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7112" name="Group"/>
            <p:cNvGrpSpPr/>
            <p:nvPr/>
          </p:nvGrpSpPr>
          <p:grpSpPr>
            <a:xfrm>
              <a:off x="903903" y="14061444"/>
              <a:ext cx="23164631" cy="243846"/>
              <a:chOff x="-2" y="0"/>
              <a:chExt cx="23164629" cy="243844"/>
            </a:xfrm>
          </p:grpSpPr>
          <p:sp>
            <p:nvSpPr>
              <p:cNvPr id="7101"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02"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03"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04"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05"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06"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07"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08"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09"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10"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11"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7122" name="Group"/>
            <p:cNvGrpSpPr/>
            <p:nvPr/>
          </p:nvGrpSpPr>
          <p:grpSpPr>
            <a:xfrm>
              <a:off x="0" y="926929"/>
              <a:ext cx="243846" cy="12438555"/>
              <a:chOff x="0" y="-2"/>
              <a:chExt cx="243844" cy="12438554"/>
            </a:xfrm>
          </p:grpSpPr>
          <p:sp>
            <p:nvSpPr>
              <p:cNvPr id="7113"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14"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15"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16"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17"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18"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19"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20"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21"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7132" name="Group"/>
            <p:cNvGrpSpPr/>
            <p:nvPr/>
          </p:nvGrpSpPr>
          <p:grpSpPr>
            <a:xfrm>
              <a:off x="24727419" y="926929"/>
              <a:ext cx="243846" cy="12435851"/>
              <a:chOff x="0" y="0"/>
              <a:chExt cx="243844" cy="12435850"/>
            </a:xfrm>
          </p:grpSpPr>
          <p:sp>
            <p:nvSpPr>
              <p:cNvPr id="7123"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24"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25"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26"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27"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28"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29"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30"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31"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7134" name="Body Level One…"/>
          <p:cNvSpPr txBox="1">
            <a:spLocks noGrp="1"/>
          </p:cNvSpPr>
          <p:nvPr>
            <p:ph type="body" sz="quarter" idx="1"/>
          </p:nvPr>
        </p:nvSpPr>
        <p:spPr>
          <a:xfrm>
            <a:off x="219456" y="201355"/>
            <a:ext cx="1837946" cy="4298611"/>
          </a:xfrm>
          <a:prstGeom prst="rect">
            <a:avLst/>
          </a:prstGeom>
        </p:spPr>
        <p:txBody>
          <a:bodyPr>
            <a:normAutofit/>
          </a:bodyPr>
          <a:lstStyle>
            <a:lvl1pPr defTabSz="914411">
              <a:defRPr sz="1388" b="0" spc="0">
                <a:solidFill>
                  <a:srgbClr val="000000"/>
                </a:solidFill>
              </a:defRPr>
            </a:lvl1pPr>
            <a:lvl2pPr marL="171452" indent="-171452" defTabSz="914411">
              <a:defRPr sz="1388" b="0" spc="0">
                <a:solidFill>
                  <a:srgbClr val="000000"/>
                </a:solidFill>
              </a:defRPr>
            </a:lvl2pPr>
            <a:lvl3pPr marL="342905" indent="-141289" defTabSz="914411">
              <a:defRPr sz="1388" b="0" spc="0">
                <a:solidFill>
                  <a:srgbClr val="000000"/>
                </a:solidFill>
              </a:defRPr>
            </a:lvl3pPr>
            <a:lvl4pPr marL="628658" indent="-193677" defTabSz="914411">
              <a:defRPr sz="1388" b="0" spc="0">
                <a:solidFill>
                  <a:srgbClr val="000000"/>
                </a:solidFill>
              </a:defRPr>
            </a:lvl4pPr>
            <a:lvl5pPr marL="803285" indent="-171452" defTabSz="914411">
              <a:defRPr sz="1388" b="0" spc="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135" name="Slide Number"/>
          <p:cNvSpPr txBox="1">
            <a:spLocks noGrp="1"/>
          </p:cNvSpPr>
          <p:nvPr>
            <p:ph type="sldNum" sz="quarter" idx="2"/>
          </p:nvPr>
        </p:nvSpPr>
        <p:spPr>
          <a:xfrm>
            <a:off x="8713354" y="4833927"/>
            <a:ext cx="201980" cy="83658"/>
          </a:xfrm>
          <a:prstGeom prst="rect">
            <a:avLst/>
          </a:prstGeom>
        </p:spPr>
        <p:txBody>
          <a:bodyPr/>
          <a:lstStyle>
            <a:lvl1pPr>
              <a:defRPr sz="600" b="1">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4158297969"/>
      </p:ext>
    </p:extLst>
  </p:cSld>
  <p:clrMapOvr>
    <a:masterClrMapping/>
  </p:clrMapOvr>
  <p:transition spd="med"/>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type="tx">
  <p:cSld name="2_blank (with footer)">
    <p:spTree>
      <p:nvGrpSpPr>
        <p:cNvPr id="1" name=""/>
        <p:cNvGrpSpPr/>
        <p:nvPr/>
      </p:nvGrpSpPr>
      <p:grpSpPr>
        <a:xfrm>
          <a:off x="0" y="0"/>
          <a:ext cx="0" cy="0"/>
          <a:chOff x="0" y="0"/>
          <a:chExt cx="0" cy="0"/>
        </a:xfrm>
      </p:grpSpPr>
      <p:grpSp>
        <p:nvGrpSpPr>
          <p:cNvPr id="7186" name="Group"/>
          <p:cNvGrpSpPr/>
          <p:nvPr/>
        </p:nvGrpSpPr>
        <p:grpSpPr>
          <a:xfrm>
            <a:off x="-109731" y="-109957"/>
            <a:ext cx="9364225" cy="5369451"/>
            <a:chOff x="0" y="0"/>
            <a:chExt cx="24971264" cy="14305288"/>
          </a:xfrm>
        </p:grpSpPr>
        <p:grpSp>
          <p:nvGrpSpPr>
            <p:cNvPr id="7153" name="Group"/>
            <p:cNvGrpSpPr/>
            <p:nvPr/>
          </p:nvGrpSpPr>
          <p:grpSpPr>
            <a:xfrm>
              <a:off x="903903" y="0"/>
              <a:ext cx="23164631" cy="243846"/>
              <a:chOff x="-2" y="0"/>
              <a:chExt cx="23164629" cy="243844"/>
            </a:xfrm>
          </p:grpSpPr>
          <p:sp>
            <p:nvSpPr>
              <p:cNvPr id="7142"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43"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44"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45"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46"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47"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48"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49"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50"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51"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52"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7165" name="Group"/>
            <p:cNvGrpSpPr/>
            <p:nvPr/>
          </p:nvGrpSpPr>
          <p:grpSpPr>
            <a:xfrm>
              <a:off x="903903" y="14061444"/>
              <a:ext cx="23164631" cy="243846"/>
              <a:chOff x="-2" y="0"/>
              <a:chExt cx="23164629" cy="243844"/>
            </a:xfrm>
          </p:grpSpPr>
          <p:sp>
            <p:nvSpPr>
              <p:cNvPr id="7154"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55"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56"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57"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58"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59"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60"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61"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62"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63"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64"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7175" name="Group"/>
            <p:cNvGrpSpPr/>
            <p:nvPr/>
          </p:nvGrpSpPr>
          <p:grpSpPr>
            <a:xfrm>
              <a:off x="0" y="926929"/>
              <a:ext cx="243846" cy="12438555"/>
              <a:chOff x="0" y="-2"/>
              <a:chExt cx="243844" cy="12438554"/>
            </a:xfrm>
          </p:grpSpPr>
          <p:sp>
            <p:nvSpPr>
              <p:cNvPr id="7166"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67"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68"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69"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70"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71"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72"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73"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74"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7185" name="Group"/>
            <p:cNvGrpSpPr/>
            <p:nvPr/>
          </p:nvGrpSpPr>
          <p:grpSpPr>
            <a:xfrm>
              <a:off x="24727419" y="926929"/>
              <a:ext cx="243846" cy="12435851"/>
              <a:chOff x="0" y="0"/>
              <a:chExt cx="243844" cy="12435850"/>
            </a:xfrm>
          </p:grpSpPr>
          <p:sp>
            <p:nvSpPr>
              <p:cNvPr id="7176"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77"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78"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79"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80"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81"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82"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83"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84"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7187" name="Slide Number"/>
          <p:cNvSpPr txBox="1">
            <a:spLocks noGrp="1"/>
          </p:cNvSpPr>
          <p:nvPr>
            <p:ph type="sldNum" sz="quarter" idx="2"/>
          </p:nvPr>
        </p:nvSpPr>
        <p:spPr>
          <a:xfrm>
            <a:off x="8713354" y="4833927"/>
            <a:ext cx="201980" cy="83658"/>
          </a:xfrm>
          <a:prstGeom prst="rect">
            <a:avLst/>
          </a:prstGeom>
        </p:spPr>
        <p:txBody>
          <a:bodyPr/>
          <a:lstStyle>
            <a:lvl1pPr>
              <a:defRPr sz="600" b="1">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221117612"/>
      </p:ext>
    </p:extLst>
  </p:cSld>
  <p:clrMapOvr>
    <a:masterClrMapping/>
  </p:clrMapOvr>
  <p:transition spd="med"/>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type="tx">
  <p:cSld name="2_blank (no footer)">
    <p:spTree>
      <p:nvGrpSpPr>
        <p:cNvPr id="1" name=""/>
        <p:cNvGrpSpPr/>
        <p:nvPr/>
      </p:nvGrpSpPr>
      <p:grpSpPr>
        <a:xfrm>
          <a:off x="0" y="0"/>
          <a:ext cx="0" cy="0"/>
          <a:chOff x="0" y="0"/>
          <a:chExt cx="0" cy="0"/>
        </a:xfrm>
      </p:grpSpPr>
      <p:grpSp>
        <p:nvGrpSpPr>
          <p:cNvPr id="7238" name="Group"/>
          <p:cNvGrpSpPr/>
          <p:nvPr/>
        </p:nvGrpSpPr>
        <p:grpSpPr>
          <a:xfrm>
            <a:off x="-109731" y="-109957"/>
            <a:ext cx="9364225" cy="5369451"/>
            <a:chOff x="0" y="0"/>
            <a:chExt cx="24971264" cy="14305288"/>
          </a:xfrm>
        </p:grpSpPr>
        <p:grpSp>
          <p:nvGrpSpPr>
            <p:cNvPr id="7205" name="Group"/>
            <p:cNvGrpSpPr/>
            <p:nvPr/>
          </p:nvGrpSpPr>
          <p:grpSpPr>
            <a:xfrm>
              <a:off x="903903" y="0"/>
              <a:ext cx="23164631" cy="243846"/>
              <a:chOff x="-2" y="0"/>
              <a:chExt cx="23164629" cy="243844"/>
            </a:xfrm>
          </p:grpSpPr>
          <p:sp>
            <p:nvSpPr>
              <p:cNvPr id="7194"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95"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96"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97"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98"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199"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00"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01"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02"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03"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04"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7217" name="Group"/>
            <p:cNvGrpSpPr/>
            <p:nvPr/>
          </p:nvGrpSpPr>
          <p:grpSpPr>
            <a:xfrm>
              <a:off x="903903" y="14061444"/>
              <a:ext cx="23164631" cy="243846"/>
              <a:chOff x="-2" y="0"/>
              <a:chExt cx="23164629" cy="243844"/>
            </a:xfrm>
          </p:grpSpPr>
          <p:sp>
            <p:nvSpPr>
              <p:cNvPr id="7206"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07"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08"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09"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10"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11"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12"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13"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14"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15"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16"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7227" name="Group"/>
            <p:cNvGrpSpPr/>
            <p:nvPr/>
          </p:nvGrpSpPr>
          <p:grpSpPr>
            <a:xfrm>
              <a:off x="0" y="926929"/>
              <a:ext cx="243846" cy="12438555"/>
              <a:chOff x="0" y="-2"/>
              <a:chExt cx="243844" cy="12438554"/>
            </a:xfrm>
          </p:grpSpPr>
          <p:sp>
            <p:nvSpPr>
              <p:cNvPr id="7218"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19"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20"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21"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22"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23"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24"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25"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26"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7237" name="Group"/>
            <p:cNvGrpSpPr/>
            <p:nvPr/>
          </p:nvGrpSpPr>
          <p:grpSpPr>
            <a:xfrm>
              <a:off x="24727419" y="926929"/>
              <a:ext cx="243846" cy="12435851"/>
              <a:chOff x="0" y="0"/>
              <a:chExt cx="243844" cy="12435850"/>
            </a:xfrm>
          </p:grpSpPr>
          <p:sp>
            <p:nvSpPr>
              <p:cNvPr id="7228"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29"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30"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31"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32"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33"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34"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35"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36"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7239" name="Slide Number"/>
          <p:cNvSpPr txBox="1">
            <a:spLocks noGrp="1"/>
          </p:cNvSpPr>
          <p:nvPr>
            <p:ph type="sldNum" sz="quarter" idx="2"/>
          </p:nvPr>
        </p:nvSpPr>
        <p:spPr>
          <a:xfrm>
            <a:off x="6351221" y="4730089"/>
            <a:ext cx="201980" cy="83177"/>
          </a:xfrm>
          <a:prstGeom prst="rect">
            <a:avLst/>
          </a:prstGeom>
        </p:spPr>
        <p:txBody>
          <a:bodyPr/>
          <a:lstStyle>
            <a:lvl1pPr>
              <a:defRPr sz="600" b="1">
                <a:solidFill>
                  <a:srgbClr val="FFFFFF"/>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460800694"/>
      </p:ext>
    </p:extLst>
  </p:cSld>
  <p:clrMapOvr>
    <a:masterClrMapping/>
  </p:clrMapOvr>
  <p:transition spd="med"/>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type="tx">
  <p:cSld name="2_thank you">
    <p:spTree>
      <p:nvGrpSpPr>
        <p:cNvPr id="1" name=""/>
        <p:cNvGrpSpPr/>
        <p:nvPr/>
      </p:nvGrpSpPr>
      <p:grpSpPr>
        <a:xfrm>
          <a:off x="0" y="0"/>
          <a:ext cx="0" cy="0"/>
          <a:chOff x="0" y="0"/>
          <a:chExt cx="0" cy="0"/>
        </a:xfrm>
      </p:grpSpPr>
      <p:grpSp>
        <p:nvGrpSpPr>
          <p:cNvPr id="7290" name="Group"/>
          <p:cNvGrpSpPr/>
          <p:nvPr/>
        </p:nvGrpSpPr>
        <p:grpSpPr>
          <a:xfrm>
            <a:off x="-109731" y="-109957"/>
            <a:ext cx="9364225" cy="5369451"/>
            <a:chOff x="0" y="0"/>
            <a:chExt cx="24971264" cy="14305288"/>
          </a:xfrm>
        </p:grpSpPr>
        <p:grpSp>
          <p:nvGrpSpPr>
            <p:cNvPr id="7257" name="Group"/>
            <p:cNvGrpSpPr/>
            <p:nvPr/>
          </p:nvGrpSpPr>
          <p:grpSpPr>
            <a:xfrm>
              <a:off x="903903" y="0"/>
              <a:ext cx="23164631" cy="243846"/>
              <a:chOff x="-2" y="0"/>
              <a:chExt cx="23164629" cy="243844"/>
            </a:xfrm>
          </p:grpSpPr>
          <p:sp>
            <p:nvSpPr>
              <p:cNvPr id="7246"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47"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48"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49"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50"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51"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52"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53"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54"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55"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56"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7269" name="Group"/>
            <p:cNvGrpSpPr/>
            <p:nvPr/>
          </p:nvGrpSpPr>
          <p:grpSpPr>
            <a:xfrm>
              <a:off x="903903" y="14061444"/>
              <a:ext cx="23164631" cy="243846"/>
              <a:chOff x="-2" y="0"/>
              <a:chExt cx="23164629" cy="243844"/>
            </a:xfrm>
          </p:grpSpPr>
          <p:sp>
            <p:nvSpPr>
              <p:cNvPr id="7258"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59"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60"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61"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62"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63"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64"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65"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66"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67"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68"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7279" name="Group"/>
            <p:cNvGrpSpPr/>
            <p:nvPr/>
          </p:nvGrpSpPr>
          <p:grpSpPr>
            <a:xfrm>
              <a:off x="0" y="926929"/>
              <a:ext cx="243846" cy="12438555"/>
              <a:chOff x="0" y="-2"/>
              <a:chExt cx="243844" cy="12438554"/>
            </a:xfrm>
          </p:grpSpPr>
          <p:sp>
            <p:nvSpPr>
              <p:cNvPr id="7270"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71"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72"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73"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74"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75"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76"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77"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78"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7289" name="Group"/>
            <p:cNvGrpSpPr/>
            <p:nvPr/>
          </p:nvGrpSpPr>
          <p:grpSpPr>
            <a:xfrm>
              <a:off x="24727419" y="926929"/>
              <a:ext cx="243846" cy="12435851"/>
              <a:chOff x="0" y="0"/>
              <a:chExt cx="243844" cy="12435850"/>
            </a:xfrm>
          </p:grpSpPr>
          <p:sp>
            <p:nvSpPr>
              <p:cNvPr id="7280"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81"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82"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83"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84"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85"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86"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87"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288"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7291" name="Title Text"/>
          <p:cNvSpPr txBox="1">
            <a:spLocks noGrp="1"/>
          </p:cNvSpPr>
          <p:nvPr>
            <p:ph type="title"/>
          </p:nvPr>
        </p:nvSpPr>
        <p:spPr>
          <a:xfrm>
            <a:off x="210312" y="137796"/>
            <a:ext cx="4142234" cy="805419"/>
          </a:xfrm>
          <a:prstGeom prst="rect">
            <a:avLst/>
          </a:prstGeom>
        </p:spPr>
        <p:txBody>
          <a:bodyPr/>
          <a:lstStyle>
            <a:lvl1pPr defTabSz="914411">
              <a:defRPr sz="2400" b="0" spc="0"/>
            </a:lvl1pPr>
          </a:lstStyle>
          <a:p>
            <a:r>
              <a:t>Title Text</a:t>
            </a:r>
          </a:p>
        </p:txBody>
      </p:sp>
      <p:sp>
        <p:nvSpPr>
          <p:cNvPr id="7292" name="Body Level One…"/>
          <p:cNvSpPr txBox="1">
            <a:spLocks noGrp="1"/>
          </p:cNvSpPr>
          <p:nvPr>
            <p:ph type="body" sz="half" idx="1"/>
          </p:nvPr>
        </p:nvSpPr>
        <p:spPr>
          <a:xfrm>
            <a:off x="219456" y="1263041"/>
            <a:ext cx="4123946" cy="3236923"/>
          </a:xfrm>
          <a:prstGeom prst="rect">
            <a:avLst/>
          </a:prstGeom>
        </p:spPr>
        <p:txBody>
          <a:bodyPr>
            <a:normAutofit/>
          </a:bodyPr>
          <a:lstStyle>
            <a:lvl1pPr defTabSz="914411">
              <a:spcBef>
                <a:spcPts val="0"/>
              </a:spcBef>
              <a:defRPr sz="975" b="0" spc="0">
                <a:solidFill>
                  <a:srgbClr val="000000"/>
                </a:solidFill>
              </a:defRPr>
            </a:lvl1pPr>
            <a:lvl2pPr marL="0" indent="0" defTabSz="914411">
              <a:spcBef>
                <a:spcPts val="0"/>
              </a:spcBef>
              <a:buSzTx/>
              <a:buNone/>
              <a:defRPr sz="975" b="0" spc="0">
                <a:solidFill>
                  <a:srgbClr val="000000"/>
                </a:solidFill>
              </a:defRPr>
            </a:lvl2pPr>
            <a:lvl3pPr marL="0" indent="0" defTabSz="914411">
              <a:spcBef>
                <a:spcPts val="0"/>
              </a:spcBef>
              <a:buSzTx/>
              <a:buNone/>
              <a:defRPr sz="975" b="0" spc="0">
                <a:solidFill>
                  <a:srgbClr val="000000"/>
                </a:solidFill>
              </a:defRPr>
            </a:lvl3pPr>
            <a:lvl4pPr marL="0" indent="0" defTabSz="914411">
              <a:spcBef>
                <a:spcPts val="0"/>
              </a:spcBef>
              <a:buSzTx/>
              <a:buNone/>
              <a:defRPr sz="975" b="0" spc="0">
                <a:solidFill>
                  <a:srgbClr val="000000"/>
                </a:solidFill>
              </a:defRPr>
            </a:lvl4pPr>
            <a:lvl5pPr marL="0" indent="0" defTabSz="914411">
              <a:spcBef>
                <a:spcPts val="0"/>
              </a:spcBef>
              <a:buSzTx/>
              <a:buNone/>
              <a:defRPr sz="975" b="0" spc="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293" name="Slide Number"/>
          <p:cNvSpPr txBox="1">
            <a:spLocks noGrp="1"/>
          </p:cNvSpPr>
          <p:nvPr>
            <p:ph type="sldNum" sz="quarter" idx="2"/>
          </p:nvPr>
        </p:nvSpPr>
        <p:spPr>
          <a:xfrm>
            <a:off x="8713354" y="4833927"/>
            <a:ext cx="201980" cy="83658"/>
          </a:xfrm>
          <a:prstGeom prst="rect">
            <a:avLst/>
          </a:prstGeom>
        </p:spPr>
        <p:txBody>
          <a:bodyPr/>
          <a:lstStyle>
            <a:lvl1pPr>
              <a:defRPr sz="600" b="1">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634542915"/>
      </p:ext>
    </p:extLst>
  </p:cSld>
  <p:clrMapOvr>
    <a:masterClrMapping/>
  </p:clrMapOvr>
  <p:transition spd="med"/>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type="tx">
  <p:cSld name="2_ibm sign-off">
    <p:spTree>
      <p:nvGrpSpPr>
        <p:cNvPr id="1" name=""/>
        <p:cNvGrpSpPr/>
        <p:nvPr/>
      </p:nvGrpSpPr>
      <p:grpSpPr>
        <a:xfrm>
          <a:off x="0" y="0"/>
          <a:ext cx="0" cy="0"/>
          <a:chOff x="0" y="0"/>
          <a:chExt cx="0" cy="0"/>
        </a:xfrm>
      </p:grpSpPr>
      <p:pic>
        <p:nvPicPr>
          <p:cNvPr id="7300" name="ibm_gry.png" descr="ibm_gry.png"/>
          <p:cNvPicPr>
            <a:picLocks noChangeAspect="1"/>
          </p:cNvPicPr>
          <p:nvPr/>
        </p:nvPicPr>
        <p:blipFill>
          <a:blip r:embed="rId2"/>
          <a:stretch>
            <a:fillRect/>
          </a:stretch>
        </p:blipFill>
        <p:spPr>
          <a:xfrm>
            <a:off x="3923196" y="2310839"/>
            <a:ext cx="1297610" cy="526586"/>
          </a:xfrm>
          <a:prstGeom prst="rect">
            <a:avLst/>
          </a:prstGeom>
          <a:ln w="12700">
            <a:miter lim="400000"/>
          </a:ln>
        </p:spPr>
      </p:pic>
      <p:grpSp>
        <p:nvGrpSpPr>
          <p:cNvPr id="7345" name="Group"/>
          <p:cNvGrpSpPr/>
          <p:nvPr/>
        </p:nvGrpSpPr>
        <p:grpSpPr>
          <a:xfrm>
            <a:off x="-109731" y="-109957"/>
            <a:ext cx="9364225" cy="5369451"/>
            <a:chOff x="0" y="0"/>
            <a:chExt cx="24971264" cy="14305288"/>
          </a:xfrm>
        </p:grpSpPr>
        <p:grpSp>
          <p:nvGrpSpPr>
            <p:cNvPr id="7312" name="Group"/>
            <p:cNvGrpSpPr/>
            <p:nvPr/>
          </p:nvGrpSpPr>
          <p:grpSpPr>
            <a:xfrm>
              <a:off x="903903" y="0"/>
              <a:ext cx="23164631" cy="243846"/>
              <a:chOff x="-2" y="0"/>
              <a:chExt cx="23164629" cy="243844"/>
            </a:xfrm>
          </p:grpSpPr>
          <p:sp>
            <p:nvSpPr>
              <p:cNvPr id="7301"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02"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03"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04"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05"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06"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07"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08"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09"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10"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11"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7324" name="Group"/>
            <p:cNvGrpSpPr/>
            <p:nvPr/>
          </p:nvGrpSpPr>
          <p:grpSpPr>
            <a:xfrm>
              <a:off x="903903" y="14061444"/>
              <a:ext cx="23164631" cy="243846"/>
              <a:chOff x="-2" y="0"/>
              <a:chExt cx="23164629" cy="243844"/>
            </a:xfrm>
          </p:grpSpPr>
          <p:sp>
            <p:nvSpPr>
              <p:cNvPr id="7313"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14"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15"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16"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17"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18"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19"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20"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21"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22"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23"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7334" name="Group"/>
            <p:cNvGrpSpPr/>
            <p:nvPr/>
          </p:nvGrpSpPr>
          <p:grpSpPr>
            <a:xfrm>
              <a:off x="0" y="926929"/>
              <a:ext cx="243846" cy="12438555"/>
              <a:chOff x="0" y="-2"/>
              <a:chExt cx="243844" cy="12438554"/>
            </a:xfrm>
          </p:grpSpPr>
          <p:sp>
            <p:nvSpPr>
              <p:cNvPr id="7325"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26"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27"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28"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29"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30"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31"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32"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33"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7344" name="Group"/>
            <p:cNvGrpSpPr/>
            <p:nvPr/>
          </p:nvGrpSpPr>
          <p:grpSpPr>
            <a:xfrm>
              <a:off x="24727419" y="926929"/>
              <a:ext cx="243846" cy="12435851"/>
              <a:chOff x="0" y="0"/>
              <a:chExt cx="243844" cy="12435850"/>
            </a:xfrm>
          </p:grpSpPr>
          <p:sp>
            <p:nvSpPr>
              <p:cNvPr id="7335"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36"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37"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38"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39"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40"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41"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42"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43"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7346" name="Slide Number"/>
          <p:cNvSpPr txBox="1">
            <a:spLocks noGrp="1"/>
          </p:cNvSpPr>
          <p:nvPr>
            <p:ph type="sldNum" sz="quarter" idx="2"/>
          </p:nvPr>
        </p:nvSpPr>
        <p:spPr>
          <a:xfrm>
            <a:off x="8713354" y="4833927"/>
            <a:ext cx="201980" cy="83658"/>
          </a:xfrm>
          <a:prstGeom prst="rect">
            <a:avLst/>
          </a:prstGeom>
        </p:spPr>
        <p:txBody>
          <a:bodyPr/>
          <a:lstStyle>
            <a:lvl1pPr>
              <a:defRPr sz="600" b="1">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726683052"/>
      </p:ext>
    </p:extLst>
  </p:cSld>
  <p:clrMapOvr>
    <a:masterClrMapping/>
  </p:clrMapOvr>
  <p:transition spd="med"/>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type="tx">
  <p:cSld name="3_cover">
    <p:bg>
      <p:bgPr>
        <a:solidFill>
          <a:srgbClr val="FFFFFF"/>
        </a:solidFill>
        <a:effectLst/>
      </p:bgPr>
    </p:bg>
    <p:spTree>
      <p:nvGrpSpPr>
        <p:cNvPr id="1" name=""/>
        <p:cNvGrpSpPr/>
        <p:nvPr/>
      </p:nvGrpSpPr>
      <p:grpSpPr>
        <a:xfrm>
          <a:off x="0" y="0"/>
          <a:ext cx="0" cy="0"/>
          <a:chOff x="0" y="0"/>
          <a:chExt cx="0" cy="0"/>
        </a:xfrm>
      </p:grpSpPr>
      <p:sp>
        <p:nvSpPr>
          <p:cNvPr id="7353" name="Title Text"/>
          <p:cNvSpPr txBox="1">
            <a:spLocks noGrp="1"/>
          </p:cNvSpPr>
          <p:nvPr>
            <p:ph type="title"/>
          </p:nvPr>
        </p:nvSpPr>
        <p:spPr>
          <a:xfrm>
            <a:off x="210312" y="137796"/>
            <a:ext cx="4142234" cy="4298611"/>
          </a:xfrm>
          <a:prstGeom prst="rect">
            <a:avLst/>
          </a:prstGeom>
        </p:spPr>
        <p:txBody>
          <a:bodyPr/>
          <a:lstStyle>
            <a:lvl1pPr defTabSz="914411">
              <a:defRPr sz="2400" b="0" spc="0"/>
            </a:lvl1pPr>
          </a:lstStyle>
          <a:p>
            <a:r>
              <a:t>Title Text</a:t>
            </a:r>
          </a:p>
        </p:txBody>
      </p:sp>
      <p:pic>
        <p:nvPicPr>
          <p:cNvPr id="7354" name="ibm_gry.png" descr="ibm_gry.png"/>
          <p:cNvPicPr>
            <a:picLocks noChangeAspect="1"/>
          </p:cNvPicPr>
          <p:nvPr/>
        </p:nvPicPr>
        <p:blipFill>
          <a:blip r:embed="rId2"/>
          <a:stretch>
            <a:fillRect/>
          </a:stretch>
        </p:blipFill>
        <p:spPr>
          <a:xfrm>
            <a:off x="8393809" y="4695216"/>
            <a:ext cx="521591" cy="211668"/>
          </a:xfrm>
          <a:prstGeom prst="rect">
            <a:avLst/>
          </a:prstGeom>
          <a:ln w="12700">
            <a:miter lim="400000"/>
          </a:ln>
        </p:spPr>
      </p:pic>
      <p:grpSp>
        <p:nvGrpSpPr>
          <p:cNvPr id="7399" name="Group"/>
          <p:cNvGrpSpPr/>
          <p:nvPr/>
        </p:nvGrpSpPr>
        <p:grpSpPr>
          <a:xfrm>
            <a:off x="-109731" y="-109957"/>
            <a:ext cx="9364225" cy="5369451"/>
            <a:chOff x="0" y="0"/>
            <a:chExt cx="24971264" cy="14305288"/>
          </a:xfrm>
        </p:grpSpPr>
        <p:grpSp>
          <p:nvGrpSpPr>
            <p:cNvPr id="7366" name="Group"/>
            <p:cNvGrpSpPr/>
            <p:nvPr/>
          </p:nvGrpSpPr>
          <p:grpSpPr>
            <a:xfrm>
              <a:off x="903903" y="0"/>
              <a:ext cx="23164631" cy="243846"/>
              <a:chOff x="-2" y="0"/>
              <a:chExt cx="23164629" cy="243844"/>
            </a:xfrm>
          </p:grpSpPr>
          <p:sp>
            <p:nvSpPr>
              <p:cNvPr id="7355"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56"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57"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58"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59"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60"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61"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62"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63"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64"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65"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7378" name="Group"/>
            <p:cNvGrpSpPr/>
            <p:nvPr/>
          </p:nvGrpSpPr>
          <p:grpSpPr>
            <a:xfrm>
              <a:off x="903903" y="14061444"/>
              <a:ext cx="23164631" cy="243846"/>
              <a:chOff x="-2" y="0"/>
              <a:chExt cx="23164629" cy="243844"/>
            </a:xfrm>
          </p:grpSpPr>
          <p:sp>
            <p:nvSpPr>
              <p:cNvPr id="7367"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68"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69"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70"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71"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72"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73"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74"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75"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76"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77"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7388" name="Group"/>
            <p:cNvGrpSpPr/>
            <p:nvPr/>
          </p:nvGrpSpPr>
          <p:grpSpPr>
            <a:xfrm>
              <a:off x="0" y="926929"/>
              <a:ext cx="243846" cy="12438555"/>
              <a:chOff x="0" y="-2"/>
              <a:chExt cx="243844" cy="12438554"/>
            </a:xfrm>
          </p:grpSpPr>
          <p:sp>
            <p:nvSpPr>
              <p:cNvPr id="7379"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80"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81"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82"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83"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84"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85"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86"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87"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7398" name="Group"/>
            <p:cNvGrpSpPr/>
            <p:nvPr/>
          </p:nvGrpSpPr>
          <p:grpSpPr>
            <a:xfrm>
              <a:off x="24727419" y="926929"/>
              <a:ext cx="243846" cy="12435851"/>
              <a:chOff x="0" y="0"/>
              <a:chExt cx="243844" cy="12435850"/>
            </a:xfrm>
          </p:grpSpPr>
          <p:sp>
            <p:nvSpPr>
              <p:cNvPr id="7389"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90"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91"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92"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93"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94"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95"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96"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397"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7400" name="Slide Number"/>
          <p:cNvSpPr txBox="1">
            <a:spLocks noGrp="1"/>
          </p:cNvSpPr>
          <p:nvPr>
            <p:ph type="sldNum" sz="quarter" idx="2"/>
          </p:nvPr>
        </p:nvSpPr>
        <p:spPr>
          <a:xfrm>
            <a:off x="6351221" y="4730089"/>
            <a:ext cx="201980" cy="83177"/>
          </a:xfrm>
          <a:prstGeom prst="rect">
            <a:avLst/>
          </a:prstGeom>
        </p:spPr>
        <p:txBody>
          <a:bodyPr/>
          <a:lstStyle>
            <a:lvl1pPr>
              <a:defRPr sz="600" b="1">
                <a:solidFill>
                  <a:srgbClr val="FFFFFF"/>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975855610"/>
      </p:ext>
    </p:extLst>
  </p:cSld>
  <p:clrMapOvr>
    <a:masterClrMapping/>
  </p:clrMapOvr>
  <p:transition spd="med"/>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type="tx">
  <p:cSld name="3_divider">
    <p:bg>
      <p:bgPr>
        <a:solidFill>
          <a:srgbClr val="FFFFFF"/>
        </a:solidFill>
        <a:effectLst/>
      </p:bgPr>
    </p:bg>
    <p:spTree>
      <p:nvGrpSpPr>
        <p:cNvPr id="1" name=""/>
        <p:cNvGrpSpPr/>
        <p:nvPr/>
      </p:nvGrpSpPr>
      <p:grpSpPr>
        <a:xfrm>
          <a:off x="0" y="0"/>
          <a:ext cx="0" cy="0"/>
          <a:chOff x="0" y="0"/>
          <a:chExt cx="0" cy="0"/>
        </a:xfrm>
      </p:grpSpPr>
      <p:grpSp>
        <p:nvGrpSpPr>
          <p:cNvPr id="7451" name="Group"/>
          <p:cNvGrpSpPr/>
          <p:nvPr/>
        </p:nvGrpSpPr>
        <p:grpSpPr>
          <a:xfrm>
            <a:off x="-109731" y="-109957"/>
            <a:ext cx="9364225" cy="5369451"/>
            <a:chOff x="0" y="0"/>
            <a:chExt cx="24971264" cy="14305288"/>
          </a:xfrm>
        </p:grpSpPr>
        <p:grpSp>
          <p:nvGrpSpPr>
            <p:cNvPr id="7418" name="Group"/>
            <p:cNvGrpSpPr/>
            <p:nvPr/>
          </p:nvGrpSpPr>
          <p:grpSpPr>
            <a:xfrm>
              <a:off x="903903" y="0"/>
              <a:ext cx="23164631" cy="243846"/>
              <a:chOff x="-2" y="0"/>
              <a:chExt cx="23164629" cy="243844"/>
            </a:xfrm>
          </p:grpSpPr>
          <p:sp>
            <p:nvSpPr>
              <p:cNvPr id="7407"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08"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09"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10"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11"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12"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13"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14"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15"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16"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17"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7430" name="Group"/>
            <p:cNvGrpSpPr/>
            <p:nvPr/>
          </p:nvGrpSpPr>
          <p:grpSpPr>
            <a:xfrm>
              <a:off x="903903" y="14061444"/>
              <a:ext cx="23164631" cy="243846"/>
              <a:chOff x="-2" y="0"/>
              <a:chExt cx="23164629" cy="243844"/>
            </a:xfrm>
          </p:grpSpPr>
          <p:sp>
            <p:nvSpPr>
              <p:cNvPr id="7419"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20"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21"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22"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23"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24"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25"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26"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27"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28"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29"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7440" name="Group"/>
            <p:cNvGrpSpPr/>
            <p:nvPr/>
          </p:nvGrpSpPr>
          <p:grpSpPr>
            <a:xfrm>
              <a:off x="0" y="926929"/>
              <a:ext cx="243846" cy="12438555"/>
              <a:chOff x="0" y="-2"/>
              <a:chExt cx="243844" cy="12438554"/>
            </a:xfrm>
          </p:grpSpPr>
          <p:sp>
            <p:nvSpPr>
              <p:cNvPr id="7431"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32"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33"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34"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35"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36"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37"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38"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39"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7450" name="Group"/>
            <p:cNvGrpSpPr/>
            <p:nvPr/>
          </p:nvGrpSpPr>
          <p:grpSpPr>
            <a:xfrm>
              <a:off x="24727419" y="926929"/>
              <a:ext cx="243846" cy="12435851"/>
              <a:chOff x="0" y="0"/>
              <a:chExt cx="243844" cy="12435850"/>
            </a:xfrm>
          </p:grpSpPr>
          <p:sp>
            <p:nvSpPr>
              <p:cNvPr id="7441"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42"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43"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44"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45"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46"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47"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48"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49"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7452" name="Title Text"/>
          <p:cNvSpPr txBox="1">
            <a:spLocks noGrp="1"/>
          </p:cNvSpPr>
          <p:nvPr>
            <p:ph type="title"/>
          </p:nvPr>
        </p:nvSpPr>
        <p:spPr>
          <a:xfrm>
            <a:off x="210312" y="137796"/>
            <a:ext cx="4142234" cy="4298611"/>
          </a:xfrm>
          <a:prstGeom prst="rect">
            <a:avLst/>
          </a:prstGeom>
        </p:spPr>
        <p:txBody>
          <a:bodyPr/>
          <a:lstStyle>
            <a:lvl1pPr defTabSz="914411">
              <a:defRPr sz="2400" b="0" spc="0"/>
            </a:lvl1pPr>
          </a:lstStyle>
          <a:p>
            <a:r>
              <a:t>Title Text</a:t>
            </a:r>
          </a:p>
        </p:txBody>
      </p:sp>
      <p:sp>
        <p:nvSpPr>
          <p:cNvPr id="7453" name="Slide Number"/>
          <p:cNvSpPr txBox="1">
            <a:spLocks noGrp="1"/>
          </p:cNvSpPr>
          <p:nvPr>
            <p:ph type="sldNum" sz="quarter" idx="2"/>
          </p:nvPr>
        </p:nvSpPr>
        <p:spPr>
          <a:xfrm>
            <a:off x="8713354" y="4833927"/>
            <a:ext cx="201980" cy="83658"/>
          </a:xfrm>
          <a:prstGeom prst="rect">
            <a:avLst/>
          </a:prstGeom>
        </p:spPr>
        <p:txBody>
          <a:bodyPr/>
          <a:lstStyle>
            <a:lvl1pPr>
              <a:defRPr sz="600" b="1">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58196637"/>
      </p:ext>
    </p:extLst>
  </p:cSld>
  <p:clrMapOvr>
    <a:masterClrMapping/>
  </p:clrMapOvr>
  <p:transition spd="med"/>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type="tx">
  <p:cSld name="4_divider (with page contents)">
    <p:bg>
      <p:bgPr>
        <a:solidFill>
          <a:srgbClr val="FFFFFF"/>
        </a:solidFill>
        <a:effectLst/>
      </p:bgPr>
    </p:bg>
    <p:spTree>
      <p:nvGrpSpPr>
        <p:cNvPr id="1" name=""/>
        <p:cNvGrpSpPr/>
        <p:nvPr/>
      </p:nvGrpSpPr>
      <p:grpSpPr>
        <a:xfrm>
          <a:off x="0" y="0"/>
          <a:ext cx="0" cy="0"/>
          <a:chOff x="0" y="0"/>
          <a:chExt cx="0" cy="0"/>
        </a:xfrm>
      </p:grpSpPr>
      <p:grpSp>
        <p:nvGrpSpPr>
          <p:cNvPr id="7504" name="Group"/>
          <p:cNvGrpSpPr/>
          <p:nvPr/>
        </p:nvGrpSpPr>
        <p:grpSpPr>
          <a:xfrm>
            <a:off x="-109731" y="-109957"/>
            <a:ext cx="9364225" cy="5369451"/>
            <a:chOff x="0" y="0"/>
            <a:chExt cx="24971264" cy="14305288"/>
          </a:xfrm>
        </p:grpSpPr>
        <p:grpSp>
          <p:nvGrpSpPr>
            <p:cNvPr id="7471" name="Group"/>
            <p:cNvGrpSpPr/>
            <p:nvPr/>
          </p:nvGrpSpPr>
          <p:grpSpPr>
            <a:xfrm>
              <a:off x="903903" y="0"/>
              <a:ext cx="23164631" cy="243846"/>
              <a:chOff x="-2" y="0"/>
              <a:chExt cx="23164629" cy="243844"/>
            </a:xfrm>
          </p:grpSpPr>
          <p:sp>
            <p:nvSpPr>
              <p:cNvPr id="7460"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61"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62"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63"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64"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65"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66"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67"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68"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69"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70"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7483" name="Group"/>
            <p:cNvGrpSpPr/>
            <p:nvPr/>
          </p:nvGrpSpPr>
          <p:grpSpPr>
            <a:xfrm>
              <a:off x="903903" y="14061444"/>
              <a:ext cx="23164631" cy="243846"/>
              <a:chOff x="-2" y="0"/>
              <a:chExt cx="23164629" cy="243844"/>
            </a:xfrm>
          </p:grpSpPr>
          <p:sp>
            <p:nvSpPr>
              <p:cNvPr id="7472"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73"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74"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75"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76"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77"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78"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79"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80"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81"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82"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7493" name="Group"/>
            <p:cNvGrpSpPr/>
            <p:nvPr/>
          </p:nvGrpSpPr>
          <p:grpSpPr>
            <a:xfrm>
              <a:off x="0" y="926929"/>
              <a:ext cx="243846" cy="12438555"/>
              <a:chOff x="0" y="-2"/>
              <a:chExt cx="243844" cy="12438554"/>
            </a:xfrm>
          </p:grpSpPr>
          <p:sp>
            <p:nvSpPr>
              <p:cNvPr id="7484"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85"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86"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87"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88"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89"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90"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91"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92"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7503" name="Group"/>
            <p:cNvGrpSpPr/>
            <p:nvPr/>
          </p:nvGrpSpPr>
          <p:grpSpPr>
            <a:xfrm>
              <a:off x="24727419" y="926929"/>
              <a:ext cx="243846" cy="12435851"/>
              <a:chOff x="0" y="0"/>
              <a:chExt cx="243844" cy="12435850"/>
            </a:xfrm>
          </p:grpSpPr>
          <p:sp>
            <p:nvSpPr>
              <p:cNvPr id="7494"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95"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96"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97"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98"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499"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500"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501"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502"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7505" name="Title Text"/>
          <p:cNvSpPr txBox="1">
            <a:spLocks noGrp="1"/>
          </p:cNvSpPr>
          <p:nvPr>
            <p:ph type="title"/>
          </p:nvPr>
        </p:nvSpPr>
        <p:spPr>
          <a:xfrm>
            <a:off x="210312" y="137796"/>
            <a:ext cx="4142234" cy="800842"/>
          </a:xfrm>
          <a:prstGeom prst="rect">
            <a:avLst/>
          </a:prstGeom>
        </p:spPr>
        <p:txBody>
          <a:bodyPr/>
          <a:lstStyle>
            <a:lvl1pPr defTabSz="914411">
              <a:defRPr sz="2400" b="0" spc="0"/>
            </a:lvl1pPr>
          </a:lstStyle>
          <a:p>
            <a:r>
              <a:t>Title Text</a:t>
            </a:r>
          </a:p>
        </p:txBody>
      </p:sp>
      <p:sp>
        <p:nvSpPr>
          <p:cNvPr id="7506" name="Body Level One…"/>
          <p:cNvSpPr txBox="1">
            <a:spLocks noGrp="1"/>
          </p:cNvSpPr>
          <p:nvPr>
            <p:ph type="body" sz="half" idx="1"/>
          </p:nvPr>
        </p:nvSpPr>
        <p:spPr>
          <a:xfrm>
            <a:off x="4791455" y="1244736"/>
            <a:ext cx="4123946" cy="3255229"/>
          </a:xfrm>
          <a:prstGeom prst="rect">
            <a:avLst/>
          </a:prstGeom>
        </p:spPr>
        <p:txBody>
          <a:bodyPr>
            <a:normAutofit/>
          </a:bodyPr>
          <a:lstStyle>
            <a:lvl1pPr defTabSz="914411">
              <a:spcBef>
                <a:spcPts val="0"/>
              </a:spcBef>
              <a:defRPr sz="1388" b="0" spc="0">
                <a:solidFill>
                  <a:srgbClr val="000000"/>
                </a:solidFill>
              </a:defRPr>
            </a:lvl1pPr>
            <a:lvl2pPr marL="0" indent="0" defTabSz="914411">
              <a:spcBef>
                <a:spcPts val="0"/>
              </a:spcBef>
              <a:buSzTx/>
              <a:buNone/>
              <a:defRPr sz="1388" b="0" spc="0">
                <a:solidFill>
                  <a:srgbClr val="000000"/>
                </a:solidFill>
              </a:defRPr>
            </a:lvl2pPr>
            <a:lvl3pPr marL="0" indent="0" defTabSz="914411">
              <a:spcBef>
                <a:spcPts val="0"/>
              </a:spcBef>
              <a:buSzTx/>
              <a:buNone/>
              <a:defRPr sz="1388" b="0" spc="0">
                <a:solidFill>
                  <a:srgbClr val="000000"/>
                </a:solidFill>
              </a:defRPr>
            </a:lvl3pPr>
            <a:lvl4pPr marL="0" indent="0" defTabSz="914411">
              <a:spcBef>
                <a:spcPts val="0"/>
              </a:spcBef>
              <a:buSzTx/>
              <a:buNone/>
              <a:defRPr sz="1388" b="0" spc="0">
                <a:solidFill>
                  <a:srgbClr val="000000"/>
                </a:solidFill>
              </a:defRPr>
            </a:lvl4pPr>
            <a:lvl5pPr marL="0" indent="0" defTabSz="914411">
              <a:spcBef>
                <a:spcPts val="0"/>
              </a:spcBef>
              <a:buSzTx/>
              <a:buNone/>
              <a:defRPr sz="1388" b="0" spc="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507" name="Rectangle"/>
          <p:cNvSpPr>
            <a:spLocks noGrp="1"/>
          </p:cNvSpPr>
          <p:nvPr>
            <p:ph type="body" sz="half" idx="21"/>
          </p:nvPr>
        </p:nvSpPr>
        <p:spPr>
          <a:xfrm>
            <a:off x="219457" y="1244736"/>
            <a:ext cx="4123946" cy="3255229"/>
          </a:xfrm>
          <a:prstGeom prst="rect">
            <a:avLst/>
          </a:prstGeom>
        </p:spPr>
        <p:txBody>
          <a:bodyPr>
            <a:normAutofit/>
          </a:bodyPr>
          <a:lstStyle>
            <a:lvl1pPr defTabSz="1828823">
              <a:spcBef>
                <a:spcPts val="0"/>
              </a:spcBef>
              <a:defRPr sz="3700" b="0" spc="0">
                <a:solidFill>
                  <a:srgbClr val="000000"/>
                </a:solidFill>
              </a:defRPr>
            </a:lvl1pPr>
          </a:lstStyle>
          <a:p>
            <a:pPr defTabSz="2438430">
              <a:spcBef>
                <a:spcPts val="0"/>
              </a:spcBef>
              <a:defRPr sz="3700" b="0" spc="0">
                <a:solidFill>
                  <a:srgbClr val="000000"/>
                </a:solidFill>
              </a:defRPr>
            </a:pPr>
            <a:endParaRPr/>
          </a:p>
        </p:txBody>
      </p:sp>
      <p:sp>
        <p:nvSpPr>
          <p:cNvPr id="7508" name="Slide Number"/>
          <p:cNvSpPr txBox="1">
            <a:spLocks noGrp="1"/>
          </p:cNvSpPr>
          <p:nvPr>
            <p:ph type="sldNum" sz="quarter" idx="2"/>
          </p:nvPr>
        </p:nvSpPr>
        <p:spPr>
          <a:xfrm>
            <a:off x="8713354" y="4833927"/>
            <a:ext cx="201980" cy="83658"/>
          </a:xfrm>
          <a:prstGeom prst="rect">
            <a:avLst/>
          </a:prstGeom>
        </p:spPr>
        <p:txBody>
          <a:bodyPr/>
          <a:lstStyle>
            <a:lvl1pPr>
              <a:defRPr sz="600" b="1">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863014070"/>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Light Blank">
    <p:bg>
      <p:bgPr>
        <a:solidFill>
          <a:schemeClr val="bg1"/>
        </a:solidFill>
        <a:effectLst/>
      </p:bgPr>
    </p:bg>
    <p:spTree>
      <p:nvGrpSpPr>
        <p:cNvPr id="1" name=""/>
        <p:cNvGrpSpPr/>
        <p:nvPr/>
      </p:nvGrpSpPr>
      <p:grpSpPr>
        <a:xfrm>
          <a:off x="0" y="0"/>
          <a:ext cx="0" cy="0"/>
          <a:chOff x="0" y="0"/>
          <a:chExt cx="0" cy="0"/>
        </a:xfrm>
      </p:grpSpPr>
      <p:sp>
        <p:nvSpPr>
          <p:cNvPr id="326" name="Slide title"/>
          <p:cNvSpPr txBox="1">
            <a:spLocks noGrp="1"/>
          </p:cNvSpPr>
          <p:nvPr>
            <p:ph type="body" sz="quarter" idx="13"/>
          </p:nvPr>
        </p:nvSpPr>
        <p:spPr>
          <a:xfrm>
            <a:off x="190501" y="190677"/>
            <a:ext cx="8740487" cy="402154"/>
          </a:xfrm>
          <a:prstGeom prst="rect">
            <a:avLst/>
          </a:prstGeom>
        </p:spPr>
        <p:txBody>
          <a:bodyPr lIns="45718" tIns="45718" rIns="45718" bIns="45718"/>
          <a:lstStyle>
            <a:lvl1pPr defTabSz="582391">
              <a:lnSpc>
                <a:spcPct val="90000"/>
              </a:lnSpc>
              <a:defRPr sz="2248" b="1">
                <a:solidFill>
                  <a:schemeClr val="accent4"/>
                </a:solidFill>
              </a:defRPr>
            </a:lvl1pPr>
          </a:lstStyle>
          <a:p>
            <a:r>
              <a:t>Slide title</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75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750" baseline="0">
                <a:solidFill>
                  <a:schemeClr val="tx1"/>
                </a:solidFill>
                <a:latin typeface="+mn-lt"/>
                <a:ea typeface="Arial" charset="0"/>
                <a:cs typeface="Arial" charset="0"/>
              </a:defRPr>
            </a:lvl1pPr>
          </a:lstStyle>
          <a:p>
            <a:r>
              <a:rPr lang="de-DE"/>
              <a:t>IBM Cloud / © 2021 IBM Corporation</a:t>
            </a:r>
            <a:endParaRPr lang="en-US" dirty="0"/>
          </a:p>
        </p:txBody>
      </p:sp>
      <p:sp>
        <p:nvSpPr>
          <p:cNvPr id="5" name="object 45">
            <a:extLst>
              <a:ext uri="{FF2B5EF4-FFF2-40B4-BE49-F238E27FC236}">
                <a16:creationId xmlns:a16="http://schemas.microsoft.com/office/drawing/2014/main" id="{9784593D-E094-9D43-A764-C7EEB9A61836}"/>
              </a:ext>
            </a:extLst>
          </p:cNvPr>
          <p:cNvSpPr/>
          <p:nvPr userDrawn="1"/>
        </p:nvSpPr>
        <p:spPr>
          <a:xfrm>
            <a:off x="8380101" y="304361"/>
            <a:ext cx="424259" cy="174786"/>
          </a:xfrm>
          <a:custGeom>
            <a:avLst/>
            <a:gdLst/>
            <a:ahLst/>
            <a:cxnLst/>
            <a:rect l="l" t="t" r="r" b="b"/>
            <a:pathLst>
              <a:path w="678815" h="279400">
                <a:moveTo>
                  <a:pt x="130289" y="0"/>
                </a:moveTo>
                <a:lnTo>
                  <a:pt x="0" y="0"/>
                </a:lnTo>
                <a:lnTo>
                  <a:pt x="0" y="18618"/>
                </a:lnTo>
                <a:lnTo>
                  <a:pt x="130289" y="18618"/>
                </a:lnTo>
                <a:lnTo>
                  <a:pt x="130289" y="0"/>
                </a:lnTo>
                <a:close/>
              </a:path>
              <a:path w="678815" h="279400">
                <a:moveTo>
                  <a:pt x="130289" y="37223"/>
                </a:moveTo>
                <a:lnTo>
                  <a:pt x="0" y="37223"/>
                </a:lnTo>
                <a:lnTo>
                  <a:pt x="0" y="55841"/>
                </a:lnTo>
                <a:lnTo>
                  <a:pt x="130289" y="55841"/>
                </a:lnTo>
                <a:lnTo>
                  <a:pt x="130289" y="37223"/>
                </a:lnTo>
                <a:close/>
              </a:path>
              <a:path w="678815" h="279400">
                <a:moveTo>
                  <a:pt x="130289" y="223342"/>
                </a:moveTo>
                <a:lnTo>
                  <a:pt x="0" y="223342"/>
                </a:lnTo>
                <a:lnTo>
                  <a:pt x="0" y="241947"/>
                </a:lnTo>
                <a:lnTo>
                  <a:pt x="130289" y="241947"/>
                </a:lnTo>
                <a:lnTo>
                  <a:pt x="130289" y="223342"/>
                </a:lnTo>
                <a:close/>
              </a:path>
              <a:path w="678815" h="279400">
                <a:moveTo>
                  <a:pt x="130289" y="260565"/>
                </a:moveTo>
                <a:lnTo>
                  <a:pt x="0" y="260565"/>
                </a:lnTo>
                <a:lnTo>
                  <a:pt x="0" y="279184"/>
                </a:lnTo>
                <a:lnTo>
                  <a:pt x="130289" y="279184"/>
                </a:lnTo>
                <a:lnTo>
                  <a:pt x="130289" y="260565"/>
                </a:lnTo>
                <a:close/>
              </a:path>
              <a:path w="678815" h="279400">
                <a:moveTo>
                  <a:pt x="93065" y="74447"/>
                </a:moveTo>
                <a:lnTo>
                  <a:pt x="37223" y="74447"/>
                </a:lnTo>
                <a:lnTo>
                  <a:pt x="37223" y="93065"/>
                </a:lnTo>
                <a:lnTo>
                  <a:pt x="93065" y="93065"/>
                </a:lnTo>
                <a:lnTo>
                  <a:pt x="93065" y="74447"/>
                </a:lnTo>
                <a:close/>
              </a:path>
              <a:path w="678815" h="279400">
                <a:moveTo>
                  <a:pt x="93065" y="111671"/>
                </a:moveTo>
                <a:lnTo>
                  <a:pt x="37223" y="111671"/>
                </a:lnTo>
                <a:lnTo>
                  <a:pt x="37223" y="130289"/>
                </a:lnTo>
                <a:lnTo>
                  <a:pt x="93065" y="130289"/>
                </a:lnTo>
                <a:lnTo>
                  <a:pt x="93065" y="111671"/>
                </a:lnTo>
                <a:close/>
              </a:path>
              <a:path w="678815" h="279400">
                <a:moveTo>
                  <a:pt x="93065" y="148894"/>
                </a:moveTo>
                <a:lnTo>
                  <a:pt x="37223" y="148894"/>
                </a:lnTo>
                <a:lnTo>
                  <a:pt x="37223" y="167500"/>
                </a:lnTo>
                <a:lnTo>
                  <a:pt x="93065" y="167500"/>
                </a:lnTo>
                <a:lnTo>
                  <a:pt x="93065" y="148894"/>
                </a:lnTo>
                <a:close/>
              </a:path>
              <a:path w="678815" h="279400">
                <a:moveTo>
                  <a:pt x="93065" y="186118"/>
                </a:moveTo>
                <a:lnTo>
                  <a:pt x="37223" y="186118"/>
                </a:lnTo>
                <a:lnTo>
                  <a:pt x="37223" y="204736"/>
                </a:lnTo>
                <a:lnTo>
                  <a:pt x="93065" y="204736"/>
                </a:lnTo>
                <a:lnTo>
                  <a:pt x="93065" y="186118"/>
                </a:lnTo>
                <a:close/>
              </a:path>
              <a:path w="678815" h="279400">
                <a:moveTo>
                  <a:pt x="285521" y="0"/>
                </a:moveTo>
                <a:lnTo>
                  <a:pt x="148894" y="0"/>
                </a:lnTo>
                <a:lnTo>
                  <a:pt x="148894" y="18618"/>
                </a:lnTo>
                <a:lnTo>
                  <a:pt x="337794" y="18618"/>
                </a:lnTo>
                <a:lnTo>
                  <a:pt x="327064" y="10860"/>
                </a:lnTo>
                <a:lnTo>
                  <a:pt x="314625" y="4999"/>
                </a:lnTo>
                <a:lnTo>
                  <a:pt x="300702" y="1292"/>
                </a:lnTo>
                <a:lnTo>
                  <a:pt x="285521" y="0"/>
                </a:lnTo>
                <a:close/>
              </a:path>
              <a:path w="678815" h="279400">
                <a:moveTo>
                  <a:pt x="352844" y="37223"/>
                </a:moveTo>
                <a:lnTo>
                  <a:pt x="148894" y="37223"/>
                </a:lnTo>
                <a:lnTo>
                  <a:pt x="148894" y="55841"/>
                </a:lnTo>
                <a:lnTo>
                  <a:pt x="360756" y="55841"/>
                </a:lnTo>
                <a:lnTo>
                  <a:pt x="359181" y="49098"/>
                </a:lnTo>
                <a:lnTo>
                  <a:pt x="356006" y="41973"/>
                </a:lnTo>
                <a:lnTo>
                  <a:pt x="352844" y="37223"/>
                </a:lnTo>
                <a:close/>
              </a:path>
              <a:path w="678815" h="279400">
                <a:moveTo>
                  <a:pt x="360756" y="223342"/>
                </a:moveTo>
                <a:lnTo>
                  <a:pt x="148894" y="223342"/>
                </a:lnTo>
                <a:lnTo>
                  <a:pt x="148894" y="241960"/>
                </a:lnTo>
                <a:lnTo>
                  <a:pt x="352844" y="241960"/>
                </a:lnTo>
                <a:lnTo>
                  <a:pt x="356006" y="237210"/>
                </a:lnTo>
                <a:lnTo>
                  <a:pt x="359181" y="230073"/>
                </a:lnTo>
                <a:lnTo>
                  <a:pt x="360756" y="223342"/>
                </a:lnTo>
                <a:close/>
              </a:path>
              <a:path w="678815" h="279400">
                <a:moveTo>
                  <a:pt x="337794" y="260565"/>
                </a:moveTo>
                <a:lnTo>
                  <a:pt x="148894" y="260565"/>
                </a:lnTo>
                <a:lnTo>
                  <a:pt x="148894" y="279184"/>
                </a:lnTo>
                <a:lnTo>
                  <a:pt x="285521" y="279184"/>
                </a:lnTo>
                <a:lnTo>
                  <a:pt x="300702" y="277891"/>
                </a:lnTo>
                <a:lnTo>
                  <a:pt x="314625" y="274185"/>
                </a:lnTo>
                <a:lnTo>
                  <a:pt x="327064" y="268323"/>
                </a:lnTo>
                <a:lnTo>
                  <a:pt x="337794" y="260565"/>
                </a:lnTo>
                <a:close/>
              </a:path>
              <a:path w="678815" h="279400">
                <a:moveTo>
                  <a:pt x="241947" y="74447"/>
                </a:moveTo>
                <a:lnTo>
                  <a:pt x="186118" y="74447"/>
                </a:lnTo>
                <a:lnTo>
                  <a:pt x="186118" y="93065"/>
                </a:lnTo>
                <a:lnTo>
                  <a:pt x="241947" y="93065"/>
                </a:lnTo>
                <a:lnTo>
                  <a:pt x="241947" y="74447"/>
                </a:lnTo>
                <a:close/>
              </a:path>
              <a:path w="678815" h="279400">
                <a:moveTo>
                  <a:pt x="353631" y="111671"/>
                </a:moveTo>
                <a:lnTo>
                  <a:pt x="186118" y="111671"/>
                </a:lnTo>
                <a:lnTo>
                  <a:pt x="186118" y="130289"/>
                </a:lnTo>
                <a:lnTo>
                  <a:pt x="337794" y="130289"/>
                </a:lnTo>
                <a:lnTo>
                  <a:pt x="343738" y="125133"/>
                </a:lnTo>
                <a:lnTo>
                  <a:pt x="350062" y="118402"/>
                </a:lnTo>
                <a:lnTo>
                  <a:pt x="353631" y="111671"/>
                </a:lnTo>
                <a:close/>
              </a:path>
              <a:path w="678815" h="279400">
                <a:moveTo>
                  <a:pt x="337794" y="148894"/>
                </a:moveTo>
                <a:lnTo>
                  <a:pt x="186118" y="148894"/>
                </a:lnTo>
                <a:lnTo>
                  <a:pt x="186118" y="167513"/>
                </a:lnTo>
                <a:lnTo>
                  <a:pt x="353631" y="167513"/>
                </a:lnTo>
                <a:lnTo>
                  <a:pt x="350062" y="160781"/>
                </a:lnTo>
                <a:lnTo>
                  <a:pt x="343738" y="154050"/>
                </a:lnTo>
                <a:lnTo>
                  <a:pt x="337794" y="148894"/>
                </a:lnTo>
                <a:close/>
              </a:path>
              <a:path w="678815" h="279400">
                <a:moveTo>
                  <a:pt x="241947" y="186118"/>
                </a:moveTo>
                <a:lnTo>
                  <a:pt x="186118" y="186118"/>
                </a:lnTo>
                <a:lnTo>
                  <a:pt x="186118" y="204736"/>
                </a:lnTo>
                <a:lnTo>
                  <a:pt x="241947" y="204736"/>
                </a:lnTo>
                <a:lnTo>
                  <a:pt x="241947" y="186118"/>
                </a:lnTo>
                <a:close/>
              </a:path>
              <a:path w="678815" h="279400">
                <a:moveTo>
                  <a:pt x="363131" y="74447"/>
                </a:moveTo>
                <a:lnTo>
                  <a:pt x="297789" y="74447"/>
                </a:lnTo>
                <a:lnTo>
                  <a:pt x="297789" y="93065"/>
                </a:lnTo>
                <a:lnTo>
                  <a:pt x="360756" y="93065"/>
                </a:lnTo>
                <a:lnTo>
                  <a:pt x="361950" y="88709"/>
                </a:lnTo>
                <a:lnTo>
                  <a:pt x="363131" y="81178"/>
                </a:lnTo>
                <a:lnTo>
                  <a:pt x="363131" y="74447"/>
                </a:lnTo>
                <a:close/>
              </a:path>
              <a:path w="678815" h="279400">
                <a:moveTo>
                  <a:pt x="360756" y="186118"/>
                </a:moveTo>
                <a:lnTo>
                  <a:pt x="297789" y="186118"/>
                </a:lnTo>
                <a:lnTo>
                  <a:pt x="297789" y="204736"/>
                </a:lnTo>
                <a:lnTo>
                  <a:pt x="363131" y="204736"/>
                </a:lnTo>
                <a:lnTo>
                  <a:pt x="363131" y="198005"/>
                </a:lnTo>
                <a:lnTo>
                  <a:pt x="361950" y="190474"/>
                </a:lnTo>
                <a:lnTo>
                  <a:pt x="360756" y="186118"/>
                </a:lnTo>
                <a:close/>
              </a:path>
              <a:path w="678815" h="279400">
                <a:moveTo>
                  <a:pt x="487083" y="0"/>
                </a:moveTo>
                <a:lnTo>
                  <a:pt x="381749" y="0"/>
                </a:lnTo>
                <a:lnTo>
                  <a:pt x="381749" y="18618"/>
                </a:lnTo>
                <a:lnTo>
                  <a:pt x="493420" y="18618"/>
                </a:lnTo>
                <a:lnTo>
                  <a:pt x="487083" y="0"/>
                </a:lnTo>
                <a:close/>
              </a:path>
              <a:path w="678815" h="279400">
                <a:moveTo>
                  <a:pt x="499363" y="37223"/>
                </a:moveTo>
                <a:lnTo>
                  <a:pt x="381749" y="37223"/>
                </a:lnTo>
                <a:lnTo>
                  <a:pt x="381749" y="55841"/>
                </a:lnTo>
                <a:lnTo>
                  <a:pt x="505701" y="55841"/>
                </a:lnTo>
                <a:lnTo>
                  <a:pt x="499363" y="37223"/>
                </a:lnTo>
                <a:close/>
              </a:path>
              <a:path w="678815" h="279400">
                <a:moveTo>
                  <a:pt x="474814" y="223342"/>
                </a:moveTo>
                <a:lnTo>
                  <a:pt x="381749" y="223342"/>
                </a:lnTo>
                <a:lnTo>
                  <a:pt x="381749" y="241947"/>
                </a:lnTo>
                <a:lnTo>
                  <a:pt x="474814" y="241947"/>
                </a:lnTo>
                <a:lnTo>
                  <a:pt x="474814" y="223342"/>
                </a:lnTo>
                <a:close/>
              </a:path>
              <a:path w="678815" h="279400">
                <a:moveTo>
                  <a:pt x="474814" y="260565"/>
                </a:moveTo>
                <a:lnTo>
                  <a:pt x="381749" y="260565"/>
                </a:lnTo>
                <a:lnTo>
                  <a:pt x="381749" y="279184"/>
                </a:lnTo>
                <a:lnTo>
                  <a:pt x="474814" y="279184"/>
                </a:lnTo>
                <a:lnTo>
                  <a:pt x="474814" y="260565"/>
                </a:lnTo>
                <a:close/>
              </a:path>
              <a:path w="678815" h="279400">
                <a:moveTo>
                  <a:pt x="511644" y="74447"/>
                </a:moveTo>
                <a:lnTo>
                  <a:pt x="418973" y="74447"/>
                </a:lnTo>
                <a:lnTo>
                  <a:pt x="418973" y="93065"/>
                </a:lnTo>
                <a:lnTo>
                  <a:pt x="517969" y="93065"/>
                </a:lnTo>
                <a:lnTo>
                  <a:pt x="511644" y="74447"/>
                </a:lnTo>
                <a:close/>
              </a:path>
              <a:path w="678815" h="279400">
                <a:moveTo>
                  <a:pt x="474814" y="111671"/>
                </a:moveTo>
                <a:lnTo>
                  <a:pt x="418973" y="111671"/>
                </a:lnTo>
                <a:lnTo>
                  <a:pt x="418973" y="130289"/>
                </a:lnTo>
                <a:lnTo>
                  <a:pt x="474814" y="130289"/>
                </a:lnTo>
                <a:lnTo>
                  <a:pt x="474814" y="111671"/>
                </a:lnTo>
                <a:close/>
              </a:path>
              <a:path w="678815" h="279400">
                <a:moveTo>
                  <a:pt x="523913" y="111671"/>
                </a:moveTo>
                <a:lnTo>
                  <a:pt x="474814" y="111671"/>
                </a:lnTo>
                <a:lnTo>
                  <a:pt x="480745" y="130289"/>
                </a:lnTo>
                <a:lnTo>
                  <a:pt x="530250" y="130289"/>
                </a:lnTo>
                <a:lnTo>
                  <a:pt x="523913" y="111671"/>
                </a:lnTo>
                <a:close/>
              </a:path>
              <a:path w="678815" h="279400">
                <a:moveTo>
                  <a:pt x="585685" y="111671"/>
                </a:moveTo>
                <a:lnTo>
                  <a:pt x="536587" y="111671"/>
                </a:lnTo>
                <a:lnTo>
                  <a:pt x="530250" y="130289"/>
                </a:lnTo>
                <a:lnTo>
                  <a:pt x="579754" y="130289"/>
                </a:lnTo>
                <a:lnTo>
                  <a:pt x="585685" y="111671"/>
                </a:lnTo>
                <a:close/>
              </a:path>
              <a:path w="678815" h="279400">
                <a:moveTo>
                  <a:pt x="641515" y="111671"/>
                </a:moveTo>
                <a:lnTo>
                  <a:pt x="585685" y="111671"/>
                </a:lnTo>
                <a:lnTo>
                  <a:pt x="585685" y="130289"/>
                </a:lnTo>
                <a:lnTo>
                  <a:pt x="641515" y="130289"/>
                </a:lnTo>
                <a:lnTo>
                  <a:pt x="641515" y="111671"/>
                </a:lnTo>
                <a:close/>
              </a:path>
              <a:path w="678815" h="279400">
                <a:moveTo>
                  <a:pt x="474814" y="148894"/>
                </a:moveTo>
                <a:lnTo>
                  <a:pt x="418973" y="148894"/>
                </a:lnTo>
                <a:lnTo>
                  <a:pt x="418973" y="167500"/>
                </a:lnTo>
                <a:lnTo>
                  <a:pt x="474814" y="167500"/>
                </a:lnTo>
                <a:lnTo>
                  <a:pt x="474814" y="148894"/>
                </a:lnTo>
                <a:close/>
              </a:path>
              <a:path w="678815" h="279400">
                <a:moveTo>
                  <a:pt x="474814" y="186118"/>
                </a:moveTo>
                <a:lnTo>
                  <a:pt x="418973" y="186118"/>
                </a:lnTo>
                <a:lnTo>
                  <a:pt x="418973" y="204736"/>
                </a:lnTo>
                <a:lnTo>
                  <a:pt x="474814" y="204736"/>
                </a:lnTo>
                <a:lnTo>
                  <a:pt x="474814" y="186118"/>
                </a:lnTo>
                <a:close/>
              </a:path>
              <a:path w="678815" h="279400">
                <a:moveTo>
                  <a:pt x="573417" y="148894"/>
                </a:moveTo>
                <a:lnTo>
                  <a:pt x="487083" y="148894"/>
                </a:lnTo>
                <a:lnTo>
                  <a:pt x="493420" y="167513"/>
                </a:lnTo>
                <a:lnTo>
                  <a:pt x="567080" y="167513"/>
                </a:lnTo>
                <a:lnTo>
                  <a:pt x="573417" y="148894"/>
                </a:lnTo>
                <a:close/>
              </a:path>
              <a:path w="678815" h="279400">
                <a:moveTo>
                  <a:pt x="560743" y="186118"/>
                </a:moveTo>
                <a:lnTo>
                  <a:pt x="499757" y="186118"/>
                </a:lnTo>
                <a:lnTo>
                  <a:pt x="505701" y="204736"/>
                </a:lnTo>
                <a:lnTo>
                  <a:pt x="554799" y="204736"/>
                </a:lnTo>
                <a:lnTo>
                  <a:pt x="560743" y="186118"/>
                </a:lnTo>
                <a:close/>
              </a:path>
              <a:path w="678815" h="279400">
                <a:moveTo>
                  <a:pt x="548855" y="223342"/>
                </a:moveTo>
                <a:lnTo>
                  <a:pt x="511644" y="223342"/>
                </a:lnTo>
                <a:lnTo>
                  <a:pt x="517969" y="241960"/>
                </a:lnTo>
                <a:lnTo>
                  <a:pt x="542531" y="241960"/>
                </a:lnTo>
                <a:lnTo>
                  <a:pt x="548855" y="223342"/>
                </a:lnTo>
                <a:close/>
              </a:path>
              <a:path w="678815" h="279400">
                <a:moveTo>
                  <a:pt x="536587" y="260565"/>
                </a:moveTo>
                <a:lnTo>
                  <a:pt x="523913" y="260565"/>
                </a:lnTo>
                <a:lnTo>
                  <a:pt x="530250" y="279184"/>
                </a:lnTo>
                <a:lnTo>
                  <a:pt x="536587" y="260565"/>
                </a:lnTo>
                <a:close/>
              </a:path>
              <a:path w="678815" h="279400">
                <a:moveTo>
                  <a:pt x="641527" y="74447"/>
                </a:moveTo>
                <a:lnTo>
                  <a:pt x="548855" y="74447"/>
                </a:lnTo>
                <a:lnTo>
                  <a:pt x="542531" y="93065"/>
                </a:lnTo>
                <a:lnTo>
                  <a:pt x="641527" y="93065"/>
                </a:lnTo>
                <a:lnTo>
                  <a:pt x="641527" y="74447"/>
                </a:lnTo>
                <a:close/>
              </a:path>
              <a:path w="678815" h="279400">
                <a:moveTo>
                  <a:pt x="678751" y="37223"/>
                </a:moveTo>
                <a:lnTo>
                  <a:pt x="561136" y="37223"/>
                </a:lnTo>
                <a:lnTo>
                  <a:pt x="554799" y="55841"/>
                </a:lnTo>
                <a:lnTo>
                  <a:pt x="678751" y="55841"/>
                </a:lnTo>
                <a:lnTo>
                  <a:pt x="678751" y="37223"/>
                </a:lnTo>
                <a:close/>
              </a:path>
              <a:path w="678815" h="279400">
                <a:moveTo>
                  <a:pt x="678751" y="0"/>
                </a:moveTo>
                <a:lnTo>
                  <a:pt x="573417" y="0"/>
                </a:lnTo>
                <a:lnTo>
                  <a:pt x="567080" y="18618"/>
                </a:lnTo>
                <a:lnTo>
                  <a:pt x="678751" y="18618"/>
                </a:lnTo>
                <a:lnTo>
                  <a:pt x="678751" y="0"/>
                </a:lnTo>
                <a:close/>
              </a:path>
              <a:path w="678815" h="279400">
                <a:moveTo>
                  <a:pt x="641515" y="148894"/>
                </a:moveTo>
                <a:lnTo>
                  <a:pt x="585685" y="148894"/>
                </a:lnTo>
                <a:lnTo>
                  <a:pt x="585685" y="167500"/>
                </a:lnTo>
                <a:lnTo>
                  <a:pt x="641515" y="167500"/>
                </a:lnTo>
                <a:lnTo>
                  <a:pt x="641515" y="148894"/>
                </a:lnTo>
                <a:close/>
              </a:path>
              <a:path w="678815" h="279400">
                <a:moveTo>
                  <a:pt x="641515" y="186118"/>
                </a:moveTo>
                <a:lnTo>
                  <a:pt x="585685" y="186118"/>
                </a:lnTo>
                <a:lnTo>
                  <a:pt x="585685" y="204736"/>
                </a:lnTo>
                <a:lnTo>
                  <a:pt x="641515" y="204736"/>
                </a:lnTo>
                <a:lnTo>
                  <a:pt x="641515" y="186118"/>
                </a:lnTo>
                <a:close/>
              </a:path>
              <a:path w="678815" h="279400">
                <a:moveTo>
                  <a:pt x="678751" y="223342"/>
                </a:moveTo>
                <a:lnTo>
                  <a:pt x="585685" y="223342"/>
                </a:lnTo>
                <a:lnTo>
                  <a:pt x="585685" y="241947"/>
                </a:lnTo>
                <a:lnTo>
                  <a:pt x="678751" y="241947"/>
                </a:lnTo>
                <a:lnTo>
                  <a:pt x="678751" y="223342"/>
                </a:lnTo>
                <a:close/>
              </a:path>
              <a:path w="678815" h="279400">
                <a:moveTo>
                  <a:pt x="678751" y="260565"/>
                </a:moveTo>
                <a:lnTo>
                  <a:pt x="585685" y="260565"/>
                </a:lnTo>
                <a:lnTo>
                  <a:pt x="585685" y="279184"/>
                </a:lnTo>
                <a:lnTo>
                  <a:pt x="678751" y="279184"/>
                </a:lnTo>
                <a:lnTo>
                  <a:pt x="678751" y="260565"/>
                </a:lnTo>
                <a:close/>
              </a:path>
            </a:pathLst>
          </a:custGeom>
          <a:solidFill>
            <a:srgbClr val="000000"/>
          </a:solidFill>
        </p:spPr>
        <p:txBody>
          <a:bodyPr wrap="square" lIns="0" tIns="0" rIns="0" bIns="0" rtlCol="0"/>
          <a:lstStyle/>
          <a:p>
            <a:pPr defTabSz="571402">
              <a:defRPr/>
            </a:pPr>
            <a:endParaRPr sz="1100">
              <a:solidFill>
                <a:prstClr val="black"/>
              </a:solidFill>
              <a:latin typeface="Calibri"/>
            </a:endParaRPr>
          </a:p>
        </p:txBody>
      </p:sp>
    </p:spTree>
    <p:extLst>
      <p:ext uri="{BB962C8B-B14F-4D97-AF65-F5344CB8AC3E}">
        <p14:creationId xmlns:p14="http://schemas.microsoft.com/office/powerpoint/2010/main" val="3771838878"/>
      </p:ext>
    </p:extLst>
  </p:cSld>
  <p:clrMapOvr>
    <a:overrideClrMapping bg1="lt1" tx1="dk1" bg2="lt2" tx2="dk2" accent1="accent1" accent2="accent2" accent3="accent3" accent4="accent4" accent5="accent5" accent6="accent6" hlink="hlink" folHlink="folHlink"/>
  </p:clrMapOvr>
  <p:transition spd="med"/>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type="tx">
  <p:cSld name="3_fact, number">
    <p:bg>
      <p:bgPr>
        <a:solidFill>
          <a:srgbClr val="FFFFFF"/>
        </a:solidFill>
        <a:effectLst/>
      </p:bgPr>
    </p:bg>
    <p:spTree>
      <p:nvGrpSpPr>
        <p:cNvPr id="1" name=""/>
        <p:cNvGrpSpPr/>
        <p:nvPr/>
      </p:nvGrpSpPr>
      <p:grpSpPr>
        <a:xfrm>
          <a:off x="0" y="0"/>
          <a:ext cx="0" cy="0"/>
          <a:chOff x="0" y="0"/>
          <a:chExt cx="0" cy="0"/>
        </a:xfrm>
      </p:grpSpPr>
      <p:grpSp>
        <p:nvGrpSpPr>
          <p:cNvPr id="7559" name="Group"/>
          <p:cNvGrpSpPr/>
          <p:nvPr/>
        </p:nvGrpSpPr>
        <p:grpSpPr>
          <a:xfrm>
            <a:off x="-109731" y="-109957"/>
            <a:ext cx="9364225" cy="5369451"/>
            <a:chOff x="0" y="0"/>
            <a:chExt cx="24971264" cy="14305288"/>
          </a:xfrm>
        </p:grpSpPr>
        <p:grpSp>
          <p:nvGrpSpPr>
            <p:cNvPr id="7526" name="Group"/>
            <p:cNvGrpSpPr/>
            <p:nvPr/>
          </p:nvGrpSpPr>
          <p:grpSpPr>
            <a:xfrm>
              <a:off x="903903" y="0"/>
              <a:ext cx="23164631" cy="243846"/>
              <a:chOff x="-2" y="0"/>
              <a:chExt cx="23164629" cy="243844"/>
            </a:xfrm>
          </p:grpSpPr>
          <p:sp>
            <p:nvSpPr>
              <p:cNvPr id="7515"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516"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517"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518"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519"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520"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521"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522"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523"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524"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525"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7538" name="Group"/>
            <p:cNvGrpSpPr/>
            <p:nvPr/>
          </p:nvGrpSpPr>
          <p:grpSpPr>
            <a:xfrm>
              <a:off x="903903" y="14061444"/>
              <a:ext cx="23164631" cy="243846"/>
              <a:chOff x="-2" y="0"/>
              <a:chExt cx="23164629" cy="243844"/>
            </a:xfrm>
          </p:grpSpPr>
          <p:sp>
            <p:nvSpPr>
              <p:cNvPr id="7527"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528"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529"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530"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531"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532"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533"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534"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535"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536"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537"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7548" name="Group"/>
            <p:cNvGrpSpPr/>
            <p:nvPr/>
          </p:nvGrpSpPr>
          <p:grpSpPr>
            <a:xfrm>
              <a:off x="0" y="926929"/>
              <a:ext cx="243846" cy="12438555"/>
              <a:chOff x="0" y="-2"/>
              <a:chExt cx="243844" cy="12438554"/>
            </a:xfrm>
          </p:grpSpPr>
          <p:sp>
            <p:nvSpPr>
              <p:cNvPr id="7539"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540"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541"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542"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543"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544"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545"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546"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547"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7558" name="Group"/>
            <p:cNvGrpSpPr/>
            <p:nvPr/>
          </p:nvGrpSpPr>
          <p:grpSpPr>
            <a:xfrm>
              <a:off x="24727419" y="926929"/>
              <a:ext cx="243846" cy="12435851"/>
              <a:chOff x="0" y="0"/>
              <a:chExt cx="243844" cy="12435850"/>
            </a:xfrm>
          </p:grpSpPr>
          <p:sp>
            <p:nvSpPr>
              <p:cNvPr id="7549"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550"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551"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552"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553"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554"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555"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556"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557"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7560" name="Title Text"/>
          <p:cNvSpPr txBox="1">
            <a:spLocks noGrp="1"/>
          </p:cNvSpPr>
          <p:nvPr>
            <p:ph type="title"/>
          </p:nvPr>
        </p:nvSpPr>
        <p:spPr>
          <a:xfrm>
            <a:off x="219456" y="194236"/>
            <a:ext cx="4133090" cy="805419"/>
          </a:xfrm>
          <a:prstGeom prst="rect">
            <a:avLst/>
          </a:prstGeom>
        </p:spPr>
        <p:txBody>
          <a:bodyPr/>
          <a:lstStyle>
            <a:lvl1pPr defTabSz="914411">
              <a:defRPr sz="1575" b="0" spc="0"/>
            </a:lvl1pPr>
          </a:lstStyle>
          <a:p>
            <a:r>
              <a:t>Title Text</a:t>
            </a:r>
          </a:p>
        </p:txBody>
      </p:sp>
      <p:sp>
        <p:nvSpPr>
          <p:cNvPr id="7561" name="Body Level One…"/>
          <p:cNvSpPr txBox="1">
            <a:spLocks noGrp="1"/>
          </p:cNvSpPr>
          <p:nvPr>
            <p:ph type="body" sz="half" idx="1"/>
          </p:nvPr>
        </p:nvSpPr>
        <p:spPr>
          <a:xfrm>
            <a:off x="137161" y="1134905"/>
            <a:ext cx="4206242" cy="3365059"/>
          </a:xfrm>
          <a:prstGeom prst="rect">
            <a:avLst/>
          </a:prstGeom>
        </p:spPr>
        <p:txBody>
          <a:bodyPr>
            <a:normAutofit/>
          </a:bodyPr>
          <a:lstStyle>
            <a:lvl1pPr defTabSz="914411">
              <a:lnSpc>
                <a:spcPct val="90000"/>
              </a:lnSpc>
              <a:defRPr sz="9600" spc="0">
                <a:solidFill>
                  <a:srgbClr val="000000"/>
                </a:solidFill>
              </a:defRPr>
            </a:lvl1pPr>
            <a:lvl2pPr marL="1175672" indent="-1175672" defTabSz="914411">
              <a:lnSpc>
                <a:spcPct val="90000"/>
              </a:lnSpc>
              <a:defRPr sz="9600" spc="0">
                <a:solidFill>
                  <a:srgbClr val="000000"/>
                </a:solidFill>
              </a:defRPr>
            </a:lvl2pPr>
            <a:lvl3pPr marL="1170458" indent="-968843" defTabSz="914411">
              <a:lnSpc>
                <a:spcPct val="90000"/>
              </a:lnSpc>
              <a:defRPr sz="9600" spc="0">
                <a:solidFill>
                  <a:srgbClr val="000000"/>
                </a:solidFill>
              </a:defRPr>
            </a:lvl3pPr>
            <a:lvl4pPr marL="1763054" indent="-1328074" defTabSz="914411">
              <a:lnSpc>
                <a:spcPct val="90000"/>
              </a:lnSpc>
              <a:defRPr sz="9600" spc="0">
                <a:solidFill>
                  <a:srgbClr val="000000"/>
                </a:solidFill>
              </a:defRPr>
            </a:lvl4pPr>
            <a:lvl5pPr marL="1807505" indent="-1175672" defTabSz="914411">
              <a:lnSpc>
                <a:spcPct val="90000"/>
              </a:lnSpc>
              <a:defRPr sz="9600" spc="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562" name="Slide Number"/>
          <p:cNvSpPr txBox="1">
            <a:spLocks noGrp="1"/>
          </p:cNvSpPr>
          <p:nvPr>
            <p:ph type="sldNum" sz="quarter" idx="2"/>
          </p:nvPr>
        </p:nvSpPr>
        <p:spPr>
          <a:xfrm>
            <a:off x="8713354" y="4833927"/>
            <a:ext cx="201980" cy="83658"/>
          </a:xfrm>
          <a:prstGeom prst="rect">
            <a:avLst/>
          </a:prstGeom>
        </p:spPr>
        <p:txBody>
          <a:bodyPr/>
          <a:lstStyle>
            <a:lvl1pPr>
              <a:defRPr sz="600" b="1">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024931046"/>
      </p:ext>
    </p:extLst>
  </p:cSld>
  <p:clrMapOvr>
    <a:masterClrMapping/>
  </p:clrMapOvr>
  <p:transition spd="med"/>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type="tx">
  <p:cSld name="3_fact, number, half-image (bleeds)">
    <p:bg>
      <p:bgPr>
        <a:solidFill>
          <a:srgbClr val="FFFFFF"/>
        </a:solidFill>
        <a:effectLst/>
      </p:bgPr>
    </p:bg>
    <p:spTree>
      <p:nvGrpSpPr>
        <p:cNvPr id="1" name=""/>
        <p:cNvGrpSpPr/>
        <p:nvPr/>
      </p:nvGrpSpPr>
      <p:grpSpPr>
        <a:xfrm>
          <a:off x="0" y="0"/>
          <a:ext cx="0" cy="0"/>
          <a:chOff x="0" y="0"/>
          <a:chExt cx="0" cy="0"/>
        </a:xfrm>
      </p:grpSpPr>
      <p:grpSp>
        <p:nvGrpSpPr>
          <p:cNvPr id="7613" name="Group"/>
          <p:cNvGrpSpPr/>
          <p:nvPr/>
        </p:nvGrpSpPr>
        <p:grpSpPr>
          <a:xfrm>
            <a:off x="-109731" y="-109957"/>
            <a:ext cx="9364225" cy="5369451"/>
            <a:chOff x="0" y="0"/>
            <a:chExt cx="24971264" cy="14305288"/>
          </a:xfrm>
        </p:grpSpPr>
        <p:grpSp>
          <p:nvGrpSpPr>
            <p:cNvPr id="7580" name="Group"/>
            <p:cNvGrpSpPr/>
            <p:nvPr/>
          </p:nvGrpSpPr>
          <p:grpSpPr>
            <a:xfrm>
              <a:off x="903903" y="0"/>
              <a:ext cx="23164631" cy="243846"/>
              <a:chOff x="-2" y="0"/>
              <a:chExt cx="23164629" cy="243844"/>
            </a:xfrm>
          </p:grpSpPr>
          <p:sp>
            <p:nvSpPr>
              <p:cNvPr id="7569"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570"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571"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572"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573"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574"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575"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576"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577"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578"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579"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7592" name="Group"/>
            <p:cNvGrpSpPr/>
            <p:nvPr/>
          </p:nvGrpSpPr>
          <p:grpSpPr>
            <a:xfrm>
              <a:off x="903903" y="14061444"/>
              <a:ext cx="23164631" cy="243846"/>
              <a:chOff x="-2" y="0"/>
              <a:chExt cx="23164629" cy="243844"/>
            </a:xfrm>
          </p:grpSpPr>
          <p:sp>
            <p:nvSpPr>
              <p:cNvPr id="7581"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582"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583"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584"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585"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586"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587"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588"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589"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590"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591"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7602" name="Group"/>
            <p:cNvGrpSpPr/>
            <p:nvPr/>
          </p:nvGrpSpPr>
          <p:grpSpPr>
            <a:xfrm>
              <a:off x="0" y="926929"/>
              <a:ext cx="243846" cy="12438555"/>
              <a:chOff x="0" y="-2"/>
              <a:chExt cx="243844" cy="12438554"/>
            </a:xfrm>
          </p:grpSpPr>
          <p:sp>
            <p:nvSpPr>
              <p:cNvPr id="7593"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594"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595"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596"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597"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598"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599"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00"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01"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7612" name="Group"/>
            <p:cNvGrpSpPr/>
            <p:nvPr/>
          </p:nvGrpSpPr>
          <p:grpSpPr>
            <a:xfrm>
              <a:off x="24727419" y="926929"/>
              <a:ext cx="243846" cy="12435851"/>
              <a:chOff x="0" y="0"/>
              <a:chExt cx="243844" cy="12435850"/>
            </a:xfrm>
          </p:grpSpPr>
          <p:sp>
            <p:nvSpPr>
              <p:cNvPr id="7603"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04"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05"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06"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07"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08"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09"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10"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11"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7614" name="Image"/>
          <p:cNvSpPr>
            <a:spLocks noGrp="1"/>
          </p:cNvSpPr>
          <p:nvPr>
            <p:ph type="pic" idx="21"/>
          </p:nvPr>
        </p:nvSpPr>
        <p:spPr>
          <a:xfrm>
            <a:off x="4572000" y="0"/>
            <a:ext cx="4572000" cy="5148263"/>
          </a:xfrm>
          <a:prstGeom prst="rect">
            <a:avLst/>
          </a:prstGeom>
        </p:spPr>
        <p:txBody>
          <a:bodyPr lIns="91439" tIns="45719" rIns="91439" bIns="45719"/>
          <a:lstStyle/>
          <a:p>
            <a:endParaRPr/>
          </a:p>
        </p:txBody>
      </p:sp>
      <p:sp>
        <p:nvSpPr>
          <p:cNvPr id="7615" name="Title Text"/>
          <p:cNvSpPr txBox="1">
            <a:spLocks noGrp="1"/>
          </p:cNvSpPr>
          <p:nvPr>
            <p:ph type="title"/>
          </p:nvPr>
        </p:nvSpPr>
        <p:spPr>
          <a:xfrm>
            <a:off x="219456" y="194236"/>
            <a:ext cx="4133090" cy="805419"/>
          </a:xfrm>
          <a:prstGeom prst="rect">
            <a:avLst/>
          </a:prstGeom>
        </p:spPr>
        <p:txBody>
          <a:bodyPr/>
          <a:lstStyle>
            <a:lvl1pPr defTabSz="914411">
              <a:defRPr sz="1575" b="0" spc="0"/>
            </a:lvl1pPr>
          </a:lstStyle>
          <a:p>
            <a:r>
              <a:t>Title Text</a:t>
            </a:r>
          </a:p>
        </p:txBody>
      </p:sp>
      <p:sp>
        <p:nvSpPr>
          <p:cNvPr id="7616" name="Body Level One…"/>
          <p:cNvSpPr txBox="1">
            <a:spLocks noGrp="1"/>
          </p:cNvSpPr>
          <p:nvPr>
            <p:ph type="body" sz="half" idx="1"/>
          </p:nvPr>
        </p:nvSpPr>
        <p:spPr>
          <a:xfrm>
            <a:off x="137161" y="1134905"/>
            <a:ext cx="4206242" cy="3365059"/>
          </a:xfrm>
          <a:prstGeom prst="rect">
            <a:avLst/>
          </a:prstGeom>
        </p:spPr>
        <p:txBody>
          <a:bodyPr>
            <a:normAutofit/>
          </a:bodyPr>
          <a:lstStyle>
            <a:lvl1pPr defTabSz="914411">
              <a:lnSpc>
                <a:spcPct val="90000"/>
              </a:lnSpc>
              <a:defRPr sz="9600" spc="0">
                <a:solidFill>
                  <a:srgbClr val="000000"/>
                </a:solidFill>
              </a:defRPr>
            </a:lvl1pPr>
            <a:lvl2pPr marL="1175672" indent="-1175672" defTabSz="914411">
              <a:lnSpc>
                <a:spcPct val="90000"/>
              </a:lnSpc>
              <a:defRPr sz="9600" spc="0">
                <a:solidFill>
                  <a:srgbClr val="000000"/>
                </a:solidFill>
              </a:defRPr>
            </a:lvl2pPr>
            <a:lvl3pPr marL="1170458" indent="-968843" defTabSz="914411">
              <a:lnSpc>
                <a:spcPct val="90000"/>
              </a:lnSpc>
              <a:defRPr sz="9600" spc="0">
                <a:solidFill>
                  <a:srgbClr val="000000"/>
                </a:solidFill>
              </a:defRPr>
            </a:lvl3pPr>
            <a:lvl4pPr marL="1763054" indent="-1328074" defTabSz="914411">
              <a:lnSpc>
                <a:spcPct val="90000"/>
              </a:lnSpc>
              <a:defRPr sz="9600" spc="0">
                <a:solidFill>
                  <a:srgbClr val="000000"/>
                </a:solidFill>
              </a:defRPr>
            </a:lvl4pPr>
            <a:lvl5pPr marL="1807505" indent="-1175672" defTabSz="914411">
              <a:lnSpc>
                <a:spcPct val="90000"/>
              </a:lnSpc>
              <a:defRPr sz="9600" spc="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617" name="Slide Number"/>
          <p:cNvSpPr txBox="1">
            <a:spLocks noGrp="1"/>
          </p:cNvSpPr>
          <p:nvPr>
            <p:ph type="sldNum" sz="quarter" idx="2"/>
          </p:nvPr>
        </p:nvSpPr>
        <p:spPr>
          <a:xfrm>
            <a:off x="8713354" y="4833927"/>
            <a:ext cx="201980" cy="83658"/>
          </a:xfrm>
          <a:prstGeom prst="rect">
            <a:avLst/>
          </a:prstGeom>
        </p:spPr>
        <p:txBody>
          <a:bodyPr/>
          <a:lstStyle>
            <a:lvl1pPr>
              <a:defRPr sz="600" b="1">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923197838"/>
      </p:ext>
    </p:extLst>
  </p:cSld>
  <p:clrMapOvr>
    <a:masterClrMapping/>
  </p:clrMapOvr>
  <p:transition spd="med"/>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type="tx">
  <p:cSld name="3_big text">
    <p:bg>
      <p:bgPr>
        <a:solidFill>
          <a:srgbClr val="FFFFFF"/>
        </a:solidFill>
        <a:effectLst/>
      </p:bgPr>
    </p:bg>
    <p:spTree>
      <p:nvGrpSpPr>
        <p:cNvPr id="1" name=""/>
        <p:cNvGrpSpPr/>
        <p:nvPr/>
      </p:nvGrpSpPr>
      <p:grpSpPr>
        <a:xfrm>
          <a:off x="0" y="0"/>
          <a:ext cx="0" cy="0"/>
          <a:chOff x="0" y="0"/>
          <a:chExt cx="0" cy="0"/>
        </a:xfrm>
      </p:grpSpPr>
      <p:grpSp>
        <p:nvGrpSpPr>
          <p:cNvPr id="7668" name="Group"/>
          <p:cNvGrpSpPr/>
          <p:nvPr/>
        </p:nvGrpSpPr>
        <p:grpSpPr>
          <a:xfrm>
            <a:off x="-109731" y="-109957"/>
            <a:ext cx="9364225" cy="5369451"/>
            <a:chOff x="0" y="0"/>
            <a:chExt cx="24971264" cy="14305288"/>
          </a:xfrm>
        </p:grpSpPr>
        <p:grpSp>
          <p:nvGrpSpPr>
            <p:cNvPr id="7635" name="Group"/>
            <p:cNvGrpSpPr/>
            <p:nvPr/>
          </p:nvGrpSpPr>
          <p:grpSpPr>
            <a:xfrm>
              <a:off x="903903" y="0"/>
              <a:ext cx="23164631" cy="243846"/>
              <a:chOff x="-2" y="0"/>
              <a:chExt cx="23164629" cy="243844"/>
            </a:xfrm>
          </p:grpSpPr>
          <p:sp>
            <p:nvSpPr>
              <p:cNvPr id="7624"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25"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26"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27"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28"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29"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30"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31"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32"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33"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34"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7647" name="Group"/>
            <p:cNvGrpSpPr/>
            <p:nvPr/>
          </p:nvGrpSpPr>
          <p:grpSpPr>
            <a:xfrm>
              <a:off x="903903" y="14061444"/>
              <a:ext cx="23164631" cy="243846"/>
              <a:chOff x="-2" y="0"/>
              <a:chExt cx="23164629" cy="243844"/>
            </a:xfrm>
          </p:grpSpPr>
          <p:sp>
            <p:nvSpPr>
              <p:cNvPr id="7636"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37"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38"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39"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40"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41"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42"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43"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44"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45"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46"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7657" name="Group"/>
            <p:cNvGrpSpPr/>
            <p:nvPr/>
          </p:nvGrpSpPr>
          <p:grpSpPr>
            <a:xfrm>
              <a:off x="0" y="926929"/>
              <a:ext cx="243846" cy="12438555"/>
              <a:chOff x="0" y="-2"/>
              <a:chExt cx="243844" cy="12438554"/>
            </a:xfrm>
          </p:grpSpPr>
          <p:sp>
            <p:nvSpPr>
              <p:cNvPr id="7648"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49"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50"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51"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52"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53"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54"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55"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56"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7667" name="Group"/>
            <p:cNvGrpSpPr/>
            <p:nvPr/>
          </p:nvGrpSpPr>
          <p:grpSpPr>
            <a:xfrm>
              <a:off x="24727419" y="926929"/>
              <a:ext cx="243846" cy="12435851"/>
              <a:chOff x="0" y="0"/>
              <a:chExt cx="243844" cy="12435850"/>
            </a:xfrm>
          </p:grpSpPr>
          <p:sp>
            <p:nvSpPr>
              <p:cNvPr id="7658"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59"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60"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61"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62"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63"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64"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65"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66"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7669" name="Title Text"/>
          <p:cNvSpPr txBox="1">
            <a:spLocks noGrp="1"/>
          </p:cNvSpPr>
          <p:nvPr>
            <p:ph type="title"/>
          </p:nvPr>
        </p:nvSpPr>
        <p:spPr>
          <a:xfrm>
            <a:off x="137161" y="-150000"/>
            <a:ext cx="8778173" cy="4408440"/>
          </a:xfrm>
          <a:prstGeom prst="rect">
            <a:avLst/>
          </a:prstGeom>
        </p:spPr>
        <p:txBody>
          <a:bodyPr/>
          <a:lstStyle>
            <a:lvl1pPr defTabSz="914411">
              <a:defRPr spc="0"/>
            </a:lvl1pPr>
          </a:lstStyle>
          <a:p>
            <a:r>
              <a:t>Title Text</a:t>
            </a:r>
          </a:p>
        </p:txBody>
      </p:sp>
      <p:sp>
        <p:nvSpPr>
          <p:cNvPr id="7670" name="Slide Number"/>
          <p:cNvSpPr txBox="1">
            <a:spLocks noGrp="1"/>
          </p:cNvSpPr>
          <p:nvPr>
            <p:ph type="sldNum" sz="quarter" idx="2"/>
          </p:nvPr>
        </p:nvSpPr>
        <p:spPr>
          <a:xfrm>
            <a:off x="8713354" y="4833927"/>
            <a:ext cx="201980" cy="83658"/>
          </a:xfrm>
          <a:prstGeom prst="rect">
            <a:avLst/>
          </a:prstGeom>
        </p:spPr>
        <p:txBody>
          <a:bodyPr/>
          <a:lstStyle>
            <a:lvl1pPr>
              <a:defRPr sz="600" b="1">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254121005"/>
      </p:ext>
    </p:extLst>
  </p:cSld>
  <p:clrMapOvr>
    <a:masterClrMapping/>
  </p:clrMapOvr>
  <p:transition spd="med"/>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type="tx">
  <p:cSld name="4_quote">
    <p:bg>
      <p:bgPr>
        <a:solidFill>
          <a:srgbClr val="FFFFFF"/>
        </a:solidFill>
        <a:effectLst/>
      </p:bgPr>
    </p:bg>
    <p:spTree>
      <p:nvGrpSpPr>
        <p:cNvPr id="1" name=""/>
        <p:cNvGrpSpPr/>
        <p:nvPr/>
      </p:nvGrpSpPr>
      <p:grpSpPr>
        <a:xfrm>
          <a:off x="0" y="0"/>
          <a:ext cx="0" cy="0"/>
          <a:chOff x="0" y="0"/>
          <a:chExt cx="0" cy="0"/>
        </a:xfrm>
      </p:grpSpPr>
      <p:grpSp>
        <p:nvGrpSpPr>
          <p:cNvPr id="7721" name="Group"/>
          <p:cNvGrpSpPr/>
          <p:nvPr/>
        </p:nvGrpSpPr>
        <p:grpSpPr>
          <a:xfrm>
            <a:off x="-109731" y="-109957"/>
            <a:ext cx="9364225" cy="5369451"/>
            <a:chOff x="0" y="0"/>
            <a:chExt cx="24971264" cy="14305288"/>
          </a:xfrm>
        </p:grpSpPr>
        <p:grpSp>
          <p:nvGrpSpPr>
            <p:cNvPr id="7688" name="Group"/>
            <p:cNvGrpSpPr/>
            <p:nvPr/>
          </p:nvGrpSpPr>
          <p:grpSpPr>
            <a:xfrm>
              <a:off x="903903" y="0"/>
              <a:ext cx="23164631" cy="243846"/>
              <a:chOff x="-2" y="0"/>
              <a:chExt cx="23164629" cy="243844"/>
            </a:xfrm>
          </p:grpSpPr>
          <p:sp>
            <p:nvSpPr>
              <p:cNvPr id="7677"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78"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79"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80"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81"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82"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83"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84"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85"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86"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87"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7700" name="Group"/>
            <p:cNvGrpSpPr/>
            <p:nvPr/>
          </p:nvGrpSpPr>
          <p:grpSpPr>
            <a:xfrm>
              <a:off x="903903" y="14061444"/>
              <a:ext cx="23164631" cy="243846"/>
              <a:chOff x="-2" y="0"/>
              <a:chExt cx="23164629" cy="243844"/>
            </a:xfrm>
          </p:grpSpPr>
          <p:sp>
            <p:nvSpPr>
              <p:cNvPr id="7689"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90"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91"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92"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93"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94"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95"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96"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97"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98"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699"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7710" name="Group"/>
            <p:cNvGrpSpPr/>
            <p:nvPr/>
          </p:nvGrpSpPr>
          <p:grpSpPr>
            <a:xfrm>
              <a:off x="0" y="926929"/>
              <a:ext cx="243846" cy="12438555"/>
              <a:chOff x="0" y="-2"/>
              <a:chExt cx="243844" cy="12438554"/>
            </a:xfrm>
          </p:grpSpPr>
          <p:sp>
            <p:nvSpPr>
              <p:cNvPr id="7701"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702"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703"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704"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705"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706"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707"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708"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709"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7720" name="Group"/>
            <p:cNvGrpSpPr/>
            <p:nvPr/>
          </p:nvGrpSpPr>
          <p:grpSpPr>
            <a:xfrm>
              <a:off x="24727419" y="926929"/>
              <a:ext cx="243846" cy="12435851"/>
              <a:chOff x="0" y="0"/>
              <a:chExt cx="243844" cy="12435850"/>
            </a:xfrm>
          </p:grpSpPr>
          <p:sp>
            <p:nvSpPr>
              <p:cNvPr id="7711"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712"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713"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714"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715"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716"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717"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718"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719"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7722" name="Title Text"/>
          <p:cNvSpPr txBox="1">
            <a:spLocks noGrp="1"/>
          </p:cNvSpPr>
          <p:nvPr>
            <p:ph type="title"/>
          </p:nvPr>
        </p:nvSpPr>
        <p:spPr>
          <a:xfrm>
            <a:off x="210312" y="137796"/>
            <a:ext cx="5562536" cy="4298611"/>
          </a:xfrm>
          <a:prstGeom prst="rect">
            <a:avLst/>
          </a:prstGeom>
        </p:spPr>
        <p:txBody>
          <a:bodyPr/>
          <a:lstStyle>
            <a:lvl1pPr defTabSz="914411">
              <a:defRPr sz="2400" b="0" spc="0"/>
            </a:lvl1pPr>
          </a:lstStyle>
          <a:p>
            <a:r>
              <a:t>Title Text</a:t>
            </a:r>
          </a:p>
        </p:txBody>
      </p:sp>
      <p:sp>
        <p:nvSpPr>
          <p:cNvPr id="7723" name="Slide Number"/>
          <p:cNvSpPr txBox="1">
            <a:spLocks noGrp="1"/>
          </p:cNvSpPr>
          <p:nvPr>
            <p:ph type="sldNum" sz="quarter" idx="2"/>
          </p:nvPr>
        </p:nvSpPr>
        <p:spPr>
          <a:xfrm>
            <a:off x="8713354" y="4833927"/>
            <a:ext cx="201980" cy="83658"/>
          </a:xfrm>
          <a:prstGeom prst="rect">
            <a:avLst/>
          </a:prstGeom>
        </p:spPr>
        <p:txBody>
          <a:bodyPr/>
          <a:lstStyle>
            <a:lvl1pPr>
              <a:defRPr sz="600" b="1">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896318305"/>
      </p:ext>
    </p:extLst>
  </p:cSld>
  <p:clrMapOvr>
    <a:masterClrMapping/>
  </p:clrMapOvr>
  <p:transition spd="med"/>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type="tx">
  <p:cSld name="3_title, text">
    <p:bg>
      <p:bgPr>
        <a:solidFill>
          <a:srgbClr val="FFFFFF"/>
        </a:solidFill>
        <a:effectLst/>
      </p:bgPr>
    </p:bg>
    <p:spTree>
      <p:nvGrpSpPr>
        <p:cNvPr id="1" name=""/>
        <p:cNvGrpSpPr/>
        <p:nvPr/>
      </p:nvGrpSpPr>
      <p:grpSpPr>
        <a:xfrm>
          <a:off x="0" y="0"/>
          <a:ext cx="0" cy="0"/>
          <a:chOff x="0" y="0"/>
          <a:chExt cx="0" cy="0"/>
        </a:xfrm>
      </p:grpSpPr>
      <p:grpSp>
        <p:nvGrpSpPr>
          <p:cNvPr id="7774" name="Group"/>
          <p:cNvGrpSpPr/>
          <p:nvPr/>
        </p:nvGrpSpPr>
        <p:grpSpPr>
          <a:xfrm>
            <a:off x="-109731" y="-109957"/>
            <a:ext cx="9364225" cy="5369451"/>
            <a:chOff x="0" y="0"/>
            <a:chExt cx="24971264" cy="14305288"/>
          </a:xfrm>
        </p:grpSpPr>
        <p:grpSp>
          <p:nvGrpSpPr>
            <p:cNvPr id="7741" name="Group"/>
            <p:cNvGrpSpPr/>
            <p:nvPr/>
          </p:nvGrpSpPr>
          <p:grpSpPr>
            <a:xfrm>
              <a:off x="903903" y="0"/>
              <a:ext cx="23164631" cy="243846"/>
              <a:chOff x="-2" y="0"/>
              <a:chExt cx="23164629" cy="243844"/>
            </a:xfrm>
          </p:grpSpPr>
          <p:sp>
            <p:nvSpPr>
              <p:cNvPr id="7730"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731"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732"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733"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734"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735"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736"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737"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738"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739"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740"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7753" name="Group"/>
            <p:cNvGrpSpPr/>
            <p:nvPr/>
          </p:nvGrpSpPr>
          <p:grpSpPr>
            <a:xfrm>
              <a:off x="903903" y="14061444"/>
              <a:ext cx="23164631" cy="243846"/>
              <a:chOff x="-2" y="0"/>
              <a:chExt cx="23164629" cy="243844"/>
            </a:xfrm>
          </p:grpSpPr>
          <p:sp>
            <p:nvSpPr>
              <p:cNvPr id="7742"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743"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744"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745"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746"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747"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748"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749"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750"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751"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752"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7763" name="Group"/>
            <p:cNvGrpSpPr/>
            <p:nvPr/>
          </p:nvGrpSpPr>
          <p:grpSpPr>
            <a:xfrm>
              <a:off x="0" y="926929"/>
              <a:ext cx="243846" cy="12438555"/>
              <a:chOff x="0" y="-2"/>
              <a:chExt cx="243844" cy="12438554"/>
            </a:xfrm>
          </p:grpSpPr>
          <p:sp>
            <p:nvSpPr>
              <p:cNvPr id="7754"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755"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756"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757"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758"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759"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760"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761"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762"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7773" name="Group"/>
            <p:cNvGrpSpPr/>
            <p:nvPr/>
          </p:nvGrpSpPr>
          <p:grpSpPr>
            <a:xfrm>
              <a:off x="24727419" y="926929"/>
              <a:ext cx="243846" cy="12435851"/>
              <a:chOff x="0" y="0"/>
              <a:chExt cx="243844" cy="12435850"/>
            </a:xfrm>
          </p:grpSpPr>
          <p:sp>
            <p:nvSpPr>
              <p:cNvPr id="7764"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765"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766"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767"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768"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769"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770"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771"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772"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7775" name="Title Text"/>
          <p:cNvSpPr txBox="1">
            <a:spLocks noGrp="1"/>
          </p:cNvSpPr>
          <p:nvPr>
            <p:ph type="title"/>
          </p:nvPr>
        </p:nvSpPr>
        <p:spPr>
          <a:xfrm>
            <a:off x="210312" y="137796"/>
            <a:ext cx="4142234" cy="4298611"/>
          </a:xfrm>
          <a:prstGeom prst="rect">
            <a:avLst/>
          </a:prstGeom>
        </p:spPr>
        <p:txBody>
          <a:bodyPr/>
          <a:lstStyle>
            <a:lvl1pPr defTabSz="914411">
              <a:defRPr sz="2400" b="0" spc="0"/>
            </a:lvl1pPr>
          </a:lstStyle>
          <a:p>
            <a:r>
              <a:t>Title Text</a:t>
            </a:r>
          </a:p>
        </p:txBody>
      </p:sp>
      <p:sp>
        <p:nvSpPr>
          <p:cNvPr id="7776" name="Body Level One…"/>
          <p:cNvSpPr txBox="1">
            <a:spLocks noGrp="1"/>
          </p:cNvSpPr>
          <p:nvPr>
            <p:ph type="body" sz="half" idx="1"/>
          </p:nvPr>
        </p:nvSpPr>
        <p:spPr>
          <a:xfrm>
            <a:off x="4791455" y="201355"/>
            <a:ext cx="4123946" cy="4298611"/>
          </a:xfrm>
          <a:prstGeom prst="rect">
            <a:avLst/>
          </a:prstGeom>
        </p:spPr>
        <p:txBody>
          <a:bodyPr>
            <a:normAutofit/>
          </a:bodyPr>
          <a:lstStyle>
            <a:lvl1pPr defTabSz="914411">
              <a:defRPr sz="1388" b="0" spc="0">
                <a:solidFill>
                  <a:srgbClr val="000000"/>
                </a:solidFill>
              </a:defRPr>
            </a:lvl1pPr>
            <a:lvl2pPr marL="171452" indent="-171452" defTabSz="914411">
              <a:defRPr sz="1388" b="0" spc="0">
                <a:solidFill>
                  <a:srgbClr val="000000"/>
                </a:solidFill>
              </a:defRPr>
            </a:lvl2pPr>
            <a:lvl3pPr marL="342905" indent="-141289" defTabSz="914411">
              <a:defRPr sz="1388" b="0" spc="0">
                <a:solidFill>
                  <a:srgbClr val="000000"/>
                </a:solidFill>
              </a:defRPr>
            </a:lvl3pPr>
            <a:lvl4pPr marL="628658" indent="-193677" defTabSz="914411">
              <a:defRPr sz="1388" b="0" spc="0">
                <a:solidFill>
                  <a:srgbClr val="000000"/>
                </a:solidFill>
              </a:defRPr>
            </a:lvl4pPr>
            <a:lvl5pPr marL="803285" indent="-171452" defTabSz="914411">
              <a:defRPr sz="1388" b="0" spc="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777" name="Slide Number"/>
          <p:cNvSpPr txBox="1">
            <a:spLocks noGrp="1"/>
          </p:cNvSpPr>
          <p:nvPr>
            <p:ph type="sldNum" sz="quarter" idx="2"/>
          </p:nvPr>
        </p:nvSpPr>
        <p:spPr>
          <a:xfrm>
            <a:off x="8713354" y="4833927"/>
            <a:ext cx="201980" cy="83658"/>
          </a:xfrm>
          <a:prstGeom prst="rect">
            <a:avLst/>
          </a:prstGeom>
        </p:spPr>
        <p:txBody>
          <a:bodyPr/>
          <a:lstStyle>
            <a:lvl1pPr>
              <a:defRPr sz="600" b="1">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782160631"/>
      </p:ext>
    </p:extLst>
  </p:cSld>
  <p:clrMapOvr>
    <a:masterClrMapping/>
  </p:clrMapOvr>
  <p:transition spd="med"/>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type="tx">
  <p:cSld name="3_title, text (two columns)">
    <p:bg>
      <p:bgPr>
        <a:solidFill>
          <a:srgbClr val="FFFFFF"/>
        </a:solidFill>
        <a:effectLst/>
      </p:bgPr>
    </p:bg>
    <p:spTree>
      <p:nvGrpSpPr>
        <p:cNvPr id="1" name=""/>
        <p:cNvGrpSpPr/>
        <p:nvPr/>
      </p:nvGrpSpPr>
      <p:grpSpPr>
        <a:xfrm>
          <a:off x="0" y="0"/>
          <a:ext cx="0" cy="0"/>
          <a:chOff x="0" y="0"/>
          <a:chExt cx="0" cy="0"/>
        </a:xfrm>
      </p:grpSpPr>
      <p:grpSp>
        <p:nvGrpSpPr>
          <p:cNvPr id="7828" name="Group"/>
          <p:cNvGrpSpPr/>
          <p:nvPr/>
        </p:nvGrpSpPr>
        <p:grpSpPr>
          <a:xfrm>
            <a:off x="-109731" y="-109957"/>
            <a:ext cx="9364225" cy="5369451"/>
            <a:chOff x="0" y="0"/>
            <a:chExt cx="24971264" cy="14305288"/>
          </a:xfrm>
        </p:grpSpPr>
        <p:grpSp>
          <p:nvGrpSpPr>
            <p:cNvPr id="7795" name="Group"/>
            <p:cNvGrpSpPr/>
            <p:nvPr/>
          </p:nvGrpSpPr>
          <p:grpSpPr>
            <a:xfrm>
              <a:off x="903903" y="0"/>
              <a:ext cx="23164631" cy="243846"/>
              <a:chOff x="-2" y="0"/>
              <a:chExt cx="23164629" cy="243844"/>
            </a:xfrm>
          </p:grpSpPr>
          <p:sp>
            <p:nvSpPr>
              <p:cNvPr id="7784"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785"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786"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787"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788"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789"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790"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791"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792"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793"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794"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7807" name="Group"/>
            <p:cNvGrpSpPr/>
            <p:nvPr/>
          </p:nvGrpSpPr>
          <p:grpSpPr>
            <a:xfrm>
              <a:off x="903903" y="14061444"/>
              <a:ext cx="23164631" cy="243846"/>
              <a:chOff x="-2" y="0"/>
              <a:chExt cx="23164629" cy="243844"/>
            </a:xfrm>
          </p:grpSpPr>
          <p:sp>
            <p:nvSpPr>
              <p:cNvPr id="7796"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797"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798"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799"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800"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801"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802"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803"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804"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805"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806"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7817" name="Group"/>
            <p:cNvGrpSpPr/>
            <p:nvPr/>
          </p:nvGrpSpPr>
          <p:grpSpPr>
            <a:xfrm>
              <a:off x="0" y="926929"/>
              <a:ext cx="243846" cy="12438555"/>
              <a:chOff x="0" y="-2"/>
              <a:chExt cx="243844" cy="12438554"/>
            </a:xfrm>
          </p:grpSpPr>
          <p:sp>
            <p:nvSpPr>
              <p:cNvPr id="7808"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809"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810"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811"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812"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813"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814"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815"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816"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7827" name="Group"/>
            <p:cNvGrpSpPr/>
            <p:nvPr/>
          </p:nvGrpSpPr>
          <p:grpSpPr>
            <a:xfrm>
              <a:off x="24727419" y="926929"/>
              <a:ext cx="243846" cy="12435851"/>
              <a:chOff x="0" y="0"/>
              <a:chExt cx="243844" cy="12435850"/>
            </a:xfrm>
          </p:grpSpPr>
          <p:sp>
            <p:nvSpPr>
              <p:cNvPr id="7818"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819"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820"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821"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822"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823"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824"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825"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826"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7829" name="Title Text"/>
          <p:cNvSpPr txBox="1">
            <a:spLocks noGrp="1"/>
          </p:cNvSpPr>
          <p:nvPr>
            <p:ph type="title"/>
          </p:nvPr>
        </p:nvSpPr>
        <p:spPr>
          <a:xfrm>
            <a:off x="210312" y="137796"/>
            <a:ext cx="4142234" cy="805419"/>
          </a:xfrm>
          <a:prstGeom prst="rect">
            <a:avLst/>
          </a:prstGeom>
        </p:spPr>
        <p:txBody>
          <a:bodyPr/>
          <a:lstStyle>
            <a:lvl1pPr defTabSz="914411">
              <a:defRPr sz="2400" b="0" spc="0"/>
            </a:lvl1pPr>
          </a:lstStyle>
          <a:p>
            <a:r>
              <a:t>Title Text</a:t>
            </a:r>
          </a:p>
        </p:txBody>
      </p:sp>
      <p:sp>
        <p:nvSpPr>
          <p:cNvPr id="7830" name="Body Level One…"/>
          <p:cNvSpPr txBox="1">
            <a:spLocks noGrp="1"/>
          </p:cNvSpPr>
          <p:nvPr>
            <p:ph type="body" sz="half" idx="1"/>
          </p:nvPr>
        </p:nvSpPr>
        <p:spPr>
          <a:xfrm>
            <a:off x="4791455" y="1244736"/>
            <a:ext cx="4123878" cy="3255229"/>
          </a:xfrm>
          <a:prstGeom prst="rect">
            <a:avLst/>
          </a:prstGeom>
        </p:spPr>
        <p:txBody>
          <a:bodyPr>
            <a:normAutofit/>
          </a:bodyPr>
          <a:lstStyle>
            <a:lvl1pPr defTabSz="914411">
              <a:defRPr sz="1388" b="0" spc="0">
                <a:solidFill>
                  <a:srgbClr val="000000"/>
                </a:solidFill>
              </a:defRPr>
            </a:lvl1pPr>
            <a:lvl2pPr marL="171452" indent="-171452" defTabSz="914411">
              <a:defRPr sz="1388" b="0" spc="0">
                <a:solidFill>
                  <a:srgbClr val="000000"/>
                </a:solidFill>
              </a:defRPr>
            </a:lvl2pPr>
            <a:lvl3pPr marL="342905" indent="-141289" defTabSz="914411">
              <a:defRPr sz="1388" b="0" spc="0">
                <a:solidFill>
                  <a:srgbClr val="000000"/>
                </a:solidFill>
              </a:defRPr>
            </a:lvl3pPr>
            <a:lvl4pPr marL="628658" indent="-193677" defTabSz="914411">
              <a:defRPr sz="1388" b="0" spc="0">
                <a:solidFill>
                  <a:srgbClr val="000000"/>
                </a:solidFill>
              </a:defRPr>
            </a:lvl4pPr>
            <a:lvl5pPr marL="803285" indent="-171452" defTabSz="914411">
              <a:defRPr sz="1388" b="0" spc="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831" name="Rectangle"/>
          <p:cNvSpPr>
            <a:spLocks noGrp="1"/>
          </p:cNvSpPr>
          <p:nvPr>
            <p:ph type="body" sz="half" idx="21"/>
          </p:nvPr>
        </p:nvSpPr>
        <p:spPr>
          <a:xfrm>
            <a:off x="219457" y="1244736"/>
            <a:ext cx="4123946" cy="3255229"/>
          </a:xfrm>
          <a:prstGeom prst="rect">
            <a:avLst/>
          </a:prstGeom>
        </p:spPr>
        <p:txBody>
          <a:bodyPr>
            <a:normAutofit/>
          </a:bodyPr>
          <a:lstStyle>
            <a:lvl1pPr defTabSz="1828823">
              <a:defRPr sz="3700" b="0" spc="0">
                <a:latin typeface="Arial"/>
                <a:cs typeface="Arial"/>
                <a:sym typeface="Arial"/>
              </a:defRPr>
            </a:lvl1pPr>
          </a:lstStyle>
          <a:p>
            <a:pPr defTabSz="2438430">
              <a:defRPr sz="3700" b="0" spc="0">
                <a:latin typeface="Arial"/>
                <a:ea typeface="Arial"/>
                <a:cs typeface="Arial"/>
                <a:sym typeface="Arial"/>
              </a:defRPr>
            </a:pPr>
            <a:endParaRPr/>
          </a:p>
        </p:txBody>
      </p:sp>
      <p:sp>
        <p:nvSpPr>
          <p:cNvPr id="7832" name="Slide Number"/>
          <p:cNvSpPr txBox="1">
            <a:spLocks noGrp="1"/>
          </p:cNvSpPr>
          <p:nvPr>
            <p:ph type="sldNum" sz="quarter" idx="2"/>
          </p:nvPr>
        </p:nvSpPr>
        <p:spPr>
          <a:xfrm>
            <a:off x="8713354" y="4833927"/>
            <a:ext cx="201980" cy="83658"/>
          </a:xfrm>
          <a:prstGeom prst="rect">
            <a:avLst/>
          </a:prstGeom>
        </p:spPr>
        <p:txBody>
          <a:bodyPr/>
          <a:lstStyle>
            <a:lvl1pPr>
              <a:defRPr sz="600" b="1">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940903700"/>
      </p:ext>
    </p:extLst>
  </p:cSld>
  <p:clrMapOvr>
    <a:masterClrMapping/>
  </p:clrMapOvr>
  <p:transition spd="med"/>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type="tx">
  <p:cSld name="3_title, text (two columns, different text sizes)">
    <p:bg>
      <p:bgPr>
        <a:solidFill>
          <a:srgbClr val="FFFFFF"/>
        </a:solidFill>
        <a:effectLst/>
      </p:bgPr>
    </p:bg>
    <p:spTree>
      <p:nvGrpSpPr>
        <p:cNvPr id="1" name=""/>
        <p:cNvGrpSpPr/>
        <p:nvPr/>
      </p:nvGrpSpPr>
      <p:grpSpPr>
        <a:xfrm>
          <a:off x="0" y="0"/>
          <a:ext cx="0" cy="0"/>
          <a:chOff x="0" y="0"/>
          <a:chExt cx="0" cy="0"/>
        </a:xfrm>
      </p:grpSpPr>
      <p:grpSp>
        <p:nvGrpSpPr>
          <p:cNvPr id="7883" name="Group"/>
          <p:cNvGrpSpPr/>
          <p:nvPr/>
        </p:nvGrpSpPr>
        <p:grpSpPr>
          <a:xfrm>
            <a:off x="-109731" y="-109957"/>
            <a:ext cx="9364225" cy="5369451"/>
            <a:chOff x="0" y="0"/>
            <a:chExt cx="24971264" cy="14305288"/>
          </a:xfrm>
        </p:grpSpPr>
        <p:grpSp>
          <p:nvGrpSpPr>
            <p:cNvPr id="7850" name="Group"/>
            <p:cNvGrpSpPr/>
            <p:nvPr/>
          </p:nvGrpSpPr>
          <p:grpSpPr>
            <a:xfrm>
              <a:off x="903903" y="0"/>
              <a:ext cx="23164631" cy="243846"/>
              <a:chOff x="-2" y="0"/>
              <a:chExt cx="23164629" cy="243844"/>
            </a:xfrm>
          </p:grpSpPr>
          <p:sp>
            <p:nvSpPr>
              <p:cNvPr id="7839"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840"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841"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842"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843"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844"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845"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846"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847"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848"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849"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7862" name="Group"/>
            <p:cNvGrpSpPr/>
            <p:nvPr/>
          </p:nvGrpSpPr>
          <p:grpSpPr>
            <a:xfrm>
              <a:off x="903903" y="14061444"/>
              <a:ext cx="23164631" cy="243846"/>
              <a:chOff x="-2" y="0"/>
              <a:chExt cx="23164629" cy="243844"/>
            </a:xfrm>
          </p:grpSpPr>
          <p:sp>
            <p:nvSpPr>
              <p:cNvPr id="7851"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852"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853"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854"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855"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856"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857"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858"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859"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860"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861"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7872" name="Group"/>
            <p:cNvGrpSpPr/>
            <p:nvPr/>
          </p:nvGrpSpPr>
          <p:grpSpPr>
            <a:xfrm>
              <a:off x="0" y="926929"/>
              <a:ext cx="243846" cy="12438555"/>
              <a:chOff x="0" y="-2"/>
              <a:chExt cx="243844" cy="12438554"/>
            </a:xfrm>
          </p:grpSpPr>
          <p:sp>
            <p:nvSpPr>
              <p:cNvPr id="7863"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864"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865"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866"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867"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868"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869"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870"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871"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7882" name="Group"/>
            <p:cNvGrpSpPr/>
            <p:nvPr/>
          </p:nvGrpSpPr>
          <p:grpSpPr>
            <a:xfrm>
              <a:off x="24727419" y="926929"/>
              <a:ext cx="243846" cy="12435851"/>
              <a:chOff x="0" y="0"/>
              <a:chExt cx="243844" cy="12435850"/>
            </a:xfrm>
          </p:grpSpPr>
          <p:sp>
            <p:nvSpPr>
              <p:cNvPr id="7873"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874"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875"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876"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877"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878"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879"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880"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881"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7884" name="Title Text"/>
          <p:cNvSpPr txBox="1">
            <a:spLocks noGrp="1"/>
          </p:cNvSpPr>
          <p:nvPr>
            <p:ph type="title"/>
          </p:nvPr>
        </p:nvSpPr>
        <p:spPr>
          <a:xfrm>
            <a:off x="210312" y="137796"/>
            <a:ext cx="4142234" cy="805419"/>
          </a:xfrm>
          <a:prstGeom prst="rect">
            <a:avLst/>
          </a:prstGeom>
        </p:spPr>
        <p:txBody>
          <a:bodyPr/>
          <a:lstStyle>
            <a:lvl1pPr defTabSz="914411">
              <a:defRPr sz="2400" b="0" spc="0"/>
            </a:lvl1pPr>
          </a:lstStyle>
          <a:p>
            <a:r>
              <a:t>Title Text</a:t>
            </a:r>
          </a:p>
        </p:txBody>
      </p:sp>
      <p:sp>
        <p:nvSpPr>
          <p:cNvPr id="7885" name="Body Level One…"/>
          <p:cNvSpPr txBox="1">
            <a:spLocks noGrp="1"/>
          </p:cNvSpPr>
          <p:nvPr>
            <p:ph type="body" sz="half" idx="1"/>
          </p:nvPr>
        </p:nvSpPr>
        <p:spPr>
          <a:xfrm>
            <a:off x="4791455" y="1244736"/>
            <a:ext cx="4123946" cy="3255229"/>
          </a:xfrm>
          <a:prstGeom prst="rect">
            <a:avLst/>
          </a:prstGeom>
        </p:spPr>
        <p:txBody>
          <a:bodyPr>
            <a:normAutofit/>
          </a:bodyPr>
          <a:lstStyle>
            <a:lvl1pPr defTabSz="914411">
              <a:defRPr sz="1388" b="0" spc="0">
                <a:solidFill>
                  <a:srgbClr val="000000"/>
                </a:solidFill>
              </a:defRPr>
            </a:lvl1pPr>
            <a:lvl2pPr marL="171452" indent="-171452" defTabSz="914411">
              <a:defRPr sz="1388" b="0" spc="0">
                <a:solidFill>
                  <a:srgbClr val="000000"/>
                </a:solidFill>
              </a:defRPr>
            </a:lvl2pPr>
            <a:lvl3pPr marL="342905" indent="-141289" defTabSz="914411">
              <a:defRPr sz="1388" b="0" spc="0">
                <a:solidFill>
                  <a:srgbClr val="000000"/>
                </a:solidFill>
              </a:defRPr>
            </a:lvl3pPr>
            <a:lvl4pPr marL="628658" indent="-193677" defTabSz="914411">
              <a:defRPr sz="1388" b="0" spc="0">
                <a:solidFill>
                  <a:srgbClr val="000000"/>
                </a:solidFill>
              </a:defRPr>
            </a:lvl4pPr>
            <a:lvl5pPr marL="803285" indent="-171452" defTabSz="914411">
              <a:defRPr sz="1388" b="0" spc="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886" name="Slide Number"/>
          <p:cNvSpPr txBox="1">
            <a:spLocks noGrp="1"/>
          </p:cNvSpPr>
          <p:nvPr>
            <p:ph type="sldNum" sz="quarter" idx="2"/>
          </p:nvPr>
        </p:nvSpPr>
        <p:spPr>
          <a:xfrm>
            <a:off x="8713354" y="4833927"/>
            <a:ext cx="201980" cy="83658"/>
          </a:xfrm>
          <a:prstGeom prst="rect">
            <a:avLst/>
          </a:prstGeom>
        </p:spPr>
        <p:txBody>
          <a:bodyPr/>
          <a:lstStyle>
            <a:lvl1pPr>
              <a:defRPr sz="600" b="1">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232689352"/>
      </p:ext>
    </p:extLst>
  </p:cSld>
  <p:clrMapOvr>
    <a:masterClrMapping/>
  </p:clrMapOvr>
  <p:transition spd="med"/>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type="tx">
  <p:cSld name="3_title, text (four columns)">
    <p:bg>
      <p:bgPr>
        <a:solidFill>
          <a:srgbClr val="FFFFFF"/>
        </a:solidFill>
        <a:effectLst/>
      </p:bgPr>
    </p:bg>
    <p:spTree>
      <p:nvGrpSpPr>
        <p:cNvPr id="1" name=""/>
        <p:cNvGrpSpPr/>
        <p:nvPr/>
      </p:nvGrpSpPr>
      <p:grpSpPr>
        <a:xfrm>
          <a:off x="0" y="0"/>
          <a:ext cx="0" cy="0"/>
          <a:chOff x="0" y="0"/>
          <a:chExt cx="0" cy="0"/>
        </a:xfrm>
      </p:grpSpPr>
      <p:grpSp>
        <p:nvGrpSpPr>
          <p:cNvPr id="7937" name="Group"/>
          <p:cNvGrpSpPr/>
          <p:nvPr/>
        </p:nvGrpSpPr>
        <p:grpSpPr>
          <a:xfrm>
            <a:off x="-109731" y="-109957"/>
            <a:ext cx="9364225" cy="5369451"/>
            <a:chOff x="0" y="0"/>
            <a:chExt cx="24971264" cy="14305288"/>
          </a:xfrm>
        </p:grpSpPr>
        <p:grpSp>
          <p:nvGrpSpPr>
            <p:cNvPr id="7904" name="Group"/>
            <p:cNvGrpSpPr/>
            <p:nvPr/>
          </p:nvGrpSpPr>
          <p:grpSpPr>
            <a:xfrm>
              <a:off x="903903" y="0"/>
              <a:ext cx="23164631" cy="243846"/>
              <a:chOff x="-2" y="0"/>
              <a:chExt cx="23164629" cy="243844"/>
            </a:xfrm>
          </p:grpSpPr>
          <p:sp>
            <p:nvSpPr>
              <p:cNvPr id="7893"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894"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895"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896"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897"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898"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899"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00"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01"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02"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03"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7916" name="Group"/>
            <p:cNvGrpSpPr/>
            <p:nvPr/>
          </p:nvGrpSpPr>
          <p:grpSpPr>
            <a:xfrm>
              <a:off x="903903" y="14061444"/>
              <a:ext cx="23164631" cy="243846"/>
              <a:chOff x="-2" y="0"/>
              <a:chExt cx="23164629" cy="243844"/>
            </a:xfrm>
          </p:grpSpPr>
          <p:sp>
            <p:nvSpPr>
              <p:cNvPr id="7905"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06"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07"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08"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09"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10"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11"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12"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13"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14"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15"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7926" name="Group"/>
            <p:cNvGrpSpPr/>
            <p:nvPr/>
          </p:nvGrpSpPr>
          <p:grpSpPr>
            <a:xfrm>
              <a:off x="0" y="926929"/>
              <a:ext cx="243846" cy="12438555"/>
              <a:chOff x="0" y="-2"/>
              <a:chExt cx="243844" cy="12438554"/>
            </a:xfrm>
          </p:grpSpPr>
          <p:sp>
            <p:nvSpPr>
              <p:cNvPr id="7917"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18"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19"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20"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21"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22"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23"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24"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25"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7936" name="Group"/>
            <p:cNvGrpSpPr/>
            <p:nvPr/>
          </p:nvGrpSpPr>
          <p:grpSpPr>
            <a:xfrm>
              <a:off x="24727419" y="926929"/>
              <a:ext cx="243846" cy="12435851"/>
              <a:chOff x="0" y="0"/>
              <a:chExt cx="243844" cy="12435850"/>
            </a:xfrm>
          </p:grpSpPr>
          <p:sp>
            <p:nvSpPr>
              <p:cNvPr id="7927"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28"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29"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30"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31"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32"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33"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34"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35"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7938" name="Title Text"/>
          <p:cNvSpPr txBox="1">
            <a:spLocks noGrp="1"/>
          </p:cNvSpPr>
          <p:nvPr>
            <p:ph type="title"/>
          </p:nvPr>
        </p:nvSpPr>
        <p:spPr>
          <a:xfrm>
            <a:off x="210312" y="137796"/>
            <a:ext cx="4142234" cy="805419"/>
          </a:xfrm>
          <a:prstGeom prst="rect">
            <a:avLst/>
          </a:prstGeom>
        </p:spPr>
        <p:txBody>
          <a:bodyPr/>
          <a:lstStyle>
            <a:lvl1pPr defTabSz="914411">
              <a:defRPr sz="2400" b="0" spc="0"/>
            </a:lvl1pPr>
          </a:lstStyle>
          <a:p>
            <a:r>
              <a:t>Title Text</a:t>
            </a:r>
          </a:p>
        </p:txBody>
      </p:sp>
      <p:sp>
        <p:nvSpPr>
          <p:cNvPr id="7939" name="Body Level One…"/>
          <p:cNvSpPr txBox="1">
            <a:spLocks noGrp="1"/>
          </p:cNvSpPr>
          <p:nvPr>
            <p:ph type="body" sz="quarter" idx="1"/>
          </p:nvPr>
        </p:nvSpPr>
        <p:spPr>
          <a:xfrm>
            <a:off x="219456" y="1244736"/>
            <a:ext cx="1837946" cy="3255229"/>
          </a:xfrm>
          <a:prstGeom prst="rect">
            <a:avLst/>
          </a:prstGeom>
        </p:spPr>
        <p:txBody>
          <a:bodyPr>
            <a:normAutofit/>
          </a:bodyPr>
          <a:lstStyle>
            <a:lvl1pPr defTabSz="914411">
              <a:defRPr sz="1388" b="0" spc="0">
                <a:solidFill>
                  <a:srgbClr val="000000"/>
                </a:solidFill>
              </a:defRPr>
            </a:lvl1pPr>
            <a:lvl2pPr marL="171452" indent="-171452" defTabSz="914411">
              <a:defRPr sz="1388" b="0" spc="0">
                <a:solidFill>
                  <a:srgbClr val="000000"/>
                </a:solidFill>
              </a:defRPr>
            </a:lvl2pPr>
            <a:lvl3pPr marL="342905" indent="-141289" defTabSz="914411">
              <a:defRPr sz="1388" b="0" spc="0">
                <a:solidFill>
                  <a:srgbClr val="000000"/>
                </a:solidFill>
              </a:defRPr>
            </a:lvl3pPr>
            <a:lvl4pPr marL="628658" indent="-193677" defTabSz="914411">
              <a:defRPr sz="1388" b="0" spc="0">
                <a:solidFill>
                  <a:srgbClr val="000000"/>
                </a:solidFill>
              </a:defRPr>
            </a:lvl4pPr>
            <a:lvl5pPr marL="803285" indent="-171452" defTabSz="914411">
              <a:defRPr sz="1388" b="0" spc="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940" name="Rectangle"/>
          <p:cNvSpPr>
            <a:spLocks noGrp="1"/>
          </p:cNvSpPr>
          <p:nvPr>
            <p:ph type="body" sz="quarter" idx="21"/>
          </p:nvPr>
        </p:nvSpPr>
        <p:spPr>
          <a:xfrm>
            <a:off x="2505455" y="1244736"/>
            <a:ext cx="1837946" cy="3255229"/>
          </a:xfrm>
          <a:prstGeom prst="rect">
            <a:avLst/>
          </a:prstGeom>
        </p:spPr>
        <p:txBody>
          <a:bodyPr>
            <a:normAutofit/>
          </a:bodyPr>
          <a:lstStyle>
            <a:lvl1pPr defTabSz="1828823">
              <a:defRPr sz="3700" b="0" spc="0">
                <a:latin typeface="Arial"/>
                <a:cs typeface="Arial"/>
                <a:sym typeface="Arial"/>
              </a:defRPr>
            </a:lvl1pPr>
          </a:lstStyle>
          <a:p>
            <a:pPr defTabSz="2438430">
              <a:defRPr sz="3700" b="0" spc="0">
                <a:latin typeface="Arial"/>
                <a:ea typeface="Arial"/>
                <a:cs typeface="Arial"/>
                <a:sym typeface="Arial"/>
              </a:defRPr>
            </a:pPr>
            <a:endParaRPr/>
          </a:p>
        </p:txBody>
      </p:sp>
      <p:sp>
        <p:nvSpPr>
          <p:cNvPr id="7941" name="Rectangle"/>
          <p:cNvSpPr>
            <a:spLocks noGrp="1"/>
          </p:cNvSpPr>
          <p:nvPr>
            <p:ph type="body" sz="quarter" idx="22"/>
          </p:nvPr>
        </p:nvSpPr>
        <p:spPr>
          <a:xfrm>
            <a:off x="4791455" y="1244736"/>
            <a:ext cx="1837946" cy="3255229"/>
          </a:xfrm>
          <a:prstGeom prst="rect">
            <a:avLst/>
          </a:prstGeom>
        </p:spPr>
        <p:txBody>
          <a:bodyPr>
            <a:normAutofit/>
          </a:bodyPr>
          <a:lstStyle>
            <a:lvl1pPr defTabSz="1828823">
              <a:defRPr sz="3700" b="0" spc="0">
                <a:latin typeface="Arial"/>
                <a:cs typeface="Arial"/>
                <a:sym typeface="Arial"/>
              </a:defRPr>
            </a:lvl1pPr>
          </a:lstStyle>
          <a:p>
            <a:pPr defTabSz="2438430">
              <a:defRPr sz="3700" b="0" spc="0">
                <a:latin typeface="Arial"/>
                <a:ea typeface="Arial"/>
                <a:cs typeface="Arial"/>
                <a:sym typeface="Arial"/>
              </a:defRPr>
            </a:pPr>
            <a:endParaRPr/>
          </a:p>
        </p:txBody>
      </p:sp>
      <p:sp>
        <p:nvSpPr>
          <p:cNvPr id="7942" name="Rectangle"/>
          <p:cNvSpPr>
            <a:spLocks noGrp="1"/>
          </p:cNvSpPr>
          <p:nvPr>
            <p:ph type="body" sz="quarter" idx="23"/>
          </p:nvPr>
        </p:nvSpPr>
        <p:spPr>
          <a:xfrm>
            <a:off x="7077456" y="1244736"/>
            <a:ext cx="1837946" cy="3255229"/>
          </a:xfrm>
          <a:prstGeom prst="rect">
            <a:avLst/>
          </a:prstGeom>
        </p:spPr>
        <p:txBody>
          <a:bodyPr>
            <a:normAutofit/>
          </a:bodyPr>
          <a:lstStyle>
            <a:lvl1pPr defTabSz="1828823">
              <a:defRPr sz="3700" b="0" spc="0">
                <a:latin typeface="Arial"/>
                <a:cs typeface="Arial"/>
                <a:sym typeface="Arial"/>
              </a:defRPr>
            </a:lvl1pPr>
          </a:lstStyle>
          <a:p>
            <a:pPr defTabSz="2438430">
              <a:defRPr sz="3700" b="0" spc="0">
                <a:latin typeface="Arial"/>
                <a:ea typeface="Arial"/>
                <a:cs typeface="Arial"/>
                <a:sym typeface="Arial"/>
              </a:defRPr>
            </a:pPr>
            <a:endParaRPr/>
          </a:p>
        </p:txBody>
      </p:sp>
      <p:sp>
        <p:nvSpPr>
          <p:cNvPr id="7943" name="Slide Number"/>
          <p:cNvSpPr txBox="1">
            <a:spLocks noGrp="1"/>
          </p:cNvSpPr>
          <p:nvPr>
            <p:ph type="sldNum" sz="quarter" idx="2"/>
          </p:nvPr>
        </p:nvSpPr>
        <p:spPr>
          <a:xfrm>
            <a:off x="8713354" y="4833927"/>
            <a:ext cx="201980" cy="83658"/>
          </a:xfrm>
          <a:prstGeom prst="rect">
            <a:avLst/>
          </a:prstGeom>
        </p:spPr>
        <p:txBody>
          <a:bodyPr/>
          <a:lstStyle>
            <a:lvl1pPr>
              <a:defRPr sz="600" b="1">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665523454"/>
      </p:ext>
    </p:extLst>
  </p:cSld>
  <p:clrMapOvr>
    <a:masterClrMapping/>
  </p:clrMapOvr>
  <p:transition spd="med"/>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type="tx">
  <p:cSld name="3_title, text, half-image">
    <p:bg>
      <p:bgPr>
        <a:solidFill>
          <a:srgbClr val="FFFFFF"/>
        </a:solidFill>
        <a:effectLst/>
      </p:bgPr>
    </p:bg>
    <p:spTree>
      <p:nvGrpSpPr>
        <p:cNvPr id="1" name=""/>
        <p:cNvGrpSpPr/>
        <p:nvPr/>
      </p:nvGrpSpPr>
      <p:grpSpPr>
        <a:xfrm>
          <a:off x="0" y="0"/>
          <a:ext cx="0" cy="0"/>
          <a:chOff x="0" y="0"/>
          <a:chExt cx="0" cy="0"/>
        </a:xfrm>
      </p:grpSpPr>
      <p:grpSp>
        <p:nvGrpSpPr>
          <p:cNvPr id="7994" name="Group"/>
          <p:cNvGrpSpPr/>
          <p:nvPr/>
        </p:nvGrpSpPr>
        <p:grpSpPr>
          <a:xfrm>
            <a:off x="-109731" y="-109957"/>
            <a:ext cx="9364225" cy="5369451"/>
            <a:chOff x="0" y="0"/>
            <a:chExt cx="24971264" cy="14305288"/>
          </a:xfrm>
        </p:grpSpPr>
        <p:grpSp>
          <p:nvGrpSpPr>
            <p:cNvPr id="7961" name="Group"/>
            <p:cNvGrpSpPr/>
            <p:nvPr/>
          </p:nvGrpSpPr>
          <p:grpSpPr>
            <a:xfrm>
              <a:off x="903903" y="0"/>
              <a:ext cx="23164631" cy="243846"/>
              <a:chOff x="-2" y="0"/>
              <a:chExt cx="23164629" cy="243844"/>
            </a:xfrm>
          </p:grpSpPr>
          <p:sp>
            <p:nvSpPr>
              <p:cNvPr id="7950"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51"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52"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53"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54"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55"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56"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57"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58"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59"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60"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7973" name="Group"/>
            <p:cNvGrpSpPr/>
            <p:nvPr/>
          </p:nvGrpSpPr>
          <p:grpSpPr>
            <a:xfrm>
              <a:off x="903903" y="14061444"/>
              <a:ext cx="23164631" cy="243846"/>
              <a:chOff x="-2" y="0"/>
              <a:chExt cx="23164629" cy="243844"/>
            </a:xfrm>
          </p:grpSpPr>
          <p:sp>
            <p:nvSpPr>
              <p:cNvPr id="7962"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63"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64"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65"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66"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67"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68"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69"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70"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71"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72"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7983" name="Group"/>
            <p:cNvGrpSpPr/>
            <p:nvPr/>
          </p:nvGrpSpPr>
          <p:grpSpPr>
            <a:xfrm>
              <a:off x="0" y="926929"/>
              <a:ext cx="243846" cy="12438555"/>
              <a:chOff x="0" y="-2"/>
              <a:chExt cx="243844" cy="12438554"/>
            </a:xfrm>
          </p:grpSpPr>
          <p:sp>
            <p:nvSpPr>
              <p:cNvPr id="7974"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75"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76"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77"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78"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79"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80"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81"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82"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7993" name="Group"/>
            <p:cNvGrpSpPr/>
            <p:nvPr/>
          </p:nvGrpSpPr>
          <p:grpSpPr>
            <a:xfrm>
              <a:off x="24727419" y="926929"/>
              <a:ext cx="243846" cy="12435851"/>
              <a:chOff x="0" y="0"/>
              <a:chExt cx="243844" cy="12435850"/>
            </a:xfrm>
          </p:grpSpPr>
          <p:sp>
            <p:nvSpPr>
              <p:cNvPr id="7984"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85"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86"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87"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88"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89"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90"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91"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992"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7995" name="Image"/>
          <p:cNvSpPr>
            <a:spLocks noGrp="1"/>
          </p:cNvSpPr>
          <p:nvPr>
            <p:ph type="pic" idx="21"/>
          </p:nvPr>
        </p:nvSpPr>
        <p:spPr>
          <a:xfrm>
            <a:off x="4572000" y="0"/>
            <a:ext cx="4572000" cy="5148263"/>
          </a:xfrm>
          <a:prstGeom prst="rect">
            <a:avLst/>
          </a:prstGeom>
        </p:spPr>
        <p:txBody>
          <a:bodyPr lIns="91439" tIns="45719" rIns="91439" bIns="45719"/>
          <a:lstStyle/>
          <a:p>
            <a:endParaRPr/>
          </a:p>
        </p:txBody>
      </p:sp>
      <p:sp>
        <p:nvSpPr>
          <p:cNvPr id="7996" name="Title Text"/>
          <p:cNvSpPr txBox="1">
            <a:spLocks noGrp="1"/>
          </p:cNvSpPr>
          <p:nvPr>
            <p:ph type="title"/>
          </p:nvPr>
        </p:nvSpPr>
        <p:spPr>
          <a:xfrm>
            <a:off x="210312" y="137796"/>
            <a:ext cx="4142234" cy="805419"/>
          </a:xfrm>
          <a:prstGeom prst="rect">
            <a:avLst/>
          </a:prstGeom>
        </p:spPr>
        <p:txBody>
          <a:bodyPr/>
          <a:lstStyle>
            <a:lvl1pPr defTabSz="914411">
              <a:defRPr sz="2400" b="0" spc="0"/>
            </a:lvl1pPr>
          </a:lstStyle>
          <a:p>
            <a:r>
              <a:t>Title Text</a:t>
            </a:r>
          </a:p>
        </p:txBody>
      </p:sp>
      <p:sp>
        <p:nvSpPr>
          <p:cNvPr id="7997" name="Body Level One…"/>
          <p:cNvSpPr txBox="1">
            <a:spLocks noGrp="1"/>
          </p:cNvSpPr>
          <p:nvPr>
            <p:ph type="body" sz="half" idx="1"/>
          </p:nvPr>
        </p:nvSpPr>
        <p:spPr>
          <a:xfrm>
            <a:off x="219456" y="1244736"/>
            <a:ext cx="4123946" cy="3255229"/>
          </a:xfrm>
          <a:prstGeom prst="rect">
            <a:avLst/>
          </a:prstGeom>
        </p:spPr>
        <p:txBody>
          <a:bodyPr>
            <a:normAutofit/>
          </a:bodyPr>
          <a:lstStyle>
            <a:lvl1pPr defTabSz="914411">
              <a:defRPr sz="1388" b="0" spc="0">
                <a:solidFill>
                  <a:srgbClr val="000000"/>
                </a:solidFill>
              </a:defRPr>
            </a:lvl1pPr>
            <a:lvl2pPr marL="171452" indent="-171452" defTabSz="914411">
              <a:defRPr sz="1388" b="0" spc="0">
                <a:solidFill>
                  <a:srgbClr val="000000"/>
                </a:solidFill>
              </a:defRPr>
            </a:lvl2pPr>
            <a:lvl3pPr marL="342905" indent="-141289" defTabSz="914411">
              <a:defRPr sz="1388" b="0" spc="0">
                <a:solidFill>
                  <a:srgbClr val="000000"/>
                </a:solidFill>
              </a:defRPr>
            </a:lvl3pPr>
            <a:lvl4pPr marL="628658" indent="-193677" defTabSz="914411">
              <a:defRPr sz="1388" b="0" spc="0">
                <a:solidFill>
                  <a:srgbClr val="000000"/>
                </a:solidFill>
              </a:defRPr>
            </a:lvl4pPr>
            <a:lvl5pPr marL="803285" indent="-171452" defTabSz="914411">
              <a:defRPr sz="1388" b="0" spc="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998" name="Slide Number"/>
          <p:cNvSpPr txBox="1">
            <a:spLocks noGrp="1"/>
          </p:cNvSpPr>
          <p:nvPr>
            <p:ph type="sldNum" sz="quarter" idx="2"/>
          </p:nvPr>
        </p:nvSpPr>
        <p:spPr>
          <a:xfrm>
            <a:off x="8713354" y="4833927"/>
            <a:ext cx="201980" cy="83658"/>
          </a:xfrm>
          <a:prstGeom prst="rect">
            <a:avLst/>
          </a:prstGeom>
        </p:spPr>
        <p:txBody>
          <a:bodyPr/>
          <a:lstStyle>
            <a:lvl1pPr>
              <a:defRPr sz="600" b="1">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580625709"/>
      </p:ext>
    </p:extLst>
  </p:cSld>
  <p:clrMapOvr>
    <a:masterClrMapping/>
  </p:clrMapOvr>
  <p:transition spd="med"/>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type="tx">
  <p:cSld name="3_title, text (two narrow columns)">
    <p:bg>
      <p:bgPr>
        <a:solidFill>
          <a:srgbClr val="FFFFFF"/>
        </a:solidFill>
        <a:effectLst/>
      </p:bgPr>
    </p:bg>
    <p:spTree>
      <p:nvGrpSpPr>
        <p:cNvPr id="1" name=""/>
        <p:cNvGrpSpPr/>
        <p:nvPr/>
      </p:nvGrpSpPr>
      <p:grpSpPr>
        <a:xfrm>
          <a:off x="0" y="0"/>
          <a:ext cx="0" cy="0"/>
          <a:chOff x="0" y="0"/>
          <a:chExt cx="0" cy="0"/>
        </a:xfrm>
      </p:grpSpPr>
      <p:grpSp>
        <p:nvGrpSpPr>
          <p:cNvPr id="8049" name="Group"/>
          <p:cNvGrpSpPr/>
          <p:nvPr/>
        </p:nvGrpSpPr>
        <p:grpSpPr>
          <a:xfrm>
            <a:off x="-109731" y="-109957"/>
            <a:ext cx="9364225" cy="5369451"/>
            <a:chOff x="0" y="0"/>
            <a:chExt cx="24971264" cy="14305288"/>
          </a:xfrm>
        </p:grpSpPr>
        <p:grpSp>
          <p:nvGrpSpPr>
            <p:cNvPr id="8016" name="Group"/>
            <p:cNvGrpSpPr/>
            <p:nvPr/>
          </p:nvGrpSpPr>
          <p:grpSpPr>
            <a:xfrm>
              <a:off x="903903" y="0"/>
              <a:ext cx="23164631" cy="243846"/>
              <a:chOff x="-2" y="0"/>
              <a:chExt cx="23164629" cy="243844"/>
            </a:xfrm>
          </p:grpSpPr>
          <p:sp>
            <p:nvSpPr>
              <p:cNvPr id="8005"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06"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07"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08"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09"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10"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11"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12"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13"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14"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15"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8028" name="Group"/>
            <p:cNvGrpSpPr/>
            <p:nvPr/>
          </p:nvGrpSpPr>
          <p:grpSpPr>
            <a:xfrm>
              <a:off x="903903" y="14061444"/>
              <a:ext cx="23164631" cy="243846"/>
              <a:chOff x="-2" y="0"/>
              <a:chExt cx="23164629" cy="243844"/>
            </a:xfrm>
          </p:grpSpPr>
          <p:sp>
            <p:nvSpPr>
              <p:cNvPr id="8017"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18"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19"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20"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21"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22"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23"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24"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25"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26"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27"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8038" name="Group"/>
            <p:cNvGrpSpPr/>
            <p:nvPr/>
          </p:nvGrpSpPr>
          <p:grpSpPr>
            <a:xfrm>
              <a:off x="0" y="926929"/>
              <a:ext cx="243846" cy="12438555"/>
              <a:chOff x="0" y="-2"/>
              <a:chExt cx="243844" cy="12438554"/>
            </a:xfrm>
          </p:grpSpPr>
          <p:sp>
            <p:nvSpPr>
              <p:cNvPr id="8029"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30"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31"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32"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33"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34"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35"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36"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37"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8048" name="Group"/>
            <p:cNvGrpSpPr/>
            <p:nvPr/>
          </p:nvGrpSpPr>
          <p:grpSpPr>
            <a:xfrm>
              <a:off x="24727419" y="926929"/>
              <a:ext cx="243846" cy="12435851"/>
              <a:chOff x="0" y="0"/>
              <a:chExt cx="243844" cy="12435850"/>
            </a:xfrm>
          </p:grpSpPr>
          <p:sp>
            <p:nvSpPr>
              <p:cNvPr id="8039"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40"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41"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42"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43"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44"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45"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46"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47"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8050" name="Title Text"/>
          <p:cNvSpPr txBox="1">
            <a:spLocks noGrp="1"/>
          </p:cNvSpPr>
          <p:nvPr>
            <p:ph type="title"/>
          </p:nvPr>
        </p:nvSpPr>
        <p:spPr>
          <a:xfrm>
            <a:off x="210312" y="137796"/>
            <a:ext cx="4142234" cy="4298611"/>
          </a:xfrm>
          <a:prstGeom prst="rect">
            <a:avLst/>
          </a:prstGeom>
        </p:spPr>
        <p:txBody>
          <a:bodyPr/>
          <a:lstStyle>
            <a:lvl1pPr defTabSz="914411">
              <a:defRPr sz="2400" b="0" spc="0"/>
            </a:lvl1pPr>
          </a:lstStyle>
          <a:p>
            <a:r>
              <a:t>Title Text</a:t>
            </a:r>
          </a:p>
        </p:txBody>
      </p:sp>
      <p:sp>
        <p:nvSpPr>
          <p:cNvPr id="8051" name="Body Level One…"/>
          <p:cNvSpPr txBox="1">
            <a:spLocks noGrp="1"/>
          </p:cNvSpPr>
          <p:nvPr>
            <p:ph type="body" sz="quarter" idx="1"/>
          </p:nvPr>
        </p:nvSpPr>
        <p:spPr>
          <a:xfrm>
            <a:off x="4791455" y="201355"/>
            <a:ext cx="1837946" cy="4298611"/>
          </a:xfrm>
          <a:prstGeom prst="rect">
            <a:avLst/>
          </a:prstGeom>
        </p:spPr>
        <p:txBody>
          <a:bodyPr>
            <a:normAutofit/>
          </a:bodyPr>
          <a:lstStyle>
            <a:lvl1pPr defTabSz="914411">
              <a:defRPr sz="1388" b="0" spc="0">
                <a:solidFill>
                  <a:srgbClr val="000000"/>
                </a:solidFill>
              </a:defRPr>
            </a:lvl1pPr>
            <a:lvl2pPr marL="171452" indent="-171452" defTabSz="914411">
              <a:defRPr sz="1388" b="0" spc="0">
                <a:solidFill>
                  <a:srgbClr val="000000"/>
                </a:solidFill>
              </a:defRPr>
            </a:lvl2pPr>
            <a:lvl3pPr marL="342905" indent="-141289" defTabSz="914411">
              <a:defRPr sz="1388" b="0" spc="0">
                <a:solidFill>
                  <a:srgbClr val="000000"/>
                </a:solidFill>
              </a:defRPr>
            </a:lvl3pPr>
            <a:lvl4pPr marL="628658" indent="-193677" defTabSz="914411">
              <a:defRPr sz="1388" b="0" spc="0">
                <a:solidFill>
                  <a:srgbClr val="000000"/>
                </a:solidFill>
              </a:defRPr>
            </a:lvl4pPr>
            <a:lvl5pPr marL="803285" indent="-171452" defTabSz="914411">
              <a:defRPr sz="1388" b="0" spc="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052" name="Rectangle"/>
          <p:cNvSpPr>
            <a:spLocks noGrp="1"/>
          </p:cNvSpPr>
          <p:nvPr>
            <p:ph type="body" sz="quarter" idx="21"/>
          </p:nvPr>
        </p:nvSpPr>
        <p:spPr>
          <a:xfrm>
            <a:off x="7077456" y="201354"/>
            <a:ext cx="1837946" cy="4298612"/>
          </a:xfrm>
          <a:prstGeom prst="rect">
            <a:avLst/>
          </a:prstGeom>
        </p:spPr>
        <p:txBody>
          <a:bodyPr>
            <a:normAutofit/>
          </a:bodyPr>
          <a:lstStyle>
            <a:lvl1pPr defTabSz="1828823">
              <a:defRPr sz="3700" b="0" spc="0">
                <a:latin typeface="Arial"/>
                <a:cs typeface="Arial"/>
                <a:sym typeface="Arial"/>
              </a:defRPr>
            </a:lvl1pPr>
          </a:lstStyle>
          <a:p>
            <a:pPr defTabSz="2438430">
              <a:defRPr sz="3700" b="0" spc="0">
                <a:latin typeface="Arial"/>
                <a:ea typeface="Arial"/>
                <a:cs typeface="Arial"/>
                <a:sym typeface="Arial"/>
              </a:defRPr>
            </a:pPr>
            <a:endParaRPr/>
          </a:p>
        </p:txBody>
      </p:sp>
      <p:sp>
        <p:nvSpPr>
          <p:cNvPr id="8053" name="Slide Number"/>
          <p:cNvSpPr txBox="1">
            <a:spLocks noGrp="1"/>
          </p:cNvSpPr>
          <p:nvPr>
            <p:ph type="sldNum" sz="quarter" idx="2"/>
          </p:nvPr>
        </p:nvSpPr>
        <p:spPr>
          <a:xfrm>
            <a:off x="8713354" y="4833927"/>
            <a:ext cx="201980" cy="83658"/>
          </a:xfrm>
          <a:prstGeom prst="rect">
            <a:avLst/>
          </a:prstGeom>
        </p:spPr>
        <p:txBody>
          <a:bodyPr/>
          <a:lstStyle>
            <a:lvl1pPr>
              <a:defRPr sz="600" b="1">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711354096"/>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Light Blank">
    <p:bg>
      <p:bgPr>
        <a:solidFill>
          <a:schemeClr val="bg1"/>
        </a:solidFill>
        <a:effectLst/>
      </p:bgPr>
    </p:bg>
    <p:spTree>
      <p:nvGrpSpPr>
        <p:cNvPr id="1" name=""/>
        <p:cNvGrpSpPr/>
        <p:nvPr/>
      </p:nvGrpSpPr>
      <p:grpSpPr>
        <a:xfrm>
          <a:off x="0" y="0"/>
          <a:ext cx="0" cy="0"/>
          <a:chOff x="0" y="0"/>
          <a:chExt cx="0" cy="0"/>
        </a:xfrm>
      </p:grpSpPr>
      <p:sp>
        <p:nvSpPr>
          <p:cNvPr id="326" name="Slide title"/>
          <p:cNvSpPr txBox="1">
            <a:spLocks noGrp="1"/>
          </p:cNvSpPr>
          <p:nvPr>
            <p:ph type="body" sz="quarter" idx="13" hasCustomPrompt="1"/>
          </p:nvPr>
        </p:nvSpPr>
        <p:spPr>
          <a:xfrm>
            <a:off x="190501" y="190677"/>
            <a:ext cx="8740487" cy="402154"/>
          </a:xfrm>
          <a:prstGeom prst="rect">
            <a:avLst/>
          </a:prstGeom>
        </p:spPr>
        <p:txBody>
          <a:bodyPr lIns="45718" tIns="45718" rIns="45718" bIns="45718"/>
          <a:lstStyle>
            <a:lvl1pPr defTabSz="582391">
              <a:lnSpc>
                <a:spcPct val="90000"/>
              </a:lnSpc>
              <a:defRPr sz="2248" b="1">
                <a:solidFill>
                  <a:schemeClr val="accent4"/>
                </a:solidFill>
              </a:defRPr>
            </a:lvl1pPr>
          </a:lstStyle>
          <a:p>
            <a:r>
              <a:rPr lang="en-US" noProof="0"/>
              <a:t>Slide title</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599"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599" baseline="0">
                <a:solidFill>
                  <a:schemeClr val="tx1"/>
                </a:solidFill>
                <a:latin typeface="+mn-lt"/>
                <a:ea typeface="Arial" charset="0"/>
                <a:cs typeface="Arial" charset="0"/>
              </a:defRPr>
            </a:lvl1pPr>
          </a:lstStyle>
          <a:p>
            <a:r>
              <a:rPr lang="de-DE" dirty="0"/>
              <a:t>IBM Cloud / © 2018 IBM Corporation</a:t>
            </a:r>
            <a:endParaRPr lang="en-US" dirty="0"/>
          </a:p>
        </p:txBody>
      </p:sp>
    </p:spTree>
    <p:extLst>
      <p:ext uri="{BB962C8B-B14F-4D97-AF65-F5344CB8AC3E}">
        <p14:creationId xmlns:p14="http://schemas.microsoft.com/office/powerpoint/2010/main" val="3807880901"/>
      </p:ext>
    </p:extLst>
  </p:cSld>
  <p:clrMapOvr>
    <a:overrideClrMapping bg1="lt1" tx1="dk1" bg2="lt2" tx2="dk2" accent1="accent1" accent2="accent2" accent3="accent3" accent4="accent4" accent5="accent5" accent6="accent6" hlink="hlink" folHlink="folHlink"/>
  </p:clrMapOvr>
  <p:transition spd="med"/>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type="tx">
  <p:cSld name="1_title, text (light background)">
    <p:bg>
      <p:bgPr>
        <a:solidFill>
          <a:srgbClr val="FFFFFF"/>
        </a:solidFill>
        <a:effectLst/>
      </p:bgPr>
    </p:bg>
    <p:spTree>
      <p:nvGrpSpPr>
        <p:cNvPr id="1" name=""/>
        <p:cNvGrpSpPr/>
        <p:nvPr/>
      </p:nvGrpSpPr>
      <p:grpSpPr>
        <a:xfrm>
          <a:off x="0" y="0"/>
          <a:ext cx="0" cy="0"/>
          <a:chOff x="0" y="0"/>
          <a:chExt cx="0" cy="0"/>
        </a:xfrm>
      </p:grpSpPr>
      <p:sp>
        <p:nvSpPr>
          <p:cNvPr id="8060" name="Rectangle"/>
          <p:cNvSpPr/>
          <p:nvPr/>
        </p:nvSpPr>
        <p:spPr>
          <a:xfrm>
            <a:off x="4572000" y="0"/>
            <a:ext cx="4572000" cy="5148263"/>
          </a:xfrm>
          <a:prstGeom prst="rect">
            <a:avLst/>
          </a:prstGeom>
          <a:solidFill>
            <a:srgbClr val="0F6FFF"/>
          </a:solidFill>
          <a:ln w="12700">
            <a:miter lim="400000"/>
          </a:ln>
        </p:spPr>
        <p:txBody>
          <a:bodyPr lIns="20091" tIns="20091" rIns="20091" bIns="20091" anchor="ctr"/>
          <a:lstStyle/>
          <a:p>
            <a:pPr indent="0" algn="ctr" defTabSz="309563">
              <a:lnSpc>
                <a:spcPct val="90000"/>
              </a:lnSpc>
              <a:defRPr sz="3200" b="1" spc="750">
                <a:solidFill>
                  <a:srgbClr val="FFFFFF"/>
                </a:solidFill>
              </a:defRPr>
            </a:pPr>
            <a:endParaRPr sz="1200"/>
          </a:p>
        </p:txBody>
      </p:sp>
      <p:sp>
        <p:nvSpPr>
          <p:cNvPr id="8061" name="Title Text"/>
          <p:cNvSpPr txBox="1">
            <a:spLocks noGrp="1"/>
          </p:cNvSpPr>
          <p:nvPr>
            <p:ph type="title"/>
          </p:nvPr>
        </p:nvSpPr>
        <p:spPr>
          <a:xfrm>
            <a:off x="210311" y="137796"/>
            <a:ext cx="4142166" cy="4298611"/>
          </a:xfrm>
          <a:prstGeom prst="rect">
            <a:avLst/>
          </a:prstGeom>
        </p:spPr>
        <p:txBody>
          <a:bodyPr/>
          <a:lstStyle>
            <a:lvl1pPr defTabSz="914411">
              <a:defRPr sz="2400" b="0" spc="0"/>
            </a:lvl1pPr>
          </a:lstStyle>
          <a:p>
            <a:r>
              <a:t>Title Text</a:t>
            </a:r>
          </a:p>
        </p:txBody>
      </p:sp>
      <p:sp>
        <p:nvSpPr>
          <p:cNvPr id="8062" name="Body Level One…"/>
          <p:cNvSpPr txBox="1">
            <a:spLocks noGrp="1"/>
          </p:cNvSpPr>
          <p:nvPr>
            <p:ph type="body" sz="half" idx="1"/>
          </p:nvPr>
        </p:nvSpPr>
        <p:spPr>
          <a:xfrm>
            <a:off x="4791455" y="201355"/>
            <a:ext cx="4123946" cy="4298611"/>
          </a:xfrm>
          <a:prstGeom prst="rect">
            <a:avLst/>
          </a:prstGeom>
        </p:spPr>
        <p:txBody>
          <a:bodyPr>
            <a:normAutofit/>
          </a:bodyPr>
          <a:lstStyle>
            <a:lvl1pPr defTabSz="914411">
              <a:defRPr sz="1388" b="0" spc="0"/>
            </a:lvl1pPr>
            <a:lvl2pPr marL="171452" indent="-171452" defTabSz="914411">
              <a:defRPr sz="1388" b="0" spc="0"/>
            </a:lvl2pPr>
            <a:lvl3pPr marL="342905" indent="-141289" defTabSz="914411">
              <a:defRPr sz="1388" b="0" spc="0"/>
            </a:lvl3pPr>
            <a:lvl4pPr marL="628658" indent="-193677" defTabSz="914411">
              <a:defRPr sz="1388" b="0" spc="0"/>
            </a:lvl4pPr>
            <a:lvl5pPr marL="803285" indent="-171452" defTabSz="914411">
              <a:defRPr sz="1388" b="0" spc="0"/>
            </a:lvl5pPr>
          </a:lstStyle>
          <a:p>
            <a:r>
              <a:t>Body Level One</a:t>
            </a:r>
          </a:p>
          <a:p>
            <a:pPr lvl="1"/>
            <a:r>
              <a:t>Body Level Two</a:t>
            </a:r>
          </a:p>
          <a:p>
            <a:pPr lvl="2"/>
            <a:r>
              <a:t>Body Level Three</a:t>
            </a:r>
          </a:p>
          <a:p>
            <a:pPr lvl="3"/>
            <a:r>
              <a:t>Body Level Four</a:t>
            </a:r>
          </a:p>
          <a:p>
            <a:pPr lvl="4"/>
            <a:r>
              <a:t>Body Level Five</a:t>
            </a:r>
          </a:p>
        </p:txBody>
      </p:sp>
      <p:grpSp>
        <p:nvGrpSpPr>
          <p:cNvPr id="8107" name="Group"/>
          <p:cNvGrpSpPr/>
          <p:nvPr/>
        </p:nvGrpSpPr>
        <p:grpSpPr>
          <a:xfrm>
            <a:off x="-109731" y="-109957"/>
            <a:ext cx="9364225" cy="5369451"/>
            <a:chOff x="0" y="0"/>
            <a:chExt cx="24971264" cy="14305288"/>
          </a:xfrm>
        </p:grpSpPr>
        <p:grpSp>
          <p:nvGrpSpPr>
            <p:cNvPr id="8074" name="Group"/>
            <p:cNvGrpSpPr/>
            <p:nvPr/>
          </p:nvGrpSpPr>
          <p:grpSpPr>
            <a:xfrm>
              <a:off x="903903" y="0"/>
              <a:ext cx="23164631" cy="243846"/>
              <a:chOff x="-2" y="0"/>
              <a:chExt cx="23164629" cy="243844"/>
            </a:xfrm>
          </p:grpSpPr>
          <p:sp>
            <p:nvSpPr>
              <p:cNvPr id="8063"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64"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65"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66"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67"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68"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69"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70"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71"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72"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73"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8086" name="Group"/>
            <p:cNvGrpSpPr/>
            <p:nvPr/>
          </p:nvGrpSpPr>
          <p:grpSpPr>
            <a:xfrm>
              <a:off x="903903" y="14061444"/>
              <a:ext cx="23164631" cy="243846"/>
              <a:chOff x="-2" y="0"/>
              <a:chExt cx="23164629" cy="243844"/>
            </a:xfrm>
          </p:grpSpPr>
          <p:sp>
            <p:nvSpPr>
              <p:cNvPr id="8075"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76"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77"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78"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79"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80"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81"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82"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83"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84"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85"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8096" name="Group"/>
            <p:cNvGrpSpPr/>
            <p:nvPr/>
          </p:nvGrpSpPr>
          <p:grpSpPr>
            <a:xfrm>
              <a:off x="0" y="926929"/>
              <a:ext cx="243846" cy="12438555"/>
              <a:chOff x="0" y="-2"/>
              <a:chExt cx="243844" cy="12438554"/>
            </a:xfrm>
          </p:grpSpPr>
          <p:sp>
            <p:nvSpPr>
              <p:cNvPr id="8087"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88"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89"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90"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91"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92"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93"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94"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95"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8106" name="Group"/>
            <p:cNvGrpSpPr/>
            <p:nvPr/>
          </p:nvGrpSpPr>
          <p:grpSpPr>
            <a:xfrm>
              <a:off x="24727419" y="926929"/>
              <a:ext cx="243846" cy="12435851"/>
              <a:chOff x="0" y="0"/>
              <a:chExt cx="243844" cy="12435850"/>
            </a:xfrm>
          </p:grpSpPr>
          <p:sp>
            <p:nvSpPr>
              <p:cNvPr id="8097"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98"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099"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00"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01"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02"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03"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04"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05"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8108"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208393669"/>
      </p:ext>
    </p:extLst>
  </p:cSld>
  <p:clrMapOvr>
    <a:masterClrMapping/>
  </p:clrMapOvr>
  <p:transition spd="med"/>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type="tx">
  <p:cSld name="3_title, image">
    <p:bg>
      <p:bgPr>
        <a:solidFill>
          <a:srgbClr val="FFFFFF"/>
        </a:solidFill>
        <a:effectLst/>
      </p:bgPr>
    </p:bg>
    <p:spTree>
      <p:nvGrpSpPr>
        <p:cNvPr id="1" name=""/>
        <p:cNvGrpSpPr/>
        <p:nvPr/>
      </p:nvGrpSpPr>
      <p:grpSpPr>
        <a:xfrm>
          <a:off x="0" y="0"/>
          <a:ext cx="0" cy="0"/>
          <a:chOff x="0" y="0"/>
          <a:chExt cx="0" cy="0"/>
        </a:xfrm>
      </p:grpSpPr>
      <p:grpSp>
        <p:nvGrpSpPr>
          <p:cNvPr id="8159" name="Group"/>
          <p:cNvGrpSpPr/>
          <p:nvPr/>
        </p:nvGrpSpPr>
        <p:grpSpPr>
          <a:xfrm>
            <a:off x="-109731" y="-109957"/>
            <a:ext cx="9364225" cy="5369451"/>
            <a:chOff x="0" y="0"/>
            <a:chExt cx="24971264" cy="14305288"/>
          </a:xfrm>
        </p:grpSpPr>
        <p:grpSp>
          <p:nvGrpSpPr>
            <p:cNvPr id="8126" name="Group"/>
            <p:cNvGrpSpPr/>
            <p:nvPr/>
          </p:nvGrpSpPr>
          <p:grpSpPr>
            <a:xfrm>
              <a:off x="903903" y="0"/>
              <a:ext cx="23164631" cy="243846"/>
              <a:chOff x="-2" y="0"/>
              <a:chExt cx="23164629" cy="243844"/>
            </a:xfrm>
          </p:grpSpPr>
          <p:sp>
            <p:nvSpPr>
              <p:cNvPr id="8115"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16"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17"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18"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19"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20"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21"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22"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23"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24"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25"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8138" name="Group"/>
            <p:cNvGrpSpPr/>
            <p:nvPr/>
          </p:nvGrpSpPr>
          <p:grpSpPr>
            <a:xfrm>
              <a:off x="903903" y="14061444"/>
              <a:ext cx="23164631" cy="243846"/>
              <a:chOff x="-2" y="0"/>
              <a:chExt cx="23164629" cy="243844"/>
            </a:xfrm>
          </p:grpSpPr>
          <p:sp>
            <p:nvSpPr>
              <p:cNvPr id="8127"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28"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29"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30"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31"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32"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33"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34"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35"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36"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37"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8148" name="Group"/>
            <p:cNvGrpSpPr/>
            <p:nvPr/>
          </p:nvGrpSpPr>
          <p:grpSpPr>
            <a:xfrm>
              <a:off x="0" y="926929"/>
              <a:ext cx="243846" cy="12438555"/>
              <a:chOff x="0" y="-2"/>
              <a:chExt cx="243844" cy="12438554"/>
            </a:xfrm>
          </p:grpSpPr>
          <p:sp>
            <p:nvSpPr>
              <p:cNvPr id="8139"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40"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41"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42"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43"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44"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45"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46"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47"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8158" name="Group"/>
            <p:cNvGrpSpPr/>
            <p:nvPr/>
          </p:nvGrpSpPr>
          <p:grpSpPr>
            <a:xfrm>
              <a:off x="24727419" y="926929"/>
              <a:ext cx="243846" cy="12435851"/>
              <a:chOff x="0" y="0"/>
              <a:chExt cx="243844" cy="12435850"/>
            </a:xfrm>
          </p:grpSpPr>
          <p:sp>
            <p:nvSpPr>
              <p:cNvPr id="8149"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50"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51"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52"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53"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54"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55"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56"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57"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8160" name="Image"/>
          <p:cNvSpPr>
            <a:spLocks noGrp="1"/>
          </p:cNvSpPr>
          <p:nvPr>
            <p:ph type="pic" idx="21"/>
          </p:nvPr>
        </p:nvSpPr>
        <p:spPr>
          <a:xfrm>
            <a:off x="4572000" y="0"/>
            <a:ext cx="4572000" cy="5148263"/>
          </a:xfrm>
          <a:prstGeom prst="rect">
            <a:avLst/>
          </a:prstGeom>
        </p:spPr>
        <p:txBody>
          <a:bodyPr lIns="91439" tIns="45719" rIns="91439" bIns="45719"/>
          <a:lstStyle/>
          <a:p>
            <a:endParaRPr/>
          </a:p>
        </p:txBody>
      </p:sp>
      <p:sp>
        <p:nvSpPr>
          <p:cNvPr id="8161" name="Title Text"/>
          <p:cNvSpPr txBox="1">
            <a:spLocks noGrp="1"/>
          </p:cNvSpPr>
          <p:nvPr>
            <p:ph type="title"/>
          </p:nvPr>
        </p:nvSpPr>
        <p:spPr>
          <a:xfrm>
            <a:off x="210312" y="137796"/>
            <a:ext cx="4142234" cy="4298611"/>
          </a:xfrm>
          <a:prstGeom prst="rect">
            <a:avLst/>
          </a:prstGeom>
        </p:spPr>
        <p:txBody>
          <a:bodyPr/>
          <a:lstStyle>
            <a:lvl1pPr defTabSz="914411">
              <a:defRPr sz="2400" b="0" spc="0"/>
            </a:lvl1pPr>
          </a:lstStyle>
          <a:p>
            <a:r>
              <a:t>Title Text</a:t>
            </a:r>
          </a:p>
        </p:txBody>
      </p:sp>
      <p:sp>
        <p:nvSpPr>
          <p:cNvPr id="8162" name="Slide Number"/>
          <p:cNvSpPr txBox="1">
            <a:spLocks noGrp="1"/>
          </p:cNvSpPr>
          <p:nvPr>
            <p:ph type="sldNum" sz="quarter" idx="2"/>
          </p:nvPr>
        </p:nvSpPr>
        <p:spPr>
          <a:xfrm>
            <a:off x="8713354" y="4833927"/>
            <a:ext cx="201980" cy="83658"/>
          </a:xfrm>
          <a:prstGeom prst="rect">
            <a:avLst/>
          </a:prstGeom>
        </p:spPr>
        <p:txBody>
          <a:bodyPr/>
          <a:lstStyle>
            <a:lvl1pPr>
              <a:defRPr sz="600" b="1">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323533374"/>
      </p:ext>
    </p:extLst>
  </p:cSld>
  <p:clrMapOvr>
    <a:masterClrMapping/>
  </p:clrMapOvr>
  <p:transition spd="med"/>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type="tx">
  <p:cSld name="3_title, half-blank area">
    <p:bg>
      <p:bgPr>
        <a:solidFill>
          <a:srgbClr val="FFFFFF"/>
        </a:solidFill>
        <a:effectLst/>
      </p:bgPr>
    </p:bg>
    <p:spTree>
      <p:nvGrpSpPr>
        <p:cNvPr id="1" name=""/>
        <p:cNvGrpSpPr/>
        <p:nvPr/>
      </p:nvGrpSpPr>
      <p:grpSpPr>
        <a:xfrm>
          <a:off x="0" y="0"/>
          <a:ext cx="0" cy="0"/>
          <a:chOff x="0" y="0"/>
          <a:chExt cx="0" cy="0"/>
        </a:xfrm>
      </p:grpSpPr>
      <p:grpSp>
        <p:nvGrpSpPr>
          <p:cNvPr id="8213" name="Group"/>
          <p:cNvGrpSpPr/>
          <p:nvPr/>
        </p:nvGrpSpPr>
        <p:grpSpPr>
          <a:xfrm>
            <a:off x="-109731" y="-109957"/>
            <a:ext cx="9364225" cy="5369451"/>
            <a:chOff x="0" y="0"/>
            <a:chExt cx="24971264" cy="14305288"/>
          </a:xfrm>
        </p:grpSpPr>
        <p:grpSp>
          <p:nvGrpSpPr>
            <p:cNvPr id="8180" name="Group"/>
            <p:cNvGrpSpPr/>
            <p:nvPr/>
          </p:nvGrpSpPr>
          <p:grpSpPr>
            <a:xfrm>
              <a:off x="903903" y="0"/>
              <a:ext cx="23164631" cy="243846"/>
              <a:chOff x="-2" y="0"/>
              <a:chExt cx="23164629" cy="243844"/>
            </a:xfrm>
          </p:grpSpPr>
          <p:sp>
            <p:nvSpPr>
              <p:cNvPr id="8169"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70"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71"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72"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73"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74"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75"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76"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77"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78"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79"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8192" name="Group"/>
            <p:cNvGrpSpPr/>
            <p:nvPr/>
          </p:nvGrpSpPr>
          <p:grpSpPr>
            <a:xfrm>
              <a:off x="903903" y="14061444"/>
              <a:ext cx="23164631" cy="243846"/>
              <a:chOff x="-2" y="0"/>
              <a:chExt cx="23164629" cy="243844"/>
            </a:xfrm>
          </p:grpSpPr>
          <p:sp>
            <p:nvSpPr>
              <p:cNvPr id="8181"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82"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83"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84"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85"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86"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87"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88"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89"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90"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91"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8202" name="Group"/>
            <p:cNvGrpSpPr/>
            <p:nvPr/>
          </p:nvGrpSpPr>
          <p:grpSpPr>
            <a:xfrm>
              <a:off x="0" y="926929"/>
              <a:ext cx="243846" cy="12438555"/>
              <a:chOff x="0" y="-2"/>
              <a:chExt cx="243844" cy="12438554"/>
            </a:xfrm>
          </p:grpSpPr>
          <p:sp>
            <p:nvSpPr>
              <p:cNvPr id="8193"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94"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95"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96"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97"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98"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199"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00"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01"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8212" name="Group"/>
            <p:cNvGrpSpPr/>
            <p:nvPr/>
          </p:nvGrpSpPr>
          <p:grpSpPr>
            <a:xfrm>
              <a:off x="24727419" y="926929"/>
              <a:ext cx="243846" cy="12435851"/>
              <a:chOff x="0" y="0"/>
              <a:chExt cx="243844" cy="12435850"/>
            </a:xfrm>
          </p:grpSpPr>
          <p:sp>
            <p:nvSpPr>
              <p:cNvPr id="8203"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04"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05"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06"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07"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08"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09"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10"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11"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8214" name="Title Text"/>
          <p:cNvSpPr txBox="1">
            <a:spLocks noGrp="1"/>
          </p:cNvSpPr>
          <p:nvPr>
            <p:ph type="title"/>
          </p:nvPr>
        </p:nvSpPr>
        <p:spPr>
          <a:xfrm>
            <a:off x="210312" y="137796"/>
            <a:ext cx="4142234" cy="4298611"/>
          </a:xfrm>
          <a:prstGeom prst="rect">
            <a:avLst/>
          </a:prstGeom>
        </p:spPr>
        <p:txBody>
          <a:bodyPr/>
          <a:lstStyle>
            <a:lvl1pPr defTabSz="914411">
              <a:defRPr sz="2400" b="0" spc="0"/>
            </a:lvl1pPr>
          </a:lstStyle>
          <a:p>
            <a:r>
              <a:t>Title Text</a:t>
            </a:r>
          </a:p>
        </p:txBody>
      </p:sp>
      <p:sp>
        <p:nvSpPr>
          <p:cNvPr id="8215" name="Slide Number"/>
          <p:cNvSpPr txBox="1">
            <a:spLocks noGrp="1"/>
          </p:cNvSpPr>
          <p:nvPr>
            <p:ph type="sldNum" sz="quarter" idx="2"/>
          </p:nvPr>
        </p:nvSpPr>
        <p:spPr>
          <a:xfrm>
            <a:off x="8713354" y="4833927"/>
            <a:ext cx="201980" cy="83658"/>
          </a:xfrm>
          <a:prstGeom prst="rect">
            <a:avLst/>
          </a:prstGeom>
        </p:spPr>
        <p:txBody>
          <a:bodyPr/>
          <a:lstStyle>
            <a:lvl1pPr>
              <a:defRPr sz="600" b="1">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4196295868"/>
      </p:ext>
    </p:extLst>
  </p:cSld>
  <p:clrMapOvr>
    <a:masterClrMapping/>
  </p:clrMapOvr>
  <p:transition spd="med"/>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type="tx">
  <p:cSld name="3_title, blank">
    <p:bg>
      <p:bgPr>
        <a:solidFill>
          <a:srgbClr val="FFFFFF"/>
        </a:solidFill>
        <a:effectLst/>
      </p:bgPr>
    </p:bg>
    <p:spTree>
      <p:nvGrpSpPr>
        <p:cNvPr id="1" name=""/>
        <p:cNvGrpSpPr/>
        <p:nvPr/>
      </p:nvGrpSpPr>
      <p:grpSpPr>
        <a:xfrm>
          <a:off x="0" y="0"/>
          <a:ext cx="0" cy="0"/>
          <a:chOff x="0" y="0"/>
          <a:chExt cx="0" cy="0"/>
        </a:xfrm>
      </p:grpSpPr>
      <p:grpSp>
        <p:nvGrpSpPr>
          <p:cNvPr id="8266" name="Group"/>
          <p:cNvGrpSpPr/>
          <p:nvPr/>
        </p:nvGrpSpPr>
        <p:grpSpPr>
          <a:xfrm>
            <a:off x="-109731" y="-109957"/>
            <a:ext cx="9364225" cy="5369451"/>
            <a:chOff x="0" y="0"/>
            <a:chExt cx="24971264" cy="14305288"/>
          </a:xfrm>
        </p:grpSpPr>
        <p:grpSp>
          <p:nvGrpSpPr>
            <p:cNvPr id="8233" name="Group"/>
            <p:cNvGrpSpPr/>
            <p:nvPr/>
          </p:nvGrpSpPr>
          <p:grpSpPr>
            <a:xfrm>
              <a:off x="903903" y="0"/>
              <a:ext cx="23164631" cy="243846"/>
              <a:chOff x="-2" y="0"/>
              <a:chExt cx="23164629" cy="243844"/>
            </a:xfrm>
          </p:grpSpPr>
          <p:sp>
            <p:nvSpPr>
              <p:cNvPr id="8222"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23"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24"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25"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26"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27"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28"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29"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30"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31"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32"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8245" name="Group"/>
            <p:cNvGrpSpPr/>
            <p:nvPr/>
          </p:nvGrpSpPr>
          <p:grpSpPr>
            <a:xfrm>
              <a:off x="903903" y="14061444"/>
              <a:ext cx="23164631" cy="243846"/>
              <a:chOff x="-2" y="0"/>
              <a:chExt cx="23164629" cy="243844"/>
            </a:xfrm>
          </p:grpSpPr>
          <p:sp>
            <p:nvSpPr>
              <p:cNvPr id="8234"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35"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36"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37"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38"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39"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40"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41"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42"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43"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44"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8255" name="Group"/>
            <p:cNvGrpSpPr/>
            <p:nvPr/>
          </p:nvGrpSpPr>
          <p:grpSpPr>
            <a:xfrm>
              <a:off x="0" y="926929"/>
              <a:ext cx="243846" cy="12438555"/>
              <a:chOff x="0" y="-2"/>
              <a:chExt cx="243844" cy="12438554"/>
            </a:xfrm>
          </p:grpSpPr>
          <p:sp>
            <p:nvSpPr>
              <p:cNvPr id="8246"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47"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48"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49"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50"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51"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52"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53"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54"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8265" name="Group"/>
            <p:cNvGrpSpPr/>
            <p:nvPr/>
          </p:nvGrpSpPr>
          <p:grpSpPr>
            <a:xfrm>
              <a:off x="24727419" y="926929"/>
              <a:ext cx="243846" cy="12435851"/>
              <a:chOff x="0" y="0"/>
              <a:chExt cx="243844" cy="12435850"/>
            </a:xfrm>
          </p:grpSpPr>
          <p:sp>
            <p:nvSpPr>
              <p:cNvPr id="8256"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57"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58"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59"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60"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61"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62"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63"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64"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8267" name="Title Text"/>
          <p:cNvSpPr txBox="1">
            <a:spLocks noGrp="1"/>
          </p:cNvSpPr>
          <p:nvPr>
            <p:ph type="title"/>
          </p:nvPr>
        </p:nvSpPr>
        <p:spPr>
          <a:xfrm>
            <a:off x="210312" y="137796"/>
            <a:ext cx="4142234" cy="805419"/>
          </a:xfrm>
          <a:prstGeom prst="rect">
            <a:avLst/>
          </a:prstGeom>
        </p:spPr>
        <p:txBody>
          <a:bodyPr/>
          <a:lstStyle>
            <a:lvl1pPr defTabSz="914411">
              <a:defRPr sz="2400" b="0" spc="0"/>
            </a:lvl1pPr>
          </a:lstStyle>
          <a:p>
            <a:r>
              <a:t>Title Text</a:t>
            </a:r>
          </a:p>
        </p:txBody>
      </p:sp>
      <p:sp>
        <p:nvSpPr>
          <p:cNvPr id="8268" name="Slide Number"/>
          <p:cNvSpPr txBox="1">
            <a:spLocks noGrp="1"/>
          </p:cNvSpPr>
          <p:nvPr>
            <p:ph type="sldNum" sz="quarter" idx="2"/>
          </p:nvPr>
        </p:nvSpPr>
        <p:spPr>
          <a:xfrm>
            <a:off x="8713354" y="4833927"/>
            <a:ext cx="201980" cy="83658"/>
          </a:xfrm>
          <a:prstGeom prst="rect">
            <a:avLst/>
          </a:prstGeom>
        </p:spPr>
        <p:txBody>
          <a:bodyPr/>
          <a:lstStyle>
            <a:lvl1pPr>
              <a:defRPr sz="600" b="1">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4261901710"/>
      </p:ext>
    </p:extLst>
  </p:cSld>
  <p:clrMapOvr>
    <a:masterClrMapping/>
  </p:clrMapOvr>
  <p:transition spd="med"/>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type="tx">
  <p:cSld name="3_insight, text, boxes">
    <p:bg>
      <p:bgPr>
        <a:solidFill>
          <a:srgbClr val="FFFFFF"/>
        </a:solidFill>
        <a:effectLst/>
      </p:bgPr>
    </p:bg>
    <p:spTree>
      <p:nvGrpSpPr>
        <p:cNvPr id="1" name=""/>
        <p:cNvGrpSpPr/>
        <p:nvPr/>
      </p:nvGrpSpPr>
      <p:grpSpPr>
        <a:xfrm>
          <a:off x="0" y="0"/>
          <a:ext cx="0" cy="0"/>
          <a:chOff x="0" y="0"/>
          <a:chExt cx="0" cy="0"/>
        </a:xfrm>
      </p:grpSpPr>
      <p:grpSp>
        <p:nvGrpSpPr>
          <p:cNvPr id="8319" name="Group"/>
          <p:cNvGrpSpPr/>
          <p:nvPr/>
        </p:nvGrpSpPr>
        <p:grpSpPr>
          <a:xfrm>
            <a:off x="-109731" y="-109957"/>
            <a:ext cx="9364225" cy="5369451"/>
            <a:chOff x="0" y="0"/>
            <a:chExt cx="24971264" cy="14305288"/>
          </a:xfrm>
        </p:grpSpPr>
        <p:grpSp>
          <p:nvGrpSpPr>
            <p:cNvPr id="8286" name="Group"/>
            <p:cNvGrpSpPr/>
            <p:nvPr/>
          </p:nvGrpSpPr>
          <p:grpSpPr>
            <a:xfrm>
              <a:off x="903903" y="0"/>
              <a:ext cx="23164631" cy="243846"/>
              <a:chOff x="-2" y="0"/>
              <a:chExt cx="23164629" cy="243844"/>
            </a:xfrm>
          </p:grpSpPr>
          <p:sp>
            <p:nvSpPr>
              <p:cNvPr id="8275"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76"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77"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78"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79"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80"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81"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82"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83"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84"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85"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8298" name="Group"/>
            <p:cNvGrpSpPr/>
            <p:nvPr/>
          </p:nvGrpSpPr>
          <p:grpSpPr>
            <a:xfrm>
              <a:off x="903903" y="14061444"/>
              <a:ext cx="23164631" cy="243846"/>
              <a:chOff x="-2" y="0"/>
              <a:chExt cx="23164629" cy="243844"/>
            </a:xfrm>
          </p:grpSpPr>
          <p:sp>
            <p:nvSpPr>
              <p:cNvPr id="8287"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88"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89"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90"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91"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92"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93"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94"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95"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96"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297"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8308" name="Group"/>
            <p:cNvGrpSpPr/>
            <p:nvPr/>
          </p:nvGrpSpPr>
          <p:grpSpPr>
            <a:xfrm>
              <a:off x="0" y="926929"/>
              <a:ext cx="243846" cy="12438555"/>
              <a:chOff x="0" y="-2"/>
              <a:chExt cx="243844" cy="12438554"/>
            </a:xfrm>
          </p:grpSpPr>
          <p:sp>
            <p:nvSpPr>
              <p:cNvPr id="8299"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300"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301"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302"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303"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304"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305"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306"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307"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8318" name="Group"/>
            <p:cNvGrpSpPr/>
            <p:nvPr/>
          </p:nvGrpSpPr>
          <p:grpSpPr>
            <a:xfrm>
              <a:off x="24727419" y="926929"/>
              <a:ext cx="243846" cy="12435851"/>
              <a:chOff x="0" y="0"/>
              <a:chExt cx="243844" cy="12435850"/>
            </a:xfrm>
          </p:grpSpPr>
          <p:sp>
            <p:nvSpPr>
              <p:cNvPr id="8309"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310"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311"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312"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313"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314"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315"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316"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317"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8320" name="Body Level One…"/>
          <p:cNvSpPr txBox="1">
            <a:spLocks noGrp="1"/>
          </p:cNvSpPr>
          <p:nvPr>
            <p:ph type="body" sz="quarter" idx="1"/>
          </p:nvPr>
        </p:nvSpPr>
        <p:spPr>
          <a:xfrm>
            <a:off x="4572000" y="0"/>
            <a:ext cx="2286000" cy="2574132"/>
          </a:xfrm>
          <a:prstGeom prst="rect">
            <a:avLst/>
          </a:prstGeom>
          <a:solidFill>
            <a:srgbClr val="0F6FFF"/>
          </a:solidFill>
        </p:spPr>
        <p:txBody>
          <a:bodyPr lIns="201168" tIns="201168" rIns="201168" bIns="201168">
            <a:normAutofit/>
          </a:bodyPr>
          <a:lstStyle>
            <a:lvl1pPr defTabSz="914411">
              <a:defRPr sz="1388" b="0" spc="0"/>
            </a:lvl1pPr>
            <a:lvl2pPr marL="171452" indent="-171452" defTabSz="914411">
              <a:defRPr sz="1388" b="0" spc="0"/>
            </a:lvl2pPr>
            <a:lvl3pPr marL="342905" indent="-141289" defTabSz="914411">
              <a:defRPr sz="1388" b="0" spc="0"/>
            </a:lvl3pPr>
            <a:lvl4pPr marL="628658" indent="-193677" defTabSz="914411">
              <a:defRPr sz="1388" b="0" spc="0"/>
            </a:lvl4pPr>
            <a:lvl5pPr marL="803285" indent="-171452" defTabSz="914411">
              <a:defRPr sz="1388" b="0" spc="0"/>
            </a:lvl5pPr>
          </a:lstStyle>
          <a:p>
            <a:r>
              <a:t>Body Level One</a:t>
            </a:r>
          </a:p>
          <a:p>
            <a:pPr lvl="1"/>
            <a:r>
              <a:t>Body Level Two</a:t>
            </a:r>
          </a:p>
          <a:p>
            <a:pPr lvl="2"/>
            <a:r>
              <a:t>Body Level Three</a:t>
            </a:r>
          </a:p>
          <a:p>
            <a:pPr lvl="3"/>
            <a:r>
              <a:t>Body Level Four</a:t>
            </a:r>
          </a:p>
          <a:p>
            <a:pPr lvl="4"/>
            <a:r>
              <a:t>Body Level Five</a:t>
            </a:r>
          </a:p>
        </p:txBody>
      </p:sp>
      <p:sp>
        <p:nvSpPr>
          <p:cNvPr id="8321" name="Title Text"/>
          <p:cNvSpPr txBox="1">
            <a:spLocks noGrp="1"/>
          </p:cNvSpPr>
          <p:nvPr>
            <p:ph type="title"/>
          </p:nvPr>
        </p:nvSpPr>
        <p:spPr>
          <a:xfrm>
            <a:off x="210312" y="137796"/>
            <a:ext cx="4142234" cy="805419"/>
          </a:xfrm>
          <a:prstGeom prst="rect">
            <a:avLst/>
          </a:prstGeom>
        </p:spPr>
        <p:txBody>
          <a:bodyPr/>
          <a:lstStyle>
            <a:lvl1pPr defTabSz="914411">
              <a:defRPr sz="2400" b="0" spc="0"/>
            </a:lvl1pPr>
          </a:lstStyle>
          <a:p>
            <a:r>
              <a:t>Title Text</a:t>
            </a:r>
          </a:p>
        </p:txBody>
      </p:sp>
      <p:sp>
        <p:nvSpPr>
          <p:cNvPr id="8322" name="Rectangle"/>
          <p:cNvSpPr>
            <a:spLocks noGrp="1"/>
          </p:cNvSpPr>
          <p:nvPr>
            <p:ph type="body" sz="half" idx="21"/>
          </p:nvPr>
        </p:nvSpPr>
        <p:spPr>
          <a:xfrm>
            <a:off x="219457" y="1244736"/>
            <a:ext cx="4123946" cy="3255229"/>
          </a:xfrm>
          <a:prstGeom prst="rect">
            <a:avLst/>
          </a:prstGeom>
        </p:spPr>
        <p:txBody>
          <a:bodyPr>
            <a:normAutofit/>
          </a:bodyPr>
          <a:lstStyle>
            <a:lvl1pPr defTabSz="1828823">
              <a:defRPr sz="3700" b="0" spc="0">
                <a:latin typeface="Arial"/>
                <a:cs typeface="Arial"/>
                <a:sym typeface="Arial"/>
              </a:defRPr>
            </a:lvl1pPr>
          </a:lstStyle>
          <a:p>
            <a:pPr defTabSz="2438430">
              <a:defRPr sz="3700" b="0" spc="0">
                <a:latin typeface="Arial"/>
                <a:ea typeface="Arial"/>
                <a:cs typeface="Arial"/>
                <a:sym typeface="Arial"/>
              </a:defRPr>
            </a:pPr>
            <a:endParaRPr/>
          </a:p>
        </p:txBody>
      </p:sp>
      <p:sp>
        <p:nvSpPr>
          <p:cNvPr id="8323" name="Rectangle"/>
          <p:cNvSpPr/>
          <p:nvPr/>
        </p:nvSpPr>
        <p:spPr>
          <a:xfrm>
            <a:off x="6858000" y="0"/>
            <a:ext cx="2286000" cy="2574132"/>
          </a:xfrm>
          <a:prstGeom prst="rect">
            <a:avLst/>
          </a:prstGeom>
          <a:solidFill>
            <a:srgbClr val="031973"/>
          </a:solidFill>
          <a:ln w="12700">
            <a:miter lim="400000"/>
          </a:ln>
        </p:spPr>
        <p:txBody>
          <a:bodyPr lIns="20091" tIns="20091" rIns="20091" bIns="20091"/>
          <a:lstStyle/>
          <a:p>
            <a:pPr indent="0" defTabSz="914411">
              <a:lnSpc>
                <a:spcPct val="90000"/>
              </a:lnSpc>
              <a:spcBef>
                <a:spcPts val="1088"/>
              </a:spcBef>
              <a:defRPr sz="3700" b="1" spc="750">
                <a:solidFill>
                  <a:srgbClr val="FFFFFF"/>
                </a:solidFill>
              </a:defRPr>
            </a:pPr>
            <a:endParaRPr sz="1388"/>
          </a:p>
        </p:txBody>
      </p:sp>
      <p:sp>
        <p:nvSpPr>
          <p:cNvPr id="8324" name="Rectangle"/>
          <p:cNvSpPr/>
          <p:nvPr/>
        </p:nvSpPr>
        <p:spPr>
          <a:xfrm>
            <a:off x="4572000" y="2572543"/>
            <a:ext cx="4572000" cy="2575721"/>
          </a:xfrm>
          <a:prstGeom prst="rect">
            <a:avLst/>
          </a:prstGeom>
          <a:solidFill>
            <a:srgbClr val="0530AD"/>
          </a:solidFill>
          <a:ln w="12700">
            <a:miter lim="400000"/>
          </a:ln>
        </p:spPr>
        <p:txBody>
          <a:bodyPr lIns="20091" tIns="20091" rIns="20091" bIns="20091"/>
          <a:lstStyle/>
          <a:p>
            <a:pPr indent="0" defTabSz="914411">
              <a:lnSpc>
                <a:spcPct val="90000"/>
              </a:lnSpc>
              <a:spcBef>
                <a:spcPts val="1088"/>
              </a:spcBef>
              <a:defRPr sz="3700" b="1" spc="750">
                <a:solidFill>
                  <a:srgbClr val="FFFFFF"/>
                </a:solidFill>
              </a:defRPr>
            </a:pPr>
            <a:endParaRPr sz="1388"/>
          </a:p>
        </p:txBody>
      </p:sp>
      <p:sp>
        <p:nvSpPr>
          <p:cNvPr id="8325"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833828974"/>
      </p:ext>
    </p:extLst>
  </p:cSld>
  <p:clrMapOvr>
    <a:masterClrMapping/>
  </p:clrMapOvr>
  <p:transition spd="med"/>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type="tx">
  <p:cSld name="3_boxes (3 med, 2 small)">
    <p:bg>
      <p:bgPr>
        <a:solidFill>
          <a:srgbClr val="FFFFFF"/>
        </a:solidFill>
        <a:effectLst/>
      </p:bgPr>
    </p:bg>
    <p:spTree>
      <p:nvGrpSpPr>
        <p:cNvPr id="1" name=""/>
        <p:cNvGrpSpPr/>
        <p:nvPr/>
      </p:nvGrpSpPr>
      <p:grpSpPr>
        <a:xfrm>
          <a:off x="0" y="0"/>
          <a:ext cx="0" cy="0"/>
          <a:chOff x="0" y="0"/>
          <a:chExt cx="0" cy="0"/>
        </a:xfrm>
      </p:grpSpPr>
      <p:grpSp>
        <p:nvGrpSpPr>
          <p:cNvPr id="8376" name="Group"/>
          <p:cNvGrpSpPr/>
          <p:nvPr/>
        </p:nvGrpSpPr>
        <p:grpSpPr>
          <a:xfrm>
            <a:off x="-109731" y="-109957"/>
            <a:ext cx="9364225" cy="5369451"/>
            <a:chOff x="0" y="0"/>
            <a:chExt cx="24971264" cy="14305288"/>
          </a:xfrm>
        </p:grpSpPr>
        <p:grpSp>
          <p:nvGrpSpPr>
            <p:cNvPr id="8343" name="Group"/>
            <p:cNvGrpSpPr/>
            <p:nvPr/>
          </p:nvGrpSpPr>
          <p:grpSpPr>
            <a:xfrm>
              <a:off x="903903" y="0"/>
              <a:ext cx="23164631" cy="243846"/>
              <a:chOff x="-2" y="0"/>
              <a:chExt cx="23164629" cy="243844"/>
            </a:xfrm>
          </p:grpSpPr>
          <p:sp>
            <p:nvSpPr>
              <p:cNvPr id="8332"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333"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334"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335"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336"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337"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338"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339"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340"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341"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342"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8355" name="Group"/>
            <p:cNvGrpSpPr/>
            <p:nvPr/>
          </p:nvGrpSpPr>
          <p:grpSpPr>
            <a:xfrm>
              <a:off x="903903" y="14061444"/>
              <a:ext cx="23164631" cy="243846"/>
              <a:chOff x="-2" y="0"/>
              <a:chExt cx="23164629" cy="243844"/>
            </a:xfrm>
          </p:grpSpPr>
          <p:sp>
            <p:nvSpPr>
              <p:cNvPr id="8344"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345"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346"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347"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348"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349"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350"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351"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352"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353"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354"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8365" name="Group"/>
            <p:cNvGrpSpPr/>
            <p:nvPr/>
          </p:nvGrpSpPr>
          <p:grpSpPr>
            <a:xfrm>
              <a:off x="0" y="926929"/>
              <a:ext cx="243846" cy="12438555"/>
              <a:chOff x="0" y="-2"/>
              <a:chExt cx="243844" cy="12438554"/>
            </a:xfrm>
          </p:grpSpPr>
          <p:sp>
            <p:nvSpPr>
              <p:cNvPr id="8356"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357"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358"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359"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360"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361"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362"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363"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364"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8375" name="Group"/>
            <p:cNvGrpSpPr/>
            <p:nvPr/>
          </p:nvGrpSpPr>
          <p:grpSpPr>
            <a:xfrm>
              <a:off x="24727419" y="926929"/>
              <a:ext cx="243846" cy="12435851"/>
              <a:chOff x="0" y="0"/>
              <a:chExt cx="243844" cy="12435850"/>
            </a:xfrm>
          </p:grpSpPr>
          <p:sp>
            <p:nvSpPr>
              <p:cNvPr id="8366"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367"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368"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369"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370"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371"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372"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373"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374"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8377" name="Body Level One…"/>
          <p:cNvSpPr txBox="1">
            <a:spLocks noGrp="1"/>
          </p:cNvSpPr>
          <p:nvPr>
            <p:ph type="body" sz="quarter" idx="1"/>
          </p:nvPr>
        </p:nvSpPr>
        <p:spPr>
          <a:xfrm>
            <a:off x="4572000" y="0"/>
            <a:ext cx="2286000" cy="2574132"/>
          </a:xfrm>
          <a:prstGeom prst="rect">
            <a:avLst/>
          </a:prstGeom>
          <a:solidFill>
            <a:srgbClr val="0F6FFF"/>
          </a:solidFill>
        </p:spPr>
        <p:txBody>
          <a:bodyPr lIns="201168" tIns="201168" rIns="201168" bIns="201168">
            <a:normAutofit/>
          </a:bodyPr>
          <a:lstStyle>
            <a:lvl1pPr defTabSz="914411">
              <a:defRPr sz="1388" b="0" spc="0"/>
            </a:lvl1pPr>
            <a:lvl2pPr marL="171452" indent="-171452" defTabSz="914411">
              <a:defRPr sz="1388" b="0" spc="0"/>
            </a:lvl2pPr>
            <a:lvl3pPr marL="342905" indent="-141289" defTabSz="914411">
              <a:defRPr sz="1388" b="0" spc="0"/>
            </a:lvl3pPr>
            <a:lvl4pPr marL="628658" indent="-193677" defTabSz="914411">
              <a:defRPr sz="1388" b="0" spc="0"/>
            </a:lvl4pPr>
            <a:lvl5pPr marL="803285" indent="-171452" defTabSz="914411">
              <a:defRPr sz="1388" b="0" spc="0"/>
            </a:lvl5pPr>
          </a:lstStyle>
          <a:p>
            <a:r>
              <a:t>Body Level One</a:t>
            </a:r>
          </a:p>
          <a:p>
            <a:pPr lvl="1"/>
            <a:r>
              <a:t>Body Level Two</a:t>
            </a:r>
          </a:p>
          <a:p>
            <a:pPr lvl="2"/>
            <a:r>
              <a:t>Body Level Three</a:t>
            </a:r>
          </a:p>
          <a:p>
            <a:pPr lvl="3"/>
            <a:r>
              <a:t>Body Level Four</a:t>
            </a:r>
          </a:p>
          <a:p>
            <a:pPr lvl="4"/>
            <a:r>
              <a:t>Body Level Five</a:t>
            </a:r>
          </a:p>
        </p:txBody>
      </p:sp>
      <p:sp>
        <p:nvSpPr>
          <p:cNvPr id="8378" name="Title Text"/>
          <p:cNvSpPr txBox="1">
            <a:spLocks noGrp="1"/>
          </p:cNvSpPr>
          <p:nvPr>
            <p:ph type="title"/>
          </p:nvPr>
        </p:nvSpPr>
        <p:spPr>
          <a:xfrm>
            <a:off x="0" y="-2"/>
            <a:ext cx="4572000" cy="2574134"/>
          </a:xfrm>
          <a:prstGeom prst="rect">
            <a:avLst/>
          </a:prstGeom>
          <a:solidFill>
            <a:srgbClr val="0530AD"/>
          </a:solidFill>
        </p:spPr>
        <p:txBody>
          <a:bodyPr lIns="201168" tIns="201168" rIns="201168" bIns="201168"/>
          <a:lstStyle>
            <a:lvl1pPr defTabSz="914411">
              <a:defRPr sz="2400" b="0" spc="0">
                <a:solidFill>
                  <a:srgbClr val="FFFFFF"/>
                </a:solidFill>
              </a:defRPr>
            </a:lvl1pPr>
          </a:lstStyle>
          <a:p>
            <a:r>
              <a:t>Title Text</a:t>
            </a:r>
          </a:p>
        </p:txBody>
      </p:sp>
      <p:sp>
        <p:nvSpPr>
          <p:cNvPr id="8379" name="Rectangle"/>
          <p:cNvSpPr/>
          <p:nvPr/>
        </p:nvSpPr>
        <p:spPr>
          <a:xfrm>
            <a:off x="6858000" y="0"/>
            <a:ext cx="2286000" cy="2574132"/>
          </a:xfrm>
          <a:prstGeom prst="rect">
            <a:avLst/>
          </a:prstGeom>
          <a:solidFill>
            <a:srgbClr val="031973"/>
          </a:solidFill>
          <a:ln w="12700">
            <a:miter lim="400000"/>
          </a:ln>
        </p:spPr>
        <p:txBody>
          <a:bodyPr lIns="20091" tIns="20091" rIns="20091" bIns="20091"/>
          <a:lstStyle/>
          <a:p>
            <a:pPr indent="0" defTabSz="914411">
              <a:lnSpc>
                <a:spcPct val="90000"/>
              </a:lnSpc>
              <a:spcBef>
                <a:spcPts val="1088"/>
              </a:spcBef>
              <a:defRPr sz="3700" b="1" spc="750">
                <a:solidFill>
                  <a:srgbClr val="FFFFFF"/>
                </a:solidFill>
              </a:defRPr>
            </a:pPr>
            <a:endParaRPr sz="1388"/>
          </a:p>
        </p:txBody>
      </p:sp>
      <p:sp>
        <p:nvSpPr>
          <p:cNvPr id="8380" name="Rectangle"/>
          <p:cNvSpPr/>
          <p:nvPr/>
        </p:nvSpPr>
        <p:spPr>
          <a:xfrm>
            <a:off x="4572000" y="2572543"/>
            <a:ext cx="4572000" cy="2575721"/>
          </a:xfrm>
          <a:prstGeom prst="rect">
            <a:avLst/>
          </a:prstGeom>
          <a:solidFill>
            <a:srgbClr val="0530AD"/>
          </a:solidFill>
          <a:ln w="12700">
            <a:miter lim="400000"/>
          </a:ln>
        </p:spPr>
        <p:txBody>
          <a:bodyPr lIns="20091" tIns="20091" rIns="20091" bIns="20091"/>
          <a:lstStyle/>
          <a:p>
            <a:pPr indent="0" defTabSz="914411">
              <a:lnSpc>
                <a:spcPct val="90000"/>
              </a:lnSpc>
              <a:spcBef>
                <a:spcPts val="1088"/>
              </a:spcBef>
              <a:defRPr sz="3700" b="1" spc="750">
                <a:solidFill>
                  <a:srgbClr val="FFFFFF"/>
                </a:solidFill>
              </a:defRPr>
            </a:pPr>
            <a:endParaRPr sz="1388"/>
          </a:p>
        </p:txBody>
      </p:sp>
      <p:sp>
        <p:nvSpPr>
          <p:cNvPr id="8381" name="Rectangle"/>
          <p:cNvSpPr/>
          <p:nvPr/>
        </p:nvSpPr>
        <p:spPr>
          <a:xfrm>
            <a:off x="0" y="2572543"/>
            <a:ext cx="4572000" cy="2575721"/>
          </a:xfrm>
          <a:prstGeom prst="rect">
            <a:avLst/>
          </a:prstGeom>
          <a:solidFill>
            <a:srgbClr val="000000"/>
          </a:solidFill>
          <a:ln w="12700">
            <a:miter lim="400000"/>
          </a:ln>
        </p:spPr>
        <p:txBody>
          <a:bodyPr lIns="20091" tIns="20091" rIns="20091" bIns="20091"/>
          <a:lstStyle/>
          <a:p>
            <a:pPr indent="0" defTabSz="914411">
              <a:lnSpc>
                <a:spcPct val="90000"/>
              </a:lnSpc>
              <a:spcBef>
                <a:spcPts val="1088"/>
              </a:spcBef>
              <a:defRPr sz="3700" b="1" spc="750">
                <a:solidFill>
                  <a:srgbClr val="FFFFFF"/>
                </a:solidFill>
              </a:defRPr>
            </a:pPr>
            <a:endParaRPr sz="1388"/>
          </a:p>
        </p:txBody>
      </p:sp>
      <p:sp>
        <p:nvSpPr>
          <p:cNvPr id="8382"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022106896"/>
      </p:ext>
    </p:extLst>
  </p:cSld>
  <p:clrMapOvr>
    <a:masterClrMapping/>
  </p:clrMapOvr>
  <p:transition spd="med"/>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type="tx">
  <p:cSld name="3_boxes (1 large, 4 small)">
    <p:bg>
      <p:bgPr>
        <a:solidFill>
          <a:srgbClr val="FFFFFF"/>
        </a:solidFill>
        <a:effectLst/>
      </p:bgPr>
    </p:bg>
    <p:spTree>
      <p:nvGrpSpPr>
        <p:cNvPr id="1" name=""/>
        <p:cNvGrpSpPr/>
        <p:nvPr/>
      </p:nvGrpSpPr>
      <p:grpSpPr>
        <a:xfrm>
          <a:off x="0" y="0"/>
          <a:ext cx="0" cy="0"/>
          <a:chOff x="0" y="0"/>
          <a:chExt cx="0" cy="0"/>
        </a:xfrm>
      </p:grpSpPr>
      <p:grpSp>
        <p:nvGrpSpPr>
          <p:cNvPr id="8433" name="Group"/>
          <p:cNvGrpSpPr/>
          <p:nvPr/>
        </p:nvGrpSpPr>
        <p:grpSpPr>
          <a:xfrm>
            <a:off x="-109731" y="-109957"/>
            <a:ext cx="9364225" cy="5369451"/>
            <a:chOff x="0" y="0"/>
            <a:chExt cx="24971264" cy="14305288"/>
          </a:xfrm>
        </p:grpSpPr>
        <p:grpSp>
          <p:nvGrpSpPr>
            <p:cNvPr id="8400" name="Group"/>
            <p:cNvGrpSpPr/>
            <p:nvPr/>
          </p:nvGrpSpPr>
          <p:grpSpPr>
            <a:xfrm>
              <a:off x="903903" y="0"/>
              <a:ext cx="23164631" cy="243846"/>
              <a:chOff x="-2" y="0"/>
              <a:chExt cx="23164629" cy="243844"/>
            </a:xfrm>
          </p:grpSpPr>
          <p:sp>
            <p:nvSpPr>
              <p:cNvPr id="8389"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390"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391"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392"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393"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394"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395"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396"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397"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398"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399"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8412" name="Group"/>
            <p:cNvGrpSpPr/>
            <p:nvPr/>
          </p:nvGrpSpPr>
          <p:grpSpPr>
            <a:xfrm>
              <a:off x="903903" y="14061444"/>
              <a:ext cx="23164631" cy="243846"/>
              <a:chOff x="-2" y="0"/>
              <a:chExt cx="23164629" cy="243844"/>
            </a:xfrm>
          </p:grpSpPr>
          <p:sp>
            <p:nvSpPr>
              <p:cNvPr id="8401"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402"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403"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404"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405"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406"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407"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408"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409"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410"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411"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8422" name="Group"/>
            <p:cNvGrpSpPr/>
            <p:nvPr/>
          </p:nvGrpSpPr>
          <p:grpSpPr>
            <a:xfrm>
              <a:off x="0" y="926929"/>
              <a:ext cx="243846" cy="12438555"/>
              <a:chOff x="0" y="-2"/>
              <a:chExt cx="243844" cy="12438554"/>
            </a:xfrm>
          </p:grpSpPr>
          <p:sp>
            <p:nvSpPr>
              <p:cNvPr id="8413"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414"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415"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416"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417"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418"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419"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420"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421"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8432" name="Group"/>
            <p:cNvGrpSpPr/>
            <p:nvPr/>
          </p:nvGrpSpPr>
          <p:grpSpPr>
            <a:xfrm>
              <a:off x="24727419" y="926929"/>
              <a:ext cx="243846" cy="12435851"/>
              <a:chOff x="0" y="0"/>
              <a:chExt cx="243844" cy="12435850"/>
            </a:xfrm>
          </p:grpSpPr>
          <p:sp>
            <p:nvSpPr>
              <p:cNvPr id="8423"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424"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425"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426"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427"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428"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429"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430"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431"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8434" name="Body Level One…"/>
          <p:cNvSpPr txBox="1">
            <a:spLocks noGrp="1"/>
          </p:cNvSpPr>
          <p:nvPr>
            <p:ph type="body" sz="quarter" idx="1"/>
          </p:nvPr>
        </p:nvSpPr>
        <p:spPr>
          <a:xfrm>
            <a:off x="4572000" y="2572542"/>
            <a:ext cx="2286000" cy="2575722"/>
          </a:xfrm>
          <a:prstGeom prst="rect">
            <a:avLst/>
          </a:prstGeom>
          <a:solidFill>
            <a:srgbClr val="0F6FFF"/>
          </a:solidFill>
        </p:spPr>
        <p:txBody>
          <a:bodyPr lIns="201168" tIns="201168" rIns="201168" bIns="201168">
            <a:normAutofit/>
          </a:bodyPr>
          <a:lstStyle>
            <a:lvl1pPr defTabSz="914411">
              <a:defRPr sz="1388" b="0" spc="0"/>
            </a:lvl1pPr>
            <a:lvl2pPr marL="171452" indent="-171452" defTabSz="914411">
              <a:defRPr sz="1388" b="0" spc="0"/>
            </a:lvl2pPr>
            <a:lvl3pPr marL="342905" indent="-141289" defTabSz="914411">
              <a:defRPr sz="1388" b="0" spc="0"/>
            </a:lvl3pPr>
            <a:lvl4pPr marL="628658" indent="-193677" defTabSz="914411">
              <a:defRPr sz="1388" b="0" spc="0"/>
            </a:lvl4pPr>
            <a:lvl5pPr marL="803285" indent="-171452" defTabSz="914411">
              <a:defRPr sz="1388" b="0" spc="0"/>
            </a:lvl5pPr>
          </a:lstStyle>
          <a:p>
            <a:r>
              <a:t>Body Level One</a:t>
            </a:r>
          </a:p>
          <a:p>
            <a:pPr lvl="1"/>
            <a:r>
              <a:t>Body Level Two</a:t>
            </a:r>
          </a:p>
          <a:p>
            <a:pPr lvl="2"/>
            <a:r>
              <a:t>Body Level Three</a:t>
            </a:r>
          </a:p>
          <a:p>
            <a:pPr lvl="3"/>
            <a:r>
              <a:t>Body Level Four</a:t>
            </a:r>
          </a:p>
          <a:p>
            <a:pPr lvl="4"/>
            <a:r>
              <a:t>Body Level Five</a:t>
            </a:r>
          </a:p>
        </p:txBody>
      </p:sp>
      <p:sp>
        <p:nvSpPr>
          <p:cNvPr id="8435" name="Title Text"/>
          <p:cNvSpPr txBox="1">
            <a:spLocks noGrp="1"/>
          </p:cNvSpPr>
          <p:nvPr>
            <p:ph type="title"/>
          </p:nvPr>
        </p:nvSpPr>
        <p:spPr>
          <a:xfrm>
            <a:off x="0" y="-2"/>
            <a:ext cx="9144000" cy="2571844"/>
          </a:xfrm>
          <a:prstGeom prst="rect">
            <a:avLst/>
          </a:prstGeom>
          <a:solidFill>
            <a:srgbClr val="FFFFFF"/>
          </a:solidFill>
        </p:spPr>
        <p:txBody>
          <a:bodyPr lIns="164592" tIns="164592" rIns="164592" bIns="164592"/>
          <a:lstStyle>
            <a:lvl1pPr defTabSz="914411">
              <a:defRPr sz="4800" b="0" spc="0"/>
            </a:lvl1pPr>
          </a:lstStyle>
          <a:p>
            <a:r>
              <a:t>Title Text</a:t>
            </a:r>
          </a:p>
        </p:txBody>
      </p:sp>
      <p:sp>
        <p:nvSpPr>
          <p:cNvPr id="8436" name="Rectangle"/>
          <p:cNvSpPr/>
          <p:nvPr/>
        </p:nvSpPr>
        <p:spPr>
          <a:xfrm>
            <a:off x="6858000" y="2572542"/>
            <a:ext cx="2286000" cy="2575722"/>
          </a:xfrm>
          <a:prstGeom prst="rect">
            <a:avLst/>
          </a:prstGeom>
          <a:solidFill>
            <a:srgbClr val="6BA5FF"/>
          </a:solidFill>
          <a:ln w="12700">
            <a:miter lim="400000"/>
          </a:ln>
        </p:spPr>
        <p:txBody>
          <a:bodyPr lIns="20091" tIns="20091" rIns="20091" bIns="20091"/>
          <a:lstStyle/>
          <a:p>
            <a:pPr indent="0" defTabSz="914411">
              <a:lnSpc>
                <a:spcPct val="90000"/>
              </a:lnSpc>
              <a:spcBef>
                <a:spcPts val="1088"/>
              </a:spcBef>
              <a:defRPr sz="3700" b="1" spc="750">
                <a:solidFill>
                  <a:srgbClr val="FFFFFF"/>
                </a:solidFill>
              </a:defRPr>
            </a:pPr>
            <a:endParaRPr sz="1388"/>
          </a:p>
        </p:txBody>
      </p:sp>
      <p:sp>
        <p:nvSpPr>
          <p:cNvPr id="8437" name="Rectangle"/>
          <p:cNvSpPr/>
          <p:nvPr/>
        </p:nvSpPr>
        <p:spPr>
          <a:xfrm>
            <a:off x="2286001" y="2572543"/>
            <a:ext cx="2286002" cy="2575721"/>
          </a:xfrm>
          <a:prstGeom prst="rect">
            <a:avLst/>
          </a:prstGeom>
          <a:solidFill>
            <a:srgbClr val="054ADA"/>
          </a:solidFill>
          <a:ln w="12700">
            <a:miter lim="400000"/>
          </a:ln>
        </p:spPr>
        <p:txBody>
          <a:bodyPr lIns="20091" tIns="20091" rIns="20091" bIns="20091"/>
          <a:lstStyle/>
          <a:p>
            <a:pPr indent="0" defTabSz="914411">
              <a:lnSpc>
                <a:spcPct val="90000"/>
              </a:lnSpc>
              <a:spcBef>
                <a:spcPts val="1088"/>
              </a:spcBef>
              <a:defRPr sz="3700" b="1" spc="750">
                <a:solidFill>
                  <a:srgbClr val="FFFFFF"/>
                </a:solidFill>
              </a:defRPr>
            </a:pPr>
            <a:endParaRPr sz="1388"/>
          </a:p>
        </p:txBody>
      </p:sp>
      <p:sp>
        <p:nvSpPr>
          <p:cNvPr id="8438" name="Rectangle"/>
          <p:cNvSpPr/>
          <p:nvPr/>
        </p:nvSpPr>
        <p:spPr>
          <a:xfrm>
            <a:off x="0" y="2572543"/>
            <a:ext cx="2286000" cy="2575721"/>
          </a:xfrm>
          <a:prstGeom prst="rect">
            <a:avLst/>
          </a:prstGeom>
          <a:solidFill>
            <a:srgbClr val="031973"/>
          </a:solidFill>
          <a:ln w="12700">
            <a:miter lim="400000"/>
          </a:ln>
        </p:spPr>
        <p:txBody>
          <a:bodyPr lIns="20091" tIns="20091" rIns="20091" bIns="20091"/>
          <a:lstStyle/>
          <a:p>
            <a:pPr indent="0" defTabSz="914411">
              <a:lnSpc>
                <a:spcPct val="90000"/>
              </a:lnSpc>
              <a:spcBef>
                <a:spcPts val="1088"/>
              </a:spcBef>
              <a:defRPr sz="3700" b="1" spc="750">
                <a:solidFill>
                  <a:srgbClr val="FFFFFF"/>
                </a:solidFill>
              </a:defRPr>
            </a:pPr>
            <a:endParaRPr sz="1388"/>
          </a:p>
        </p:txBody>
      </p:sp>
      <p:sp>
        <p:nvSpPr>
          <p:cNvPr id="8439"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113214839"/>
      </p:ext>
    </p:extLst>
  </p:cSld>
  <p:clrMapOvr>
    <a:masterClrMapping/>
  </p:clrMapOvr>
  <p:transition spd="med"/>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type="tx">
  <p:cSld name="3_title (black box) over image(s)">
    <p:bg>
      <p:bgPr>
        <a:solidFill>
          <a:srgbClr val="FFFFFF"/>
        </a:solidFill>
        <a:effectLst/>
      </p:bgPr>
    </p:bg>
    <p:spTree>
      <p:nvGrpSpPr>
        <p:cNvPr id="1" name=""/>
        <p:cNvGrpSpPr/>
        <p:nvPr/>
      </p:nvGrpSpPr>
      <p:grpSpPr>
        <a:xfrm>
          <a:off x="0" y="0"/>
          <a:ext cx="0" cy="0"/>
          <a:chOff x="0" y="0"/>
          <a:chExt cx="0" cy="0"/>
        </a:xfrm>
      </p:grpSpPr>
      <p:grpSp>
        <p:nvGrpSpPr>
          <p:cNvPr id="8490" name="Group"/>
          <p:cNvGrpSpPr/>
          <p:nvPr/>
        </p:nvGrpSpPr>
        <p:grpSpPr>
          <a:xfrm>
            <a:off x="-109731" y="-109957"/>
            <a:ext cx="9364225" cy="5369451"/>
            <a:chOff x="0" y="0"/>
            <a:chExt cx="24971264" cy="14305288"/>
          </a:xfrm>
        </p:grpSpPr>
        <p:grpSp>
          <p:nvGrpSpPr>
            <p:cNvPr id="8457" name="Group"/>
            <p:cNvGrpSpPr/>
            <p:nvPr/>
          </p:nvGrpSpPr>
          <p:grpSpPr>
            <a:xfrm>
              <a:off x="903903" y="0"/>
              <a:ext cx="23164631" cy="243846"/>
              <a:chOff x="-2" y="0"/>
              <a:chExt cx="23164629" cy="243844"/>
            </a:xfrm>
          </p:grpSpPr>
          <p:sp>
            <p:nvSpPr>
              <p:cNvPr id="8446"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447"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448"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449"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450"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451"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452"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453"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454"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455"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456"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8469" name="Group"/>
            <p:cNvGrpSpPr/>
            <p:nvPr/>
          </p:nvGrpSpPr>
          <p:grpSpPr>
            <a:xfrm>
              <a:off x="903903" y="14061444"/>
              <a:ext cx="23164631" cy="243846"/>
              <a:chOff x="-2" y="0"/>
              <a:chExt cx="23164629" cy="243844"/>
            </a:xfrm>
          </p:grpSpPr>
          <p:sp>
            <p:nvSpPr>
              <p:cNvPr id="8458"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459"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460"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461"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462"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463"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464"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465"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466"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467"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468"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8479" name="Group"/>
            <p:cNvGrpSpPr/>
            <p:nvPr/>
          </p:nvGrpSpPr>
          <p:grpSpPr>
            <a:xfrm>
              <a:off x="0" y="926929"/>
              <a:ext cx="243846" cy="12438555"/>
              <a:chOff x="0" y="-2"/>
              <a:chExt cx="243844" cy="12438554"/>
            </a:xfrm>
          </p:grpSpPr>
          <p:sp>
            <p:nvSpPr>
              <p:cNvPr id="8470"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471"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472"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473"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474"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475"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476"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477"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478"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8489" name="Group"/>
            <p:cNvGrpSpPr/>
            <p:nvPr/>
          </p:nvGrpSpPr>
          <p:grpSpPr>
            <a:xfrm>
              <a:off x="24727419" y="926929"/>
              <a:ext cx="243846" cy="12435851"/>
              <a:chOff x="0" y="0"/>
              <a:chExt cx="243844" cy="12435850"/>
            </a:xfrm>
          </p:grpSpPr>
          <p:sp>
            <p:nvSpPr>
              <p:cNvPr id="8480"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481"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482"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483"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484"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485"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486"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487"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488"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8491" name="Image"/>
          <p:cNvSpPr>
            <a:spLocks noGrp="1"/>
          </p:cNvSpPr>
          <p:nvPr>
            <p:ph type="pic" idx="21"/>
          </p:nvPr>
        </p:nvSpPr>
        <p:spPr>
          <a:xfrm>
            <a:off x="0" y="1277532"/>
            <a:ext cx="9144000" cy="3870731"/>
          </a:xfrm>
          <a:prstGeom prst="rect">
            <a:avLst/>
          </a:prstGeom>
        </p:spPr>
        <p:txBody>
          <a:bodyPr lIns="91439" tIns="45719" rIns="91439" bIns="45719"/>
          <a:lstStyle/>
          <a:p>
            <a:endParaRPr/>
          </a:p>
        </p:txBody>
      </p:sp>
      <p:sp>
        <p:nvSpPr>
          <p:cNvPr id="8492" name="Title Text"/>
          <p:cNvSpPr txBox="1">
            <a:spLocks noGrp="1"/>
          </p:cNvSpPr>
          <p:nvPr>
            <p:ph type="title"/>
          </p:nvPr>
        </p:nvSpPr>
        <p:spPr>
          <a:xfrm>
            <a:off x="0" y="0"/>
            <a:ext cx="9144000" cy="1277532"/>
          </a:xfrm>
          <a:prstGeom prst="rect">
            <a:avLst/>
          </a:prstGeom>
          <a:solidFill>
            <a:srgbClr val="FFFFFF"/>
          </a:solidFill>
        </p:spPr>
        <p:txBody>
          <a:bodyPr lIns="201168" tIns="201168" rIns="201168" bIns="201168"/>
          <a:lstStyle>
            <a:lvl1pPr defTabSz="914411">
              <a:defRPr sz="2400" b="0" spc="0"/>
            </a:lvl1pPr>
          </a:lstStyle>
          <a:p>
            <a:r>
              <a:t>Title Text</a:t>
            </a:r>
          </a:p>
        </p:txBody>
      </p:sp>
      <p:sp>
        <p:nvSpPr>
          <p:cNvPr id="8493" name="Slide Number"/>
          <p:cNvSpPr txBox="1">
            <a:spLocks noGrp="1"/>
          </p:cNvSpPr>
          <p:nvPr>
            <p:ph type="sldNum" sz="quarter" idx="2"/>
          </p:nvPr>
        </p:nvSpPr>
        <p:spPr>
          <a:xfrm>
            <a:off x="8713354" y="4833927"/>
            <a:ext cx="201980" cy="83658"/>
          </a:xfrm>
          <a:prstGeom prst="rect">
            <a:avLst/>
          </a:prstGeom>
        </p:spPr>
        <p:txBody>
          <a:bodyPr/>
          <a:lstStyle>
            <a:lvl1pPr>
              <a:defRPr sz="600" b="1">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073983789"/>
      </p:ext>
    </p:extLst>
  </p:cSld>
  <p:clrMapOvr>
    <a:masterClrMapping/>
  </p:clrMapOvr>
  <p:transition spd="med"/>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type="tx">
  <p:cSld name="3_text (black box) over image(s)">
    <p:bg>
      <p:bgPr>
        <a:solidFill>
          <a:srgbClr val="FFFFFF"/>
        </a:solidFill>
        <a:effectLst/>
      </p:bgPr>
    </p:bg>
    <p:spTree>
      <p:nvGrpSpPr>
        <p:cNvPr id="1" name=""/>
        <p:cNvGrpSpPr/>
        <p:nvPr/>
      </p:nvGrpSpPr>
      <p:grpSpPr>
        <a:xfrm>
          <a:off x="0" y="0"/>
          <a:ext cx="0" cy="0"/>
          <a:chOff x="0" y="0"/>
          <a:chExt cx="0" cy="0"/>
        </a:xfrm>
      </p:grpSpPr>
      <p:grpSp>
        <p:nvGrpSpPr>
          <p:cNvPr id="8544" name="Group"/>
          <p:cNvGrpSpPr/>
          <p:nvPr/>
        </p:nvGrpSpPr>
        <p:grpSpPr>
          <a:xfrm>
            <a:off x="-109731" y="-109957"/>
            <a:ext cx="9364225" cy="5369451"/>
            <a:chOff x="0" y="0"/>
            <a:chExt cx="24971264" cy="14305288"/>
          </a:xfrm>
        </p:grpSpPr>
        <p:grpSp>
          <p:nvGrpSpPr>
            <p:cNvPr id="8511" name="Group"/>
            <p:cNvGrpSpPr/>
            <p:nvPr/>
          </p:nvGrpSpPr>
          <p:grpSpPr>
            <a:xfrm>
              <a:off x="903903" y="0"/>
              <a:ext cx="23164631" cy="243846"/>
              <a:chOff x="-2" y="0"/>
              <a:chExt cx="23164629" cy="243844"/>
            </a:xfrm>
          </p:grpSpPr>
          <p:sp>
            <p:nvSpPr>
              <p:cNvPr id="8500"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01"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02"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03"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04"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05"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06"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07"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08"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09"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10"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8523" name="Group"/>
            <p:cNvGrpSpPr/>
            <p:nvPr/>
          </p:nvGrpSpPr>
          <p:grpSpPr>
            <a:xfrm>
              <a:off x="903903" y="14061444"/>
              <a:ext cx="23164631" cy="243846"/>
              <a:chOff x="-2" y="0"/>
              <a:chExt cx="23164629" cy="243844"/>
            </a:xfrm>
          </p:grpSpPr>
          <p:sp>
            <p:nvSpPr>
              <p:cNvPr id="8512"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13"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14"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15"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16"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17"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18"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19"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20"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21"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22"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8533" name="Group"/>
            <p:cNvGrpSpPr/>
            <p:nvPr/>
          </p:nvGrpSpPr>
          <p:grpSpPr>
            <a:xfrm>
              <a:off x="0" y="926929"/>
              <a:ext cx="243846" cy="12438555"/>
              <a:chOff x="0" y="-2"/>
              <a:chExt cx="243844" cy="12438554"/>
            </a:xfrm>
          </p:grpSpPr>
          <p:sp>
            <p:nvSpPr>
              <p:cNvPr id="8524"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25"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26"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27"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28"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29"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30"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31"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32"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8543" name="Group"/>
            <p:cNvGrpSpPr/>
            <p:nvPr/>
          </p:nvGrpSpPr>
          <p:grpSpPr>
            <a:xfrm>
              <a:off x="24727419" y="926929"/>
              <a:ext cx="243846" cy="12435851"/>
              <a:chOff x="0" y="0"/>
              <a:chExt cx="243844" cy="12435850"/>
            </a:xfrm>
          </p:grpSpPr>
          <p:sp>
            <p:nvSpPr>
              <p:cNvPr id="8534"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35"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36"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37"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38"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39"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40"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41"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42"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8545" name="Image"/>
          <p:cNvSpPr>
            <a:spLocks noGrp="1"/>
          </p:cNvSpPr>
          <p:nvPr>
            <p:ph type="pic" idx="21"/>
          </p:nvPr>
        </p:nvSpPr>
        <p:spPr>
          <a:xfrm>
            <a:off x="0" y="0"/>
            <a:ext cx="9144000" cy="5152839"/>
          </a:xfrm>
          <a:prstGeom prst="rect">
            <a:avLst/>
          </a:prstGeom>
        </p:spPr>
        <p:txBody>
          <a:bodyPr lIns="91439" tIns="45719" rIns="91439" bIns="45719"/>
          <a:lstStyle/>
          <a:p>
            <a:endParaRPr/>
          </a:p>
        </p:txBody>
      </p:sp>
      <p:sp>
        <p:nvSpPr>
          <p:cNvPr id="8546" name="Body Level One…"/>
          <p:cNvSpPr txBox="1">
            <a:spLocks noGrp="1"/>
          </p:cNvSpPr>
          <p:nvPr>
            <p:ph type="body" sz="quarter" idx="1"/>
          </p:nvPr>
        </p:nvSpPr>
        <p:spPr>
          <a:xfrm>
            <a:off x="0" y="2583666"/>
            <a:ext cx="2286000" cy="2564598"/>
          </a:xfrm>
          <a:prstGeom prst="rect">
            <a:avLst/>
          </a:prstGeom>
          <a:solidFill>
            <a:srgbClr val="FFFFFF"/>
          </a:solidFill>
        </p:spPr>
        <p:txBody>
          <a:bodyPr lIns="228600" tIns="228600" rIns="228600" bIns="228600">
            <a:normAutofit/>
          </a:bodyPr>
          <a:lstStyle>
            <a:lvl1pPr defTabSz="914411">
              <a:defRPr sz="1388" b="0" spc="0">
                <a:solidFill>
                  <a:srgbClr val="000000"/>
                </a:solidFill>
              </a:defRPr>
            </a:lvl1pPr>
            <a:lvl2pPr marL="171452" indent="-171452" defTabSz="914411">
              <a:defRPr sz="1388" b="0" spc="0">
                <a:solidFill>
                  <a:srgbClr val="000000"/>
                </a:solidFill>
              </a:defRPr>
            </a:lvl2pPr>
            <a:lvl3pPr marL="342905" indent="-141289" defTabSz="914411">
              <a:defRPr sz="1388" b="0" spc="0">
                <a:solidFill>
                  <a:srgbClr val="000000"/>
                </a:solidFill>
              </a:defRPr>
            </a:lvl3pPr>
            <a:lvl4pPr marL="628658" indent="-193677" defTabSz="914411">
              <a:defRPr sz="1388" b="0" spc="0">
                <a:solidFill>
                  <a:srgbClr val="000000"/>
                </a:solidFill>
              </a:defRPr>
            </a:lvl4pPr>
            <a:lvl5pPr marL="803285" indent="-171452" defTabSz="914411">
              <a:defRPr sz="1388" b="0" spc="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547" name="Rectangle"/>
          <p:cNvSpPr>
            <a:spLocks noGrp="1"/>
          </p:cNvSpPr>
          <p:nvPr>
            <p:ph type="body" sz="quarter" idx="22"/>
          </p:nvPr>
        </p:nvSpPr>
        <p:spPr>
          <a:xfrm>
            <a:off x="-3" y="2574131"/>
            <a:ext cx="2569466" cy="2574132"/>
          </a:xfrm>
          <a:prstGeom prst="rect">
            <a:avLst/>
          </a:prstGeom>
          <a:solidFill>
            <a:srgbClr val="FFFFFF"/>
          </a:solidFill>
        </p:spPr>
        <p:txBody>
          <a:bodyPr lIns="201168" tIns="201168" rIns="201168" bIns="201168">
            <a:normAutofit/>
          </a:bodyPr>
          <a:lstStyle>
            <a:lvl1pPr defTabSz="1828823">
              <a:defRPr sz="3700" b="0" spc="0">
                <a:latin typeface="Arial"/>
                <a:cs typeface="Arial"/>
                <a:sym typeface="Arial"/>
              </a:defRPr>
            </a:lvl1pPr>
          </a:lstStyle>
          <a:p>
            <a:pPr defTabSz="2438430">
              <a:defRPr sz="3700" b="0" spc="0">
                <a:latin typeface="Arial"/>
                <a:ea typeface="Arial"/>
                <a:cs typeface="Arial"/>
                <a:sym typeface="Arial"/>
              </a:defRPr>
            </a:pPr>
            <a:endParaRPr/>
          </a:p>
        </p:txBody>
      </p:sp>
      <p:sp>
        <p:nvSpPr>
          <p:cNvPr id="8548" name="Slide Number"/>
          <p:cNvSpPr txBox="1">
            <a:spLocks noGrp="1"/>
          </p:cNvSpPr>
          <p:nvPr>
            <p:ph type="sldNum" sz="quarter" idx="2"/>
          </p:nvPr>
        </p:nvSpPr>
        <p:spPr>
          <a:xfrm>
            <a:off x="8713354" y="4833927"/>
            <a:ext cx="201980" cy="83658"/>
          </a:xfrm>
          <a:prstGeom prst="rect">
            <a:avLst/>
          </a:prstGeom>
        </p:spPr>
        <p:txBody>
          <a:bodyPr/>
          <a:lstStyle>
            <a:lvl1pPr>
              <a:defRPr sz="600" b="1">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042615934"/>
      </p:ext>
    </p:extLst>
  </p:cSld>
  <p:clrMapOvr>
    <a:masterClrMapping/>
  </p:clrMapOvr>
  <p:transition spd="med"/>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type="tx">
  <p:cSld name="3_boxes (4 tall)">
    <p:bg>
      <p:bgPr>
        <a:solidFill>
          <a:srgbClr val="FFFFFF"/>
        </a:solidFill>
        <a:effectLst/>
      </p:bgPr>
    </p:bg>
    <p:spTree>
      <p:nvGrpSpPr>
        <p:cNvPr id="1" name=""/>
        <p:cNvGrpSpPr/>
        <p:nvPr/>
      </p:nvGrpSpPr>
      <p:grpSpPr>
        <a:xfrm>
          <a:off x="0" y="0"/>
          <a:ext cx="0" cy="0"/>
          <a:chOff x="0" y="0"/>
          <a:chExt cx="0" cy="0"/>
        </a:xfrm>
      </p:grpSpPr>
      <p:grpSp>
        <p:nvGrpSpPr>
          <p:cNvPr id="8599" name="Group"/>
          <p:cNvGrpSpPr/>
          <p:nvPr/>
        </p:nvGrpSpPr>
        <p:grpSpPr>
          <a:xfrm>
            <a:off x="-109731" y="-109957"/>
            <a:ext cx="9364225" cy="5369451"/>
            <a:chOff x="0" y="0"/>
            <a:chExt cx="24971264" cy="14305288"/>
          </a:xfrm>
        </p:grpSpPr>
        <p:grpSp>
          <p:nvGrpSpPr>
            <p:cNvPr id="8566" name="Group"/>
            <p:cNvGrpSpPr/>
            <p:nvPr/>
          </p:nvGrpSpPr>
          <p:grpSpPr>
            <a:xfrm>
              <a:off x="903903" y="0"/>
              <a:ext cx="23164631" cy="243846"/>
              <a:chOff x="-2" y="0"/>
              <a:chExt cx="23164629" cy="243844"/>
            </a:xfrm>
          </p:grpSpPr>
          <p:sp>
            <p:nvSpPr>
              <p:cNvPr id="8555"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56"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57"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58"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59"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60"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61"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62"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63"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64"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65"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8578" name="Group"/>
            <p:cNvGrpSpPr/>
            <p:nvPr/>
          </p:nvGrpSpPr>
          <p:grpSpPr>
            <a:xfrm>
              <a:off x="903903" y="14061444"/>
              <a:ext cx="23164631" cy="243846"/>
              <a:chOff x="-2" y="0"/>
              <a:chExt cx="23164629" cy="243844"/>
            </a:xfrm>
          </p:grpSpPr>
          <p:sp>
            <p:nvSpPr>
              <p:cNvPr id="8567"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68"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69"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70"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71"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72"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73"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74"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75"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76"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77"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8588" name="Group"/>
            <p:cNvGrpSpPr/>
            <p:nvPr/>
          </p:nvGrpSpPr>
          <p:grpSpPr>
            <a:xfrm>
              <a:off x="0" y="926929"/>
              <a:ext cx="243846" cy="12438555"/>
              <a:chOff x="0" y="-2"/>
              <a:chExt cx="243844" cy="12438554"/>
            </a:xfrm>
          </p:grpSpPr>
          <p:sp>
            <p:nvSpPr>
              <p:cNvPr id="8579"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80"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81"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82"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83"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84"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85"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86"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87"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8598" name="Group"/>
            <p:cNvGrpSpPr/>
            <p:nvPr/>
          </p:nvGrpSpPr>
          <p:grpSpPr>
            <a:xfrm>
              <a:off x="24727419" y="926929"/>
              <a:ext cx="243846" cy="12435851"/>
              <a:chOff x="0" y="0"/>
              <a:chExt cx="243844" cy="12435850"/>
            </a:xfrm>
          </p:grpSpPr>
          <p:sp>
            <p:nvSpPr>
              <p:cNvPr id="8589"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90"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91"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92"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93"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94"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95"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96"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597"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8600" name="Body Level One…"/>
          <p:cNvSpPr txBox="1">
            <a:spLocks noGrp="1"/>
          </p:cNvSpPr>
          <p:nvPr>
            <p:ph type="body" sz="half" idx="1"/>
          </p:nvPr>
        </p:nvSpPr>
        <p:spPr>
          <a:xfrm>
            <a:off x="0" y="0"/>
            <a:ext cx="2286000" cy="5152839"/>
          </a:xfrm>
          <a:prstGeom prst="rect">
            <a:avLst/>
          </a:prstGeom>
          <a:solidFill>
            <a:srgbClr val="0F6FFF"/>
          </a:solidFill>
        </p:spPr>
        <p:txBody>
          <a:bodyPr lIns="201168" tIns="201168" rIns="201168" bIns="201168">
            <a:normAutofit/>
          </a:bodyPr>
          <a:lstStyle>
            <a:lvl1pPr defTabSz="914411">
              <a:defRPr sz="1388" b="0" spc="0"/>
            </a:lvl1pPr>
            <a:lvl2pPr marL="171452" indent="-171452" defTabSz="914411">
              <a:defRPr sz="1388" b="0" spc="0"/>
            </a:lvl2pPr>
            <a:lvl3pPr marL="342905" indent="-141289" defTabSz="914411">
              <a:defRPr sz="1388" b="0" spc="0"/>
            </a:lvl3pPr>
            <a:lvl4pPr marL="628658" indent="-193677" defTabSz="914411">
              <a:defRPr sz="1388" b="0" spc="0"/>
            </a:lvl4pPr>
            <a:lvl5pPr marL="803285" indent="-171452" defTabSz="914411">
              <a:defRPr sz="1388" b="0" spc="0"/>
            </a:lvl5pPr>
          </a:lstStyle>
          <a:p>
            <a:r>
              <a:t>Body Level One</a:t>
            </a:r>
          </a:p>
          <a:p>
            <a:pPr lvl="1"/>
            <a:r>
              <a:t>Body Level Two</a:t>
            </a:r>
          </a:p>
          <a:p>
            <a:pPr lvl="2"/>
            <a:r>
              <a:t>Body Level Three</a:t>
            </a:r>
          </a:p>
          <a:p>
            <a:pPr lvl="3"/>
            <a:r>
              <a:t>Body Level Four</a:t>
            </a:r>
          </a:p>
          <a:p>
            <a:pPr lvl="4"/>
            <a:r>
              <a:t>Body Level Five</a:t>
            </a:r>
          </a:p>
        </p:txBody>
      </p:sp>
      <p:sp>
        <p:nvSpPr>
          <p:cNvPr id="8601" name="Rectangle"/>
          <p:cNvSpPr/>
          <p:nvPr/>
        </p:nvSpPr>
        <p:spPr>
          <a:xfrm>
            <a:off x="2286000" y="0"/>
            <a:ext cx="2286000" cy="5152839"/>
          </a:xfrm>
          <a:prstGeom prst="rect">
            <a:avLst/>
          </a:prstGeom>
          <a:solidFill>
            <a:srgbClr val="054ADA"/>
          </a:solidFill>
          <a:ln w="12700">
            <a:miter lim="400000"/>
          </a:ln>
        </p:spPr>
        <p:txBody>
          <a:bodyPr lIns="20091" tIns="20091" rIns="20091" bIns="20091"/>
          <a:lstStyle/>
          <a:p>
            <a:pPr indent="0" defTabSz="914411">
              <a:lnSpc>
                <a:spcPct val="90000"/>
              </a:lnSpc>
              <a:spcBef>
                <a:spcPts val="1088"/>
              </a:spcBef>
              <a:defRPr sz="3700" b="1" spc="750">
                <a:solidFill>
                  <a:srgbClr val="FFFFFF"/>
                </a:solidFill>
              </a:defRPr>
            </a:pPr>
            <a:endParaRPr sz="1388"/>
          </a:p>
        </p:txBody>
      </p:sp>
      <p:sp>
        <p:nvSpPr>
          <p:cNvPr id="8602" name="Rectangle"/>
          <p:cNvSpPr/>
          <p:nvPr/>
        </p:nvSpPr>
        <p:spPr>
          <a:xfrm>
            <a:off x="4572000" y="0"/>
            <a:ext cx="2286000" cy="5152839"/>
          </a:xfrm>
          <a:prstGeom prst="rect">
            <a:avLst/>
          </a:prstGeom>
          <a:solidFill>
            <a:srgbClr val="0430AD"/>
          </a:solidFill>
          <a:ln w="12700">
            <a:miter lim="400000"/>
          </a:ln>
        </p:spPr>
        <p:txBody>
          <a:bodyPr lIns="20091" tIns="20091" rIns="20091" bIns="20091"/>
          <a:lstStyle/>
          <a:p>
            <a:pPr indent="0" defTabSz="914411">
              <a:lnSpc>
                <a:spcPct val="90000"/>
              </a:lnSpc>
              <a:spcBef>
                <a:spcPts val="1088"/>
              </a:spcBef>
              <a:defRPr sz="3700" b="1" spc="750">
                <a:solidFill>
                  <a:srgbClr val="FFFFFF"/>
                </a:solidFill>
              </a:defRPr>
            </a:pPr>
            <a:endParaRPr sz="1388"/>
          </a:p>
        </p:txBody>
      </p:sp>
      <p:sp>
        <p:nvSpPr>
          <p:cNvPr id="8603" name="Rectangle"/>
          <p:cNvSpPr/>
          <p:nvPr/>
        </p:nvSpPr>
        <p:spPr>
          <a:xfrm>
            <a:off x="6858000" y="0"/>
            <a:ext cx="2286000" cy="5152839"/>
          </a:xfrm>
          <a:prstGeom prst="rect">
            <a:avLst/>
          </a:prstGeom>
          <a:solidFill>
            <a:srgbClr val="031973"/>
          </a:solidFill>
          <a:ln w="12700">
            <a:miter lim="400000"/>
          </a:ln>
        </p:spPr>
        <p:txBody>
          <a:bodyPr lIns="20091" tIns="20091" rIns="20091" bIns="20091"/>
          <a:lstStyle/>
          <a:p>
            <a:pPr indent="0" defTabSz="914411">
              <a:lnSpc>
                <a:spcPct val="90000"/>
              </a:lnSpc>
              <a:spcBef>
                <a:spcPts val="1088"/>
              </a:spcBef>
              <a:defRPr sz="3700" b="1" spc="750">
                <a:solidFill>
                  <a:srgbClr val="FFFFFF"/>
                </a:solidFill>
              </a:defRPr>
            </a:pPr>
            <a:endParaRPr sz="1388"/>
          </a:p>
        </p:txBody>
      </p:sp>
      <p:sp>
        <p:nvSpPr>
          <p:cNvPr id="8604"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38948107"/>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Light Title Slide">
    <p:spTree>
      <p:nvGrpSpPr>
        <p:cNvPr id="1" name=""/>
        <p:cNvGrpSpPr/>
        <p:nvPr/>
      </p:nvGrpSpPr>
      <p:grpSpPr>
        <a:xfrm>
          <a:off x="0" y="0"/>
          <a:ext cx="0" cy="0"/>
          <a:chOff x="0" y="0"/>
          <a:chExt cx="0" cy="0"/>
        </a:xfrm>
      </p:grpSpPr>
      <p:sp>
        <p:nvSpPr>
          <p:cNvPr id="16" name="Rectangle 14"/>
          <p:cNvSpPr/>
          <p:nvPr/>
        </p:nvSpPr>
        <p:spPr>
          <a:xfrm>
            <a:off x="5744088" y="1"/>
            <a:ext cx="2239859" cy="5148263"/>
          </a:xfrm>
          <a:prstGeom prst="rect">
            <a:avLst/>
          </a:prstGeom>
          <a:solidFill>
            <a:schemeClr val="accent2"/>
          </a:solidFill>
          <a:ln w="12700">
            <a:miter lim="400000"/>
          </a:ln>
        </p:spPr>
        <p:txBody>
          <a:bodyPr lIns="34257" tIns="34257" rIns="34257" bIns="34257" anchor="ctr"/>
          <a:lstStyle/>
          <a:p>
            <a:pPr algn="ctr">
              <a:defRPr>
                <a:solidFill>
                  <a:srgbClr val="FFFFFF"/>
                </a:solidFill>
                <a:latin typeface="+mn-lt"/>
                <a:ea typeface="+mn-ea"/>
                <a:cs typeface="+mn-cs"/>
                <a:sym typeface="Arial"/>
              </a:defRPr>
            </a:pPr>
            <a:endParaRPr sz="1799"/>
          </a:p>
        </p:txBody>
      </p:sp>
      <p:sp>
        <p:nvSpPr>
          <p:cNvPr id="17" name="Rectangle 13"/>
          <p:cNvSpPr/>
          <p:nvPr/>
        </p:nvSpPr>
        <p:spPr>
          <a:xfrm>
            <a:off x="2" y="0"/>
            <a:ext cx="5744087" cy="5148264"/>
          </a:xfrm>
          <a:prstGeom prst="rect">
            <a:avLst/>
          </a:prstGeom>
          <a:solidFill>
            <a:schemeClr val="accent5"/>
          </a:solidFill>
          <a:ln w="12700">
            <a:miter lim="400000"/>
          </a:ln>
        </p:spPr>
        <p:txBody>
          <a:bodyPr lIns="34257" tIns="34257" rIns="34257" bIns="34257" anchor="ctr"/>
          <a:lstStyle/>
          <a:p>
            <a:pPr algn="ctr">
              <a:defRPr>
                <a:solidFill>
                  <a:srgbClr val="FFFFFF"/>
                </a:solidFill>
                <a:latin typeface="+mn-lt"/>
                <a:ea typeface="+mn-ea"/>
                <a:cs typeface="+mn-cs"/>
                <a:sym typeface="Arial"/>
              </a:defRPr>
            </a:pPr>
            <a:endParaRPr sz="1799"/>
          </a:p>
        </p:txBody>
      </p:sp>
      <p:sp>
        <p:nvSpPr>
          <p:cNvPr id="18" name="Rectangle 16"/>
          <p:cNvSpPr/>
          <p:nvPr/>
        </p:nvSpPr>
        <p:spPr>
          <a:xfrm>
            <a:off x="7979435" y="-8679"/>
            <a:ext cx="1164567" cy="5165623"/>
          </a:xfrm>
          <a:prstGeom prst="rect">
            <a:avLst/>
          </a:prstGeom>
          <a:solidFill>
            <a:schemeClr val="accent1">
              <a:lumOff val="7450"/>
            </a:schemeClr>
          </a:solidFill>
          <a:ln w="12700">
            <a:miter lim="400000"/>
          </a:ln>
        </p:spPr>
        <p:txBody>
          <a:bodyPr lIns="34257" tIns="34257" rIns="34257" bIns="34257" anchor="ctr"/>
          <a:lstStyle/>
          <a:p>
            <a:pPr algn="ctr">
              <a:defRPr>
                <a:solidFill>
                  <a:srgbClr val="FFFFFF"/>
                </a:solidFill>
                <a:latin typeface="+mn-lt"/>
                <a:ea typeface="+mn-ea"/>
                <a:cs typeface="+mn-cs"/>
                <a:sym typeface="Arial"/>
              </a:defRPr>
            </a:pPr>
            <a:endParaRPr sz="1799"/>
          </a:p>
        </p:txBody>
      </p:sp>
      <p:pic>
        <p:nvPicPr>
          <p:cNvPr id="20" name="ibm_logo_dark blue-01.png" descr="ibm_logo_dark blue-01.png"/>
          <p:cNvPicPr>
            <a:picLocks noChangeAspect="1"/>
          </p:cNvPicPr>
          <p:nvPr/>
        </p:nvPicPr>
        <p:blipFill>
          <a:blip r:embed="rId2"/>
          <a:stretch>
            <a:fillRect/>
          </a:stretch>
        </p:blipFill>
        <p:spPr>
          <a:xfrm rot="5400000">
            <a:off x="8787924" y="4792100"/>
            <a:ext cx="143009" cy="378646"/>
          </a:xfrm>
          <a:prstGeom prst="rect">
            <a:avLst/>
          </a:prstGeom>
          <a:ln w="12700">
            <a:miter lim="400000"/>
          </a:ln>
        </p:spPr>
      </p:pic>
      <p:sp>
        <p:nvSpPr>
          <p:cNvPr id="21" name="Subtitle 2"/>
          <p:cNvSpPr txBox="1"/>
          <p:nvPr/>
        </p:nvSpPr>
        <p:spPr>
          <a:xfrm>
            <a:off x="95250" y="4873011"/>
            <a:ext cx="1074382" cy="214479"/>
          </a:xfrm>
          <a:prstGeom prst="rect">
            <a:avLst/>
          </a:prstGeom>
          <a:ln w="12700">
            <a:miter lim="400000"/>
          </a:ln>
          <a:extLst>
            <a:ext uri="{C572A759-6A51-4108-AA02-DFA0A04FC94B}">
              <ma14:wrappingTextBoxFlag xmlns:ma14="http://schemas.microsoft.com/office/mac/drawingml/2011/main" xmlns="" val="1"/>
            </a:ext>
          </a:extLst>
        </p:spPr>
        <p:txBody>
          <a:bodyPr lIns="34257" tIns="34257" rIns="34257" bIns="34257">
            <a:spAutoFit/>
          </a:bodyPr>
          <a:lstStyle/>
          <a:p>
            <a:pPr>
              <a:lnSpc>
                <a:spcPct val="90000"/>
              </a:lnSpc>
              <a:defRPr sz="1400">
                <a:solidFill>
                  <a:schemeClr val="accent4"/>
                </a:solidFill>
                <a:latin typeface="+mn-lt"/>
                <a:ea typeface="+mn-ea"/>
                <a:cs typeface="+mn-cs"/>
                <a:sym typeface="Arial"/>
              </a:defRPr>
            </a:pPr>
            <a:r>
              <a:rPr sz="1049"/>
              <a:t>IBM </a:t>
            </a:r>
            <a:r>
              <a:rPr sz="1049" b="1"/>
              <a:t>Cloud</a:t>
            </a:r>
          </a:p>
        </p:txBody>
      </p:sp>
      <p:sp>
        <p:nvSpPr>
          <p:cNvPr id="23" name="Subtitle 2"/>
          <p:cNvSpPr txBox="1">
            <a:spLocks noGrp="1"/>
          </p:cNvSpPr>
          <p:nvPr>
            <p:ph type="body" sz="quarter" idx="13"/>
          </p:nvPr>
        </p:nvSpPr>
        <p:spPr>
          <a:xfrm>
            <a:off x="190501" y="2153984"/>
            <a:ext cx="5553585" cy="457837"/>
          </a:xfrm>
          <a:prstGeom prst="rect">
            <a:avLst/>
          </a:prstGeom>
        </p:spPr>
        <p:txBody>
          <a:bodyPr lIns="45718" tIns="45718" rIns="45718" bIns="45718"/>
          <a:lstStyle>
            <a:lvl1pPr defTabSz="685166">
              <a:lnSpc>
                <a:spcPct val="90000"/>
              </a:lnSpc>
              <a:defRPr sz="2698">
                <a:solidFill>
                  <a:srgbClr val="DBD6D6"/>
                </a:solidFill>
              </a:defRPr>
            </a:lvl1pPr>
          </a:lstStyle>
          <a:p>
            <a:r>
              <a:t>Sub-title</a:t>
            </a:r>
          </a:p>
        </p:txBody>
      </p:sp>
      <p:sp>
        <p:nvSpPr>
          <p:cNvPr id="24" name="Subtitle 2"/>
          <p:cNvSpPr txBox="1">
            <a:spLocks noGrp="1"/>
          </p:cNvSpPr>
          <p:nvPr>
            <p:ph type="body" sz="quarter" idx="14"/>
          </p:nvPr>
        </p:nvSpPr>
        <p:spPr>
          <a:xfrm>
            <a:off x="190501" y="3045834"/>
            <a:ext cx="5553585" cy="263238"/>
          </a:xfrm>
          <a:prstGeom prst="rect">
            <a:avLst/>
          </a:prstGeom>
        </p:spPr>
        <p:txBody>
          <a:bodyPr lIns="45718" tIns="45718" rIns="45718" bIns="45718"/>
          <a:lstStyle>
            <a:lvl1pPr defTabSz="685166">
              <a:lnSpc>
                <a:spcPct val="90000"/>
              </a:lnSpc>
              <a:defRPr sz="1349">
                <a:solidFill>
                  <a:srgbClr val="FFFFFF"/>
                </a:solidFill>
              </a:defRPr>
            </a:lvl1pPr>
          </a:lstStyle>
          <a:p>
            <a:r>
              <a:t>Presenter Name(s)</a:t>
            </a:r>
          </a:p>
        </p:txBody>
      </p:sp>
      <p:sp>
        <p:nvSpPr>
          <p:cNvPr id="25" name="Subtitle 2"/>
          <p:cNvSpPr txBox="1">
            <a:spLocks noGrp="1"/>
          </p:cNvSpPr>
          <p:nvPr>
            <p:ph type="body" sz="quarter" idx="15"/>
          </p:nvPr>
        </p:nvSpPr>
        <p:spPr>
          <a:xfrm>
            <a:off x="190500" y="3309074"/>
            <a:ext cx="4191000" cy="263241"/>
          </a:xfrm>
          <a:prstGeom prst="rect">
            <a:avLst/>
          </a:prstGeom>
        </p:spPr>
        <p:txBody>
          <a:bodyPr lIns="45718" tIns="45718" rIns="45718" bIns="45718"/>
          <a:lstStyle>
            <a:lvl1pPr defTabSz="685166">
              <a:lnSpc>
                <a:spcPct val="90000"/>
              </a:lnSpc>
              <a:defRPr sz="1349">
                <a:solidFill>
                  <a:srgbClr val="FFFFFF"/>
                </a:solidFill>
              </a:defRPr>
            </a:lvl1pPr>
          </a:lstStyle>
          <a:p>
            <a:r>
              <a:rPr dirty="0"/>
              <a:t>Date</a:t>
            </a:r>
          </a:p>
        </p:txBody>
      </p:sp>
      <p:sp>
        <p:nvSpPr>
          <p:cNvPr id="26" name="Subtitle 2"/>
          <p:cNvSpPr txBox="1">
            <a:spLocks noGrp="1"/>
          </p:cNvSpPr>
          <p:nvPr>
            <p:ph type="body" sz="quarter" idx="16"/>
          </p:nvPr>
        </p:nvSpPr>
        <p:spPr>
          <a:xfrm>
            <a:off x="190500" y="1575951"/>
            <a:ext cx="5553586" cy="578034"/>
          </a:xfrm>
          <a:prstGeom prst="rect">
            <a:avLst/>
          </a:prstGeom>
        </p:spPr>
        <p:txBody>
          <a:bodyPr lIns="45718" tIns="45718" rIns="45718" bIns="45718"/>
          <a:lstStyle>
            <a:lvl1pPr defTabSz="685166">
              <a:lnSpc>
                <a:spcPct val="90000"/>
              </a:lnSpc>
              <a:defRPr sz="3597" b="1">
                <a:solidFill>
                  <a:schemeClr val="accent4"/>
                </a:solidFill>
              </a:defRPr>
            </a:lvl1pPr>
          </a:lstStyle>
          <a:p>
            <a:r>
              <a:t>Presentation Title</a:t>
            </a:r>
          </a:p>
        </p:txBody>
      </p:sp>
    </p:spTree>
    <p:extLst>
      <p:ext uri="{BB962C8B-B14F-4D97-AF65-F5344CB8AC3E}">
        <p14:creationId xmlns:p14="http://schemas.microsoft.com/office/powerpoint/2010/main" val="3694024573"/>
      </p:ext>
    </p:extLst>
  </p:cSld>
  <p:clrMapOvr>
    <a:masterClrMapping/>
  </p:clrMapOvr>
  <p:transition spd="med"/>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type="tx">
  <p:cSld name="3_title, text (1/4), content (3/4)">
    <p:bg>
      <p:bgPr>
        <a:solidFill>
          <a:srgbClr val="FFFFFF"/>
        </a:solidFill>
        <a:effectLst/>
      </p:bgPr>
    </p:bg>
    <p:spTree>
      <p:nvGrpSpPr>
        <p:cNvPr id="1" name=""/>
        <p:cNvGrpSpPr/>
        <p:nvPr/>
      </p:nvGrpSpPr>
      <p:grpSpPr>
        <a:xfrm>
          <a:off x="0" y="0"/>
          <a:ext cx="0" cy="0"/>
          <a:chOff x="0" y="0"/>
          <a:chExt cx="0" cy="0"/>
        </a:xfrm>
      </p:grpSpPr>
      <p:grpSp>
        <p:nvGrpSpPr>
          <p:cNvPr id="8655" name="Group"/>
          <p:cNvGrpSpPr/>
          <p:nvPr/>
        </p:nvGrpSpPr>
        <p:grpSpPr>
          <a:xfrm>
            <a:off x="-109731" y="-109957"/>
            <a:ext cx="9364225" cy="5369451"/>
            <a:chOff x="0" y="0"/>
            <a:chExt cx="24971264" cy="14305288"/>
          </a:xfrm>
        </p:grpSpPr>
        <p:grpSp>
          <p:nvGrpSpPr>
            <p:cNvPr id="8622" name="Group"/>
            <p:cNvGrpSpPr/>
            <p:nvPr/>
          </p:nvGrpSpPr>
          <p:grpSpPr>
            <a:xfrm>
              <a:off x="903903" y="0"/>
              <a:ext cx="23164631" cy="243846"/>
              <a:chOff x="-2" y="0"/>
              <a:chExt cx="23164629" cy="243844"/>
            </a:xfrm>
          </p:grpSpPr>
          <p:sp>
            <p:nvSpPr>
              <p:cNvPr id="8611"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612"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613"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614"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615"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616"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617"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618"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619"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620"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621"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8634" name="Group"/>
            <p:cNvGrpSpPr/>
            <p:nvPr/>
          </p:nvGrpSpPr>
          <p:grpSpPr>
            <a:xfrm>
              <a:off x="903903" y="14061444"/>
              <a:ext cx="23164631" cy="243846"/>
              <a:chOff x="-2" y="0"/>
              <a:chExt cx="23164629" cy="243844"/>
            </a:xfrm>
          </p:grpSpPr>
          <p:sp>
            <p:nvSpPr>
              <p:cNvPr id="8623"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624"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625"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626"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627"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628"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629"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630"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631"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632"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633"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8644" name="Group"/>
            <p:cNvGrpSpPr/>
            <p:nvPr/>
          </p:nvGrpSpPr>
          <p:grpSpPr>
            <a:xfrm>
              <a:off x="0" y="926929"/>
              <a:ext cx="243846" cy="12438555"/>
              <a:chOff x="0" y="-2"/>
              <a:chExt cx="243844" cy="12438554"/>
            </a:xfrm>
          </p:grpSpPr>
          <p:sp>
            <p:nvSpPr>
              <p:cNvPr id="8635"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636"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637"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638"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639"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640"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641"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642"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643"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8654" name="Group"/>
            <p:cNvGrpSpPr/>
            <p:nvPr/>
          </p:nvGrpSpPr>
          <p:grpSpPr>
            <a:xfrm>
              <a:off x="24727419" y="926929"/>
              <a:ext cx="243846" cy="12435851"/>
              <a:chOff x="0" y="0"/>
              <a:chExt cx="243844" cy="12435850"/>
            </a:xfrm>
          </p:grpSpPr>
          <p:sp>
            <p:nvSpPr>
              <p:cNvPr id="8645"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646"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647"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648"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649"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650"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651"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652"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653"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8656" name="Title Text"/>
          <p:cNvSpPr txBox="1">
            <a:spLocks noGrp="1"/>
          </p:cNvSpPr>
          <p:nvPr>
            <p:ph type="title"/>
          </p:nvPr>
        </p:nvSpPr>
        <p:spPr>
          <a:xfrm>
            <a:off x="210312" y="137796"/>
            <a:ext cx="4142234" cy="805419"/>
          </a:xfrm>
          <a:prstGeom prst="rect">
            <a:avLst/>
          </a:prstGeom>
        </p:spPr>
        <p:txBody>
          <a:bodyPr/>
          <a:lstStyle>
            <a:lvl1pPr defTabSz="914411">
              <a:defRPr sz="2400" b="0" spc="0"/>
            </a:lvl1pPr>
          </a:lstStyle>
          <a:p>
            <a:r>
              <a:t>Title Text</a:t>
            </a:r>
          </a:p>
        </p:txBody>
      </p:sp>
      <p:sp>
        <p:nvSpPr>
          <p:cNvPr id="8657" name="Body Level One…"/>
          <p:cNvSpPr txBox="1">
            <a:spLocks noGrp="1"/>
          </p:cNvSpPr>
          <p:nvPr>
            <p:ph type="body" sz="quarter" idx="1"/>
          </p:nvPr>
        </p:nvSpPr>
        <p:spPr>
          <a:xfrm>
            <a:off x="219456" y="1244736"/>
            <a:ext cx="1837946" cy="3255229"/>
          </a:xfrm>
          <a:prstGeom prst="rect">
            <a:avLst/>
          </a:prstGeom>
        </p:spPr>
        <p:txBody>
          <a:bodyPr>
            <a:normAutofit/>
          </a:bodyPr>
          <a:lstStyle>
            <a:lvl1pPr defTabSz="914411">
              <a:defRPr sz="1388" b="0" spc="0">
                <a:solidFill>
                  <a:srgbClr val="000000"/>
                </a:solidFill>
              </a:defRPr>
            </a:lvl1pPr>
            <a:lvl2pPr marL="171452" indent="-171452" defTabSz="914411">
              <a:defRPr sz="1388" b="0" spc="0">
                <a:solidFill>
                  <a:srgbClr val="000000"/>
                </a:solidFill>
              </a:defRPr>
            </a:lvl2pPr>
            <a:lvl3pPr marL="342905" indent="-141289" defTabSz="914411">
              <a:defRPr sz="1388" b="0" spc="0">
                <a:solidFill>
                  <a:srgbClr val="000000"/>
                </a:solidFill>
              </a:defRPr>
            </a:lvl3pPr>
            <a:lvl4pPr marL="628658" indent="-193677" defTabSz="914411">
              <a:defRPr sz="1388" b="0" spc="0">
                <a:solidFill>
                  <a:srgbClr val="000000"/>
                </a:solidFill>
              </a:defRPr>
            </a:lvl4pPr>
            <a:lvl5pPr marL="803285" indent="-171452" defTabSz="914411">
              <a:defRPr sz="1388" b="0" spc="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658" name="Slide Number"/>
          <p:cNvSpPr txBox="1">
            <a:spLocks noGrp="1"/>
          </p:cNvSpPr>
          <p:nvPr>
            <p:ph type="sldNum" sz="quarter" idx="2"/>
          </p:nvPr>
        </p:nvSpPr>
        <p:spPr>
          <a:xfrm>
            <a:off x="8713354" y="4833927"/>
            <a:ext cx="201980" cy="83658"/>
          </a:xfrm>
          <a:prstGeom prst="rect">
            <a:avLst/>
          </a:prstGeom>
        </p:spPr>
        <p:txBody>
          <a:bodyPr/>
          <a:lstStyle>
            <a:lvl1pPr>
              <a:defRPr sz="600" b="1">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910989132"/>
      </p:ext>
    </p:extLst>
  </p:cSld>
  <p:clrMapOvr>
    <a:masterClrMapping/>
  </p:clrMapOvr>
  <p:transition spd="med"/>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type="tx">
  <p:cSld name="3_title, text (1/4), blank (3/4)">
    <p:bg>
      <p:bgPr>
        <a:solidFill>
          <a:srgbClr val="FFFFFF"/>
        </a:solidFill>
        <a:effectLst/>
      </p:bgPr>
    </p:bg>
    <p:spTree>
      <p:nvGrpSpPr>
        <p:cNvPr id="1" name=""/>
        <p:cNvGrpSpPr/>
        <p:nvPr/>
      </p:nvGrpSpPr>
      <p:grpSpPr>
        <a:xfrm>
          <a:off x="0" y="0"/>
          <a:ext cx="0" cy="0"/>
          <a:chOff x="0" y="0"/>
          <a:chExt cx="0" cy="0"/>
        </a:xfrm>
      </p:grpSpPr>
      <p:grpSp>
        <p:nvGrpSpPr>
          <p:cNvPr id="8709" name="Group"/>
          <p:cNvGrpSpPr/>
          <p:nvPr/>
        </p:nvGrpSpPr>
        <p:grpSpPr>
          <a:xfrm>
            <a:off x="-109731" y="-109957"/>
            <a:ext cx="9364225" cy="5369451"/>
            <a:chOff x="0" y="0"/>
            <a:chExt cx="24971264" cy="14305288"/>
          </a:xfrm>
        </p:grpSpPr>
        <p:grpSp>
          <p:nvGrpSpPr>
            <p:cNvPr id="8676" name="Group"/>
            <p:cNvGrpSpPr/>
            <p:nvPr/>
          </p:nvGrpSpPr>
          <p:grpSpPr>
            <a:xfrm>
              <a:off x="903903" y="0"/>
              <a:ext cx="23164631" cy="243846"/>
              <a:chOff x="-2" y="0"/>
              <a:chExt cx="23164629" cy="243844"/>
            </a:xfrm>
          </p:grpSpPr>
          <p:sp>
            <p:nvSpPr>
              <p:cNvPr id="8665"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666"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667"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668"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669"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670"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671"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672"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673"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674"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675"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8688" name="Group"/>
            <p:cNvGrpSpPr/>
            <p:nvPr/>
          </p:nvGrpSpPr>
          <p:grpSpPr>
            <a:xfrm>
              <a:off x="903903" y="14061444"/>
              <a:ext cx="23164631" cy="243846"/>
              <a:chOff x="-2" y="0"/>
              <a:chExt cx="23164629" cy="243844"/>
            </a:xfrm>
          </p:grpSpPr>
          <p:sp>
            <p:nvSpPr>
              <p:cNvPr id="8677"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678"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679"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680"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681"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682"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683"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684"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685"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686"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687"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8698" name="Group"/>
            <p:cNvGrpSpPr/>
            <p:nvPr/>
          </p:nvGrpSpPr>
          <p:grpSpPr>
            <a:xfrm>
              <a:off x="0" y="926929"/>
              <a:ext cx="243846" cy="12438555"/>
              <a:chOff x="0" y="-2"/>
              <a:chExt cx="243844" cy="12438554"/>
            </a:xfrm>
          </p:grpSpPr>
          <p:sp>
            <p:nvSpPr>
              <p:cNvPr id="8689"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690"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691"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692"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693"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694"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695"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696"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697"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8708" name="Group"/>
            <p:cNvGrpSpPr/>
            <p:nvPr/>
          </p:nvGrpSpPr>
          <p:grpSpPr>
            <a:xfrm>
              <a:off x="24727419" y="926929"/>
              <a:ext cx="243846" cy="12435851"/>
              <a:chOff x="0" y="0"/>
              <a:chExt cx="243844" cy="12435850"/>
            </a:xfrm>
          </p:grpSpPr>
          <p:sp>
            <p:nvSpPr>
              <p:cNvPr id="8699"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700"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701"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702"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703"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704"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705"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706"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707"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8710" name="Title Text"/>
          <p:cNvSpPr txBox="1">
            <a:spLocks noGrp="1"/>
          </p:cNvSpPr>
          <p:nvPr>
            <p:ph type="title"/>
          </p:nvPr>
        </p:nvSpPr>
        <p:spPr>
          <a:xfrm>
            <a:off x="210312" y="137796"/>
            <a:ext cx="4142234" cy="805419"/>
          </a:xfrm>
          <a:prstGeom prst="rect">
            <a:avLst/>
          </a:prstGeom>
        </p:spPr>
        <p:txBody>
          <a:bodyPr/>
          <a:lstStyle>
            <a:lvl1pPr defTabSz="914411">
              <a:defRPr sz="2400" b="0" spc="0"/>
            </a:lvl1pPr>
          </a:lstStyle>
          <a:p>
            <a:r>
              <a:t>Title Text</a:t>
            </a:r>
          </a:p>
        </p:txBody>
      </p:sp>
      <p:sp>
        <p:nvSpPr>
          <p:cNvPr id="8711" name="Body Level One…"/>
          <p:cNvSpPr txBox="1">
            <a:spLocks noGrp="1"/>
          </p:cNvSpPr>
          <p:nvPr>
            <p:ph type="body" sz="quarter" idx="1"/>
          </p:nvPr>
        </p:nvSpPr>
        <p:spPr>
          <a:xfrm>
            <a:off x="219456" y="1244736"/>
            <a:ext cx="1837946" cy="3255229"/>
          </a:xfrm>
          <a:prstGeom prst="rect">
            <a:avLst/>
          </a:prstGeom>
        </p:spPr>
        <p:txBody>
          <a:bodyPr>
            <a:normAutofit/>
          </a:bodyPr>
          <a:lstStyle>
            <a:lvl1pPr defTabSz="914411">
              <a:defRPr sz="1388" b="0" spc="0">
                <a:solidFill>
                  <a:srgbClr val="000000"/>
                </a:solidFill>
              </a:defRPr>
            </a:lvl1pPr>
            <a:lvl2pPr marL="171452" indent="-171452" defTabSz="914411">
              <a:defRPr sz="1388" b="0" spc="0">
                <a:solidFill>
                  <a:srgbClr val="000000"/>
                </a:solidFill>
              </a:defRPr>
            </a:lvl2pPr>
            <a:lvl3pPr marL="342905" indent="-141289" defTabSz="914411">
              <a:defRPr sz="1388" b="0" spc="0">
                <a:solidFill>
                  <a:srgbClr val="000000"/>
                </a:solidFill>
              </a:defRPr>
            </a:lvl3pPr>
            <a:lvl4pPr marL="628658" indent="-193677" defTabSz="914411">
              <a:defRPr sz="1388" b="0" spc="0">
                <a:solidFill>
                  <a:srgbClr val="000000"/>
                </a:solidFill>
              </a:defRPr>
            </a:lvl4pPr>
            <a:lvl5pPr marL="803285" indent="-171452" defTabSz="914411">
              <a:defRPr sz="1388" b="0" spc="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712" name="Slide Number"/>
          <p:cNvSpPr txBox="1">
            <a:spLocks noGrp="1"/>
          </p:cNvSpPr>
          <p:nvPr>
            <p:ph type="sldNum" sz="quarter" idx="2"/>
          </p:nvPr>
        </p:nvSpPr>
        <p:spPr>
          <a:xfrm>
            <a:off x="8713354" y="4833927"/>
            <a:ext cx="201980" cy="83658"/>
          </a:xfrm>
          <a:prstGeom prst="rect">
            <a:avLst/>
          </a:prstGeom>
        </p:spPr>
        <p:txBody>
          <a:bodyPr/>
          <a:lstStyle>
            <a:lvl1pPr>
              <a:defRPr sz="600" b="1">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429838820"/>
      </p:ext>
    </p:extLst>
  </p:cSld>
  <p:clrMapOvr>
    <a:masterClrMapping/>
  </p:clrMapOvr>
  <p:transition spd="med"/>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type="tx">
  <p:cSld name="3_case study 1: title, text (two columns), half-image">
    <p:bg>
      <p:bgPr>
        <a:solidFill>
          <a:srgbClr val="FFFFFF"/>
        </a:solidFill>
        <a:effectLst/>
      </p:bgPr>
    </p:bg>
    <p:spTree>
      <p:nvGrpSpPr>
        <p:cNvPr id="1" name=""/>
        <p:cNvGrpSpPr/>
        <p:nvPr/>
      </p:nvGrpSpPr>
      <p:grpSpPr>
        <a:xfrm>
          <a:off x="0" y="0"/>
          <a:ext cx="0" cy="0"/>
          <a:chOff x="0" y="0"/>
          <a:chExt cx="0" cy="0"/>
        </a:xfrm>
      </p:grpSpPr>
      <p:grpSp>
        <p:nvGrpSpPr>
          <p:cNvPr id="8763" name="Group"/>
          <p:cNvGrpSpPr/>
          <p:nvPr/>
        </p:nvGrpSpPr>
        <p:grpSpPr>
          <a:xfrm>
            <a:off x="-109731" y="-109957"/>
            <a:ext cx="9364225" cy="5369451"/>
            <a:chOff x="0" y="0"/>
            <a:chExt cx="24971264" cy="14305288"/>
          </a:xfrm>
        </p:grpSpPr>
        <p:grpSp>
          <p:nvGrpSpPr>
            <p:cNvPr id="8730" name="Group"/>
            <p:cNvGrpSpPr/>
            <p:nvPr/>
          </p:nvGrpSpPr>
          <p:grpSpPr>
            <a:xfrm>
              <a:off x="903903" y="0"/>
              <a:ext cx="23164631" cy="243846"/>
              <a:chOff x="-2" y="0"/>
              <a:chExt cx="23164629" cy="243844"/>
            </a:xfrm>
          </p:grpSpPr>
          <p:sp>
            <p:nvSpPr>
              <p:cNvPr id="8719"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720"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721"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722"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723"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724"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725"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726"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727"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728"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729"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8742" name="Group"/>
            <p:cNvGrpSpPr/>
            <p:nvPr/>
          </p:nvGrpSpPr>
          <p:grpSpPr>
            <a:xfrm>
              <a:off x="903903" y="14061444"/>
              <a:ext cx="23164631" cy="243846"/>
              <a:chOff x="-2" y="0"/>
              <a:chExt cx="23164629" cy="243844"/>
            </a:xfrm>
          </p:grpSpPr>
          <p:sp>
            <p:nvSpPr>
              <p:cNvPr id="8731"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732"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733"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734"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735"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736"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737"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738"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739"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740"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741"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8752" name="Group"/>
            <p:cNvGrpSpPr/>
            <p:nvPr/>
          </p:nvGrpSpPr>
          <p:grpSpPr>
            <a:xfrm>
              <a:off x="0" y="926929"/>
              <a:ext cx="243846" cy="12438555"/>
              <a:chOff x="0" y="-2"/>
              <a:chExt cx="243844" cy="12438554"/>
            </a:xfrm>
          </p:grpSpPr>
          <p:sp>
            <p:nvSpPr>
              <p:cNvPr id="8743"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744"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745"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746"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747"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748"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749"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750"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751"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8762" name="Group"/>
            <p:cNvGrpSpPr/>
            <p:nvPr/>
          </p:nvGrpSpPr>
          <p:grpSpPr>
            <a:xfrm>
              <a:off x="24727419" y="926929"/>
              <a:ext cx="243846" cy="12435851"/>
              <a:chOff x="0" y="0"/>
              <a:chExt cx="243844" cy="12435850"/>
            </a:xfrm>
          </p:grpSpPr>
          <p:sp>
            <p:nvSpPr>
              <p:cNvPr id="8753"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754"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755"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756"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757"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758"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759"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760"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761"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8764" name="Image"/>
          <p:cNvSpPr>
            <a:spLocks noGrp="1"/>
          </p:cNvSpPr>
          <p:nvPr>
            <p:ph type="pic" idx="21"/>
          </p:nvPr>
        </p:nvSpPr>
        <p:spPr>
          <a:xfrm>
            <a:off x="4572000" y="0"/>
            <a:ext cx="4572000" cy="5148263"/>
          </a:xfrm>
          <a:prstGeom prst="rect">
            <a:avLst/>
          </a:prstGeom>
        </p:spPr>
        <p:txBody>
          <a:bodyPr lIns="91439" tIns="45719" rIns="91439" bIns="45719"/>
          <a:lstStyle/>
          <a:p>
            <a:endParaRPr/>
          </a:p>
        </p:txBody>
      </p:sp>
      <p:sp>
        <p:nvSpPr>
          <p:cNvPr id="8765" name="Title Text"/>
          <p:cNvSpPr txBox="1">
            <a:spLocks noGrp="1"/>
          </p:cNvSpPr>
          <p:nvPr>
            <p:ph type="title"/>
          </p:nvPr>
        </p:nvSpPr>
        <p:spPr>
          <a:xfrm>
            <a:off x="210312" y="137796"/>
            <a:ext cx="4142234" cy="805419"/>
          </a:xfrm>
          <a:prstGeom prst="rect">
            <a:avLst/>
          </a:prstGeom>
        </p:spPr>
        <p:txBody>
          <a:bodyPr/>
          <a:lstStyle>
            <a:lvl1pPr defTabSz="914411">
              <a:defRPr sz="2400" b="0" spc="0"/>
            </a:lvl1pPr>
          </a:lstStyle>
          <a:p>
            <a:r>
              <a:t>Title Text</a:t>
            </a:r>
          </a:p>
        </p:txBody>
      </p:sp>
      <p:sp>
        <p:nvSpPr>
          <p:cNvPr id="8766" name="Body Level One…"/>
          <p:cNvSpPr txBox="1">
            <a:spLocks noGrp="1"/>
          </p:cNvSpPr>
          <p:nvPr>
            <p:ph type="body" sz="quarter" idx="1"/>
          </p:nvPr>
        </p:nvSpPr>
        <p:spPr>
          <a:xfrm>
            <a:off x="219456" y="1244736"/>
            <a:ext cx="1837946" cy="3255229"/>
          </a:xfrm>
          <a:prstGeom prst="rect">
            <a:avLst/>
          </a:prstGeom>
        </p:spPr>
        <p:txBody>
          <a:bodyPr>
            <a:normAutofit/>
          </a:bodyPr>
          <a:lstStyle>
            <a:lvl1pPr defTabSz="914411">
              <a:defRPr sz="1388" b="0" spc="0">
                <a:solidFill>
                  <a:srgbClr val="000000"/>
                </a:solidFill>
              </a:defRPr>
            </a:lvl1pPr>
            <a:lvl2pPr marL="171452" indent="-171452" defTabSz="914411">
              <a:defRPr sz="1388" b="0" spc="0">
                <a:solidFill>
                  <a:srgbClr val="000000"/>
                </a:solidFill>
              </a:defRPr>
            </a:lvl2pPr>
            <a:lvl3pPr marL="342905" indent="-141289" defTabSz="914411">
              <a:defRPr sz="1388" b="0" spc="0">
                <a:solidFill>
                  <a:srgbClr val="000000"/>
                </a:solidFill>
              </a:defRPr>
            </a:lvl3pPr>
            <a:lvl4pPr marL="628658" indent="-193677" defTabSz="914411">
              <a:defRPr sz="1388" b="0" spc="0">
                <a:solidFill>
                  <a:srgbClr val="000000"/>
                </a:solidFill>
              </a:defRPr>
            </a:lvl4pPr>
            <a:lvl5pPr marL="803285" indent="-171452" defTabSz="914411">
              <a:defRPr sz="1388" b="0" spc="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767" name="Rectangle"/>
          <p:cNvSpPr>
            <a:spLocks noGrp="1"/>
          </p:cNvSpPr>
          <p:nvPr>
            <p:ph type="body" sz="quarter" idx="22"/>
          </p:nvPr>
        </p:nvSpPr>
        <p:spPr>
          <a:xfrm>
            <a:off x="2505455" y="1244736"/>
            <a:ext cx="1837946" cy="3255229"/>
          </a:xfrm>
          <a:prstGeom prst="rect">
            <a:avLst/>
          </a:prstGeom>
        </p:spPr>
        <p:txBody>
          <a:bodyPr>
            <a:normAutofit/>
          </a:bodyPr>
          <a:lstStyle>
            <a:lvl1pPr defTabSz="1828823">
              <a:defRPr sz="3700" b="0" spc="0">
                <a:latin typeface="Arial"/>
                <a:cs typeface="Arial"/>
                <a:sym typeface="Arial"/>
              </a:defRPr>
            </a:lvl1pPr>
          </a:lstStyle>
          <a:p>
            <a:pPr defTabSz="2438430">
              <a:defRPr sz="3700" b="0" spc="0">
                <a:latin typeface="Arial"/>
                <a:ea typeface="Arial"/>
                <a:cs typeface="Arial"/>
                <a:sym typeface="Arial"/>
              </a:defRPr>
            </a:pPr>
            <a:endParaRPr/>
          </a:p>
        </p:txBody>
      </p:sp>
      <p:sp>
        <p:nvSpPr>
          <p:cNvPr id="8768" name="Slide Number"/>
          <p:cNvSpPr txBox="1">
            <a:spLocks noGrp="1"/>
          </p:cNvSpPr>
          <p:nvPr>
            <p:ph type="sldNum" sz="quarter" idx="2"/>
          </p:nvPr>
        </p:nvSpPr>
        <p:spPr>
          <a:xfrm>
            <a:off x="8713354" y="4833927"/>
            <a:ext cx="201980" cy="83658"/>
          </a:xfrm>
          <a:prstGeom prst="rect">
            <a:avLst/>
          </a:prstGeom>
        </p:spPr>
        <p:txBody>
          <a:bodyPr/>
          <a:lstStyle>
            <a:lvl1pPr>
              <a:defRPr sz="600" b="1">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499945791"/>
      </p:ext>
    </p:extLst>
  </p:cSld>
  <p:clrMapOvr>
    <a:masterClrMapping/>
  </p:clrMapOvr>
  <p:transition spd="med"/>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type="tx">
  <p:cSld name="3_case study 2: title, text (2/4), quote (2/4)">
    <p:bg>
      <p:bgPr>
        <a:solidFill>
          <a:srgbClr val="FFFFFF"/>
        </a:solidFill>
        <a:effectLst/>
      </p:bgPr>
    </p:bg>
    <p:spTree>
      <p:nvGrpSpPr>
        <p:cNvPr id="1" name=""/>
        <p:cNvGrpSpPr/>
        <p:nvPr/>
      </p:nvGrpSpPr>
      <p:grpSpPr>
        <a:xfrm>
          <a:off x="0" y="0"/>
          <a:ext cx="0" cy="0"/>
          <a:chOff x="0" y="0"/>
          <a:chExt cx="0" cy="0"/>
        </a:xfrm>
      </p:grpSpPr>
      <p:grpSp>
        <p:nvGrpSpPr>
          <p:cNvPr id="8819" name="Group"/>
          <p:cNvGrpSpPr/>
          <p:nvPr/>
        </p:nvGrpSpPr>
        <p:grpSpPr>
          <a:xfrm>
            <a:off x="-109731" y="-109957"/>
            <a:ext cx="9364225" cy="5369451"/>
            <a:chOff x="0" y="0"/>
            <a:chExt cx="24971264" cy="14305288"/>
          </a:xfrm>
        </p:grpSpPr>
        <p:grpSp>
          <p:nvGrpSpPr>
            <p:cNvPr id="8786" name="Group"/>
            <p:cNvGrpSpPr/>
            <p:nvPr/>
          </p:nvGrpSpPr>
          <p:grpSpPr>
            <a:xfrm>
              <a:off x="903903" y="0"/>
              <a:ext cx="23164631" cy="243846"/>
              <a:chOff x="-2" y="0"/>
              <a:chExt cx="23164629" cy="243844"/>
            </a:xfrm>
          </p:grpSpPr>
          <p:sp>
            <p:nvSpPr>
              <p:cNvPr id="8775"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776"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777"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778"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779"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780"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781"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782"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783"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784"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785"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8798" name="Group"/>
            <p:cNvGrpSpPr/>
            <p:nvPr/>
          </p:nvGrpSpPr>
          <p:grpSpPr>
            <a:xfrm>
              <a:off x="903903" y="14061444"/>
              <a:ext cx="23164631" cy="243846"/>
              <a:chOff x="-2" y="0"/>
              <a:chExt cx="23164629" cy="243844"/>
            </a:xfrm>
          </p:grpSpPr>
          <p:sp>
            <p:nvSpPr>
              <p:cNvPr id="8787"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788"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789"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790"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791"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792"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793"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794"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795"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796"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797"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8808" name="Group"/>
            <p:cNvGrpSpPr/>
            <p:nvPr/>
          </p:nvGrpSpPr>
          <p:grpSpPr>
            <a:xfrm>
              <a:off x="0" y="926929"/>
              <a:ext cx="243846" cy="12438555"/>
              <a:chOff x="0" y="-2"/>
              <a:chExt cx="243844" cy="12438554"/>
            </a:xfrm>
          </p:grpSpPr>
          <p:sp>
            <p:nvSpPr>
              <p:cNvPr id="8799"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800"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801"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802"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803"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804"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805"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806"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807"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8818" name="Group"/>
            <p:cNvGrpSpPr/>
            <p:nvPr/>
          </p:nvGrpSpPr>
          <p:grpSpPr>
            <a:xfrm>
              <a:off x="24727419" y="926929"/>
              <a:ext cx="243846" cy="12435851"/>
              <a:chOff x="0" y="0"/>
              <a:chExt cx="243844" cy="12435850"/>
            </a:xfrm>
          </p:grpSpPr>
          <p:sp>
            <p:nvSpPr>
              <p:cNvPr id="8809"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810"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811"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812"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813"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814"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815"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816"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817"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8820" name="Title Text"/>
          <p:cNvSpPr txBox="1">
            <a:spLocks noGrp="1"/>
          </p:cNvSpPr>
          <p:nvPr>
            <p:ph type="title"/>
          </p:nvPr>
        </p:nvSpPr>
        <p:spPr>
          <a:xfrm>
            <a:off x="210312" y="137796"/>
            <a:ext cx="4142234" cy="805419"/>
          </a:xfrm>
          <a:prstGeom prst="rect">
            <a:avLst/>
          </a:prstGeom>
        </p:spPr>
        <p:txBody>
          <a:bodyPr/>
          <a:lstStyle>
            <a:lvl1pPr defTabSz="914411">
              <a:defRPr sz="2400" b="0" spc="0"/>
            </a:lvl1pPr>
          </a:lstStyle>
          <a:p>
            <a:r>
              <a:t>Title Text</a:t>
            </a:r>
          </a:p>
        </p:txBody>
      </p:sp>
      <p:sp>
        <p:nvSpPr>
          <p:cNvPr id="8821" name="Body Level One…"/>
          <p:cNvSpPr txBox="1">
            <a:spLocks noGrp="1"/>
          </p:cNvSpPr>
          <p:nvPr>
            <p:ph type="body" sz="quarter" idx="1"/>
          </p:nvPr>
        </p:nvSpPr>
        <p:spPr>
          <a:xfrm>
            <a:off x="219456" y="1244736"/>
            <a:ext cx="1837946" cy="3255229"/>
          </a:xfrm>
          <a:prstGeom prst="rect">
            <a:avLst/>
          </a:prstGeom>
        </p:spPr>
        <p:txBody>
          <a:bodyPr>
            <a:normAutofit/>
          </a:bodyPr>
          <a:lstStyle>
            <a:lvl1pPr defTabSz="914411">
              <a:defRPr sz="1388" b="0" spc="0">
                <a:solidFill>
                  <a:srgbClr val="000000"/>
                </a:solidFill>
              </a:defRPr>
            </a:lvl1pPr>
            <a:lvl2pPr marL="171452" indent="-171452" defTabSz="914411">
              <a:defRPr sz="1388" b="0" spc="0">
                <a:solidFill>
                  <a:srgbClr val="000000"/>
                </a:solidFill>
              </a:defRPr>
            </a:lvl2pPr>
            <a:lvl3pPr marL="342905" indent="-141289" defTabSz="914411">
              <a:defRPr sz="1388" b="0" spc="0">
                <a:solidFill>
                  <a:srgbClr val="000000"/>
                </a:solidFill>
              </a:defRPr>
            </a:lvl3pPr>
            <a:lvl4pPr marL="628658" indent="-193677" defTabSz="914411">
              <a:defRPr sz="1388" b="0" spc="0">
                <a:solidFill>
                  <a:srgbClr val="000000"/>
                </a:solidFill>
              </a:defRPr>
            </a:lvl4pPr>
            <a:lvl5pPr marL="803285" indent="-171452" defTabSz="914411">
              <a:defRPr sz="1388" b="0" spc="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822" name="Rectangle"/>
          <p:cNvSpPr>
            <a:spLocks noGrp="1"/>
          </p:cNvSpPr>
          <p:nvPr>
            <p:ph type="body" sz="quarter" idx="21"/>
          </p:nvPr>
        </p:nvSpPr>
        <p:spPr>
          <a:xfrm>
            <a:off x="2505455" y="1244736"/>
            <a:ext cx="1837946" cy="3255229"/>
          </a:xfrm>
          <a:prstGeom prst="rect">
            <a:avLst/>
          </a:prstGeom>
        </p:spPr>
        <p:txBody>
          <a:bodyPr>
            <a:normAutofit/>
          </a:bodyPr>
          <a:lstStyle>
            <a:lvl1pPr defTabSz="1828823">
              <a:defRPr sz="3700" b="0" spc="0">
                <a:latin typeface="Arial"/>
                <a:cs typeface="Arial"/>
                <a:sym typeface="Arial"/>
              </a:defRPr>
            </a:lvl1pPr>
          </a:lstStyle>
          <a:p>
            <a:pPr defTabSz="2438430">
              <a:defRPr sz="3700" b="0" spc="0">
                <a:latin typeface="Arial"/>
                <a:ea typeface="Arial"/>
                <a:cs typeface="Arial"/>
                <a:sym typeface="Arial"/>
              </a:defRPr>
            </a:pPr>
            <a:endParaRPr/>
          </a:p>
        </p:txBody>
      </p:sp>
      <p:sp>
        <p:nvSpPr>
          <p:cNvPr id="8823" name="Rectangle"/>
          <p:cNvSpPr>
            <a:spLocks noGrp="1"/>
          </p:cNvSpPr>
          <p:nvPr>
            <p:ph type="body" sz="half" idx="22"/>
          </p:nvPr>
        </p:nvSpPr>
        <p:spPr>
          <a:xfrm>
            <a:off x="4773168" y="1217278"/>
            <a:ext cx="4142234" cy="3282686"/>
          </a:xfrm>
          <a:prstGeom prst="rect">
            <a:avLst/>
          </a:prstGeom>
        </p:spPr>
        <p:txBody>
          <a:bodyPr>
            <a:normAutofit/>
          </a:bodyPr>
          <a:lstStyle>
            <a:lvl1pPr defTabSz="1828823">
              <a:defRPr sz="3700" b="0" spc="0">
                <a:latin typeface="Arial"/>
                <a:cs typeface="Arial"/>
                <a:sym typeface="Arial"/>
              </a:defRPr>
            </a:lvl1pPr>
          </a:lstStyle>
          <a:p>
            <a:pPr defTabSz="2438430">
              <a:defRPr sz="3700" b="0" spc="0">
                <a:latin typeface="Arial"/>
                <a:ea typeface="Arial"/>
                <a:cs typeface="Arial"/>
                <a:sym typeface="Arial"/>
              </a:defRPr>
            </a:pPr>
            <a:endParaRPr/>
          </a:p>
        </p:txBody>
      </p:sp>
      <p:sp>
        <p:nvSpPr>
          <p:cNvPr id="8824" name="Slide Number"/>
          <p:cNvSpPr txBox="1">
            <a:spLocks noGrp="1"/>
          </p:cNvSpPr>
          <p:nvPr>
            <p:ph type="sldNum" sz="quarter" idx="2"/>
          </p:nvPr>
        </p:nvSpPr>
        <p:spPr>
          <a:xfrm>
            <a:off x="8713354" y="4833927"/>
            <a:ext cx="201980" cy="83658"/>
          </a:xfrm>
          <a:prstGeom prst="rect">
            <a:avLst/>
          </a:prstGeom>
        </p:spPr>
        <p:txBody>
          <a:bodyPr/>
          <a:lstStyle>
            <a:lvl1pPr>
              <a:defRPr sz="600" b="1">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173512431"/>
      </p:ext>
    </p:extLst>
  </p:cSld>
  <p:clrMapOvr>
    <a:masterClrMapping/>
  </p:clrMapOvr>
  <p:transition spd="med"/>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type="tx">
  <p:cSld name="3_table">
    <p:bg>
      <p:bgPr>
        <a:solidFill>
          <a:srgbClr val="FFFFFF"/>
        </a:solidFill>
        <a:effectLst/>
      </p:bgPr>
    </p:bg>
    <p:spTree>
      <p:nvGrpSpPr>
        <p:cNvPr id="1" name=""/>
        <p:cNvGrpSpPr/>
        <p:nvPr/>
      </p:nvGrpSpPr>
      <p:grpSpPr>
        <a:xfrm>
          <a:off x="0" y="0"/>
          <a:ext cx="0" cy="0"/>
          <a:chOff x="0" y="0"/>
          <a:chExt cx="0" cy="0"/>
        </a:xfrm>
      </p:grpSpPr>
      <p:grpSp>
        <p:nvGrpSpPr>
          <p:cNvPr id="8875" name="Group"/>
          <p:cNvGrpSpPr/>
          <p:nvPr/>
        </p:nvGrpSpPr>
        <p:grpSpPr>
          <a:xfrm>
            <a:off x="-109731" y="-109957"/>
            <a:ext cx="9364225" cy="5369451"/>
            <a:chOff x="0" y="0"/>
            <a:chExt cx="24971264" cy="14305288"/>
          </a:xfrm>
        </p:grpSpPr>
        <p:grpSp>
          <p:nvGrpSpPr>
            <p:cNvPr id="8842" name="Group"/>
            <p:cNvGrpSpPr/>
            <p:nvPr/>
          </p:nvGrpSpPr>
          <p:grpSpPr>
            <a:xfrm>
              <a:off x="903903" y="0"/>
              <a:ext cx="23164631" cy="243846"/>
              <a:chOff x="-2" y="0"/>
              <a:chExt cx="23164629" cy="243844"/>
            </a:xfrm>
          </p:grpSpPr>
          <p:sp>
            <p:nvSpPr>
              <p:cNvPr id="8831"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832"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833"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834"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835"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836"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837"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838"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839"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840"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841"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8854" name="Group"/>
            <p:cNvGrpSpPr/>
            <p:nvPr/>
          </p:nvGrpSpPr>
          <p:grpSpPr>
            <a:xfrm>
              <a:off x="903903" y="14061444"/>
              <a:ext cx="23164631" cy="243846"/>
              <a:chOff x="-2" y="0"/>
              <a:chExt cx="23164629" cy="243844"/>
            </a:xfrm>
          </p:grpSpPr>
          <p:sp>
            <p:nvSpPr>
              <p:cNvPr id="8843"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844"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845"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846"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847"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848"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849"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850"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851"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852"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853"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8864" name="Group"/>
            <p:cNvGrpSpPr/>
            <p:nvPr/>
          </p:nvGrpSpPr>
          <p:grpSpPr>
            <a:xfrm>
              <a:off x="0" y="926929"/>
              <a:ext cx="243846" cy="12438555"/>
              <a:chOff x="0" y="-2"/>
              <a:chExt cx="243844" cy="12438554"/>
            </a:xfrm>
          </p:grpSpPr>
          <p:sp>
            <p:nvSpPr>
              <p:cNvPr id="8855"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856"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857"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858"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859"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860"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861"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862"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863"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8874" name="Group"/>
            <p:cNvGrpSpPr/>
            <p:nvPr/>
          </p:nvGrpSpPr>
          <p:grpSpPr>
            <a:xfrm>
              <a:off x="24727419" y="926929"/>
              <a:ext cx="243846" cy="12435851"/>
              <a:chOff x="0" y="0"/>
              <a:chExt cx="243844" cy="12435850"/>
            </a:xfrm>
          </p:grpSpPr>
          <p:sp>
            <p:nvSpPr>
              <p:cNvPr id="8865"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866"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867"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868"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869"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870"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871"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872"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873"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8876" name="Body Level One…"/>
          <p:cNvSpPr txBox="1">
            <a:spLocks noGrp="1"/>
          </p:cNvSpPr>
          <p:nvPr>
            <p:ph type="body" sz="quarter" idx="1"/>
          </p:nvPr>
        </p:nvSpPr>
        <p:spPr>
          <a:xfrm>
            <a:off x="219456" y="201355"/>
            <a:ext cx="1837946" cy="4298611"/>
          </a:xfrm>
          <a:prstGeom prst="rect">
            <a:avLst/>
          </a:prstGeom>
        </p:spPr>
        <p:txBody>
          <a:bodyPr>
            <a:normAutofit/>
          </a:bodyPr>
          <a:lstStyle>
            <a:lvl1pPr defTabSz="914411">
              <a:defRPr sz="1388" b="0" spc="0">
                <a:solidFill>
                  <a:srgbClr val="000000"/>
                </a:solidFill>
              </a:defRPr>
            </a:lvl1pPr>
            <a:lvl2pPr marL="171452" indent="-171452" defTabSz="914411">
              <a:defRPr sz="1388" b="0" spc="0">
                <a:solidFill>
                  <a:srgbClr val="000000"/>
                </a:solidFill>
              </a:defRPr>
            </a:lvl2pPr>
            <a:lvl3pPr marL="342905" indent="-141289" defTabSz="914411">
              <a:defRPr sz="1388" b="0" spc="0">
                <a:solidFill>
                  <a:srgbClr val="000000"/>
                </a:solidFill>
              </a:defRPr>
            </a:lvl3pPr>
            <a:lvl4pPr marL="628658" indent="-193677" defTabSz="914411">
              <a:defRPr sz="1388" b="0" spc="0">
                <a:solidFill>
                  <a:srgbClr val="000000"/>
                </a:solidFill>
              </a:defRPr>
            </a:lvl4pPr>
            <a:lvl5pPr marL="803285" indent="-171452" defTabSz="914411">
              <a:defRPr sz="1388" b="0" spc="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877" name="Slide Number"/>
          <p:cNvSpPr txBox="1">
            <a:spLocks noGrp="1"/>
          </p:cNvSpPr>
          <p:nvPr>
            <p:ph type="sldNum" sz="quarter" idx="2"/>
          </p:nvPr>
        </p:nvSpPr>
        <p:spPr>
          <a:xfrm>
            <a:off x="8713354" y="4833927"/>
            <a:ext cx="201980" cy="83658"/>
          </a:xfrm>
          <a:prstGeom prst="rect">
            <a:avLst/>
          </a:prstGeom>
        </p:spPr>
        <p:txBody>
          <a:bodyPr/>
          <a:lstStyle>
            <a:lvl1pPr>
              <a:defRPr sz="600" b="1">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299974251"/>
      </p:ext>
    </p:extLst>
  </p:cSld>
  <p:clrMapOvr>
    <a:masterClrMapping/>
  </p:clrMapOvr>
  <p:transition spd="med"/>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type="tx">
  <p:cSld name="3_blank (with footer)">
    <p:bg>
      <p:bgPr>
        <a:solidFill>
          <a:srgbClr val="FFFFFF"/>
        </a:solidFill>
        <a:effectLst/>
      </p:bgPr>
    </p:bg>
    <p:spTree>
      <p:nvGrpSpPr>
        <p:cNvPr id="1" name=""/>
        <p:cNvGrpSpPr/>
        <p:nvPr/>
      </p:nvGrpSpPr>
      <p:grpSpPr>
        <a:xfrm>
          <a:off x="0" y="0"/>
          <a:ext cx="0" cy="0"/>
          <a:chOff x="0" y="0"/>
          <a:chExt cx="0" cy="0"/>
        </a:xfrm>
      </p:grpSpPr>
      <p:grpSp>
        <p:nvGrpSpPr>
          <p:cNvPr id="8928" name="Group"/>
          <p:cNvGrpSpPr/>
          <p:nvPr/>
        </p:nvGrpSpPr>
        <p:grpSpPr>
          <a:xfrm>
            <a:off x="-109731" y="-109957"/>
            <a:ext cx="9364225" cy="5369451"/>
            <a:chOff x="0" y="0"/>
            <a:chExt cx="24971264" cy="14305288"/>
          </a:xfrm>
        </p:grpSpPr>
        <p:grpSp>
          <p:nvGrpSpPr>
            <p:cNvPr id="8895" name="Group"/>
            <p:cNvGrpSpPr/>
            <p:nvPr/>
          </p:nvGrpSpPr>
          <p:grpSpPr>
            <a:xfrm>
              <a:off x="903903" y="0"/>
              <a:ext cx="23164631" cy="243846"/>
              <a:chOff x="-2" y="0"/>
              <a:chExt cx="23164629" cy="243844"/>
            </a:xfrm>
          </p:grpSpPr>
          <p:sp>
            <p:nvSpPr>
              <p:cNvPr id="8884"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885"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886"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887"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888"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889"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890"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891"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892"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893"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894"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8907" name="Group"/>
            <p:cNvGrpSpPr/>
            <p:nvPr/>
          </p:nvGrpSpPr>
          <p:grpSpPr>
            <a:xfrm>
              <a:off x="903903" y="14061444"/>
              <a:ext cx="23164631" cy="243846"/>
              <a:chOff x="-2" y="0"/>
              <a:chExt cx="23164629" cy="243844"/>
            </a:xfrm>
          </p:grpSpPr>
          <p:sp>
            <p:nvSpPr>
              <p:cNvPr id="8896"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897"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898"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899"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00"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01"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02"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03"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04"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05"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06"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8917" name="Group"/>
            <p:cNvGrpSpPr/>
            <p:nvPr/>
          </p:nvGrpSpPr>
          <p:grpSpPr>
            <a:xfrm>
              <a:off x="0" y="926929"/>
              <a:ext cx="243846" cy="12438555"/>
              <a:chOff x="0" y="-2"/>
              <a:chExt cx="243844" cy="12438554"/>
            </a:xfrm>
          </p:grpSpPr>
          <p:sp>
            <p:nvSpPr>
              <p:cNvPr id="8908"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09"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10"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11"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12"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13"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14"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15"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16"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8927" name="Group"/>
            <p:cNvGrpSpPr/>
            <p:nvPr/>
          </p:nvGrpSpPr>
          <p:grpSpPr>
            <a:xfrm>
              <a:off x="24727419" y="926929"/>
              <a:ext cx="243846" cy="12435851"/>
              <a:chOff x="0" y="0"/>
              <a:chExt cx="243844" cy="12435850"/>
            </a:xfrm>
          </p:grpSpPr>
          <p:sp>
            <p:nvSpPr>
              <p:cNvPr id="8918"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19"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20"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21"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22"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23"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24"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25"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26"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8929" name="Slide Number"/>
          <p:cNvSpPr txBox="1">
            <a:spLocks noGrp="1"/>
          </p:cNvSpPr>
          <p:nvPr>
            <p:ph type="sldNum" sz="quarter" idx="2"/>
          </p:nvPr>
        </p:nvSpPr>
        <p:spPr>
          <a:xfrm>
            <a:off x="8713354" y="4833927"/>
            <a:ext cx="201980" cy="83658"/>
          </a:xfrm>
          <a:prstGeom prst="rect">
            <a:avLst/>
          </a:prstGeom>
        </p:spPr>
        <p:txBody>
          <a:bodyPr/>
          <a:lstStyle>
            <a:lvl1pPr>
              <a:defRPr sz="600" b="1">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093108220"/>
      </p:ext>
    </p:extLst>
  </p:cSld>
  <p:clrMapOvr>
    <a:masterClrMapping/>
  </p:clrMapOvr>
  <p:transition spd="med"/>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type="tx">
  <p:cSld name="3_blank (no footer)">
    <p:bg>
      <p:bgPr>
        <a:solidFill>
          <a:srgbClr val="FFFFFF"/>
        </a:solidFill>
        <a:effectLst/>
      </p:bgPr>
    </p:bg>
    <p:spTree>
      <p:nvGrpSpPr>
        <p:cNvPr id="1" name=""/>
        <p:cNvGrpSpPr/>
        <p:nvPr/>
      </p:nvGrpSpPr>
      <p:grpSpPr>
        <a:xfrm>
          <a:off x="0" y="0"/>
          <a:ext cx="0" cy="0"/>
          <a:chOff x="0" y="0"/>
          <a:chExt cx="0" cy="0"/>
        </a:xfrm>
      </p:grpSpPr>
      <p:grpSp>
        <p:nvGrpSpPr>
          <p:cNvPr id="8980" name="Group"/>
          <p:cNvGrpSpPr/>
          <p:nvPr/>
        </p:nvGrpSpPr>
        <p:grpSpPr>
          <a:xfrm>
            <a:off x="-109731" y="-109957"/>
            <a:ext cx="9364225" cy="5369451"/>
            <a:chOff x="0" y="0"/>
            <a:chExt cx="24971264" cy="14305288"/>
          </a:xfrm>
        </p:grpSpPr>
        <p:grpSp>
          <p:nvGrpSpPr>
            <p:cNvPr id="8947" name="Group"/>
            <p:cNvGrpSpPr/>
            <p:nvPr/>
          </p:nvGrpSpPr>
          <p:grpSpPr>
            <a:xfrm>
              <a:off x="903903" y="0"/>
              <a:ext cx="23164631" cy="243846"/>
              <a:chOff x="-2" y="0"/>
              <a:chExt cx="23164629" cy="243844"/>
            </a:xfrm>
          </p:grpSpPr>
          <p:sp>
            <p:nvSpPr>
              <p:cNvPr id="8936"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37"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38"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39"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40"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41"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42"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43"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44"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45"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46"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8959" name="Group"/>
            <p:cNvGrpSpPr/>
            <p:nvPr/>
          </p:nvGrpSpPr>
          <p:grpSpPr>
            <a:xfrm>
              <a:off x="903903" y="14061444"/>
              <a:ext cx="23164631" cy="243846"/>
              <a:chOff x="-2" y="0"/>
              <a:chExt cx="23164629" cy="243844"/>
            </a:xfrm>
          </p:grpSpPr>
          <p:sp>
            <p:nvSpPr>
              <p:cNvPr id="8948"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49"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50"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51"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52"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53"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54"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55"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56"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57"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58"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8969" name="Group"/>
            <p:cNvGrpSpPr/>
            <p:nvPr/>
          </p:nvGrpSpPr>
          <p:grpSpPr>
            <a:xfrm>
              <a:off x="0" y="926929"/>
              <a:ext cx="243846" cy="12438555"/>
              <a:chOff x="0" y="-2"/>
              <a:chExt cx="243844" cy="12438554"/>
            </a:xfrm>
          </p:grpSpPr>
          <p:sp>
            <p:nvSpPr>
              <p:cNvPr id="8960"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61"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62"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63"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64"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65"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66"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67"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68"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8979" name="Group"/>
            <p:cNvGrpSpPr/>
            <p:nvPr/>
          </p:nvGrpSpPr>
          <p:grpSpPr>
            <a:xfrm>
              <a:off x="24727419" y="926929"/>
              <a:ext cx="243846" cy="12435851"/>
              <a:chOff x="0" y="0"/>
              <a:chExt cx="243844" cy="12435850"/>
            </a:xfrm>
          </p:grpSpPr>
          <p:sp>
            <p:nvSpPr>
              <p:cNvPr id="8970"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71"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72"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73"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74"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75"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76"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77"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78"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8981" name="Slide Number"/>
          <p:cNvSpPr txBox="1">
            <a:spLocks noGrp="1"/>
          </p:cNvSpPr>
          <p:nvPr>
            <p:ph type="sldNum" sz="quarter" idx="2"/>
          </p:nvPr>
        </p:nvSpPr>
        <p:spPr>
          <a:xfrm>
            <a:off x="6351221" y="4730089"/>
            <a:ext cx="201980" cy="83177"/>
          </a:xfrm>
          <a:prstGeom prst="rect">
            <a:avLst/>
          </a:prstGeom>
        </p:spPr>
        <p:txBody>
          <a:bodyPr/>
          <a:lstStyle>
            <a:lvl1pPr>
              <a:defRPr sz="600" b="1">
                <a:solidFill>
                  <a:srgbClr val="FFFFFF"/>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042700109"/>
      </p:ext>
    </p:extLst>
  </p:cSld>
  <p:clrMapOvr>
    <a:masterClrMapping/>
  </p:clrMapOvr>
  <p:transition spd="med"/>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type="tx">
  <p:cSld name="3_thank you">
    <p:bg>
      <p:bgPr>
        <a:solidFill>
          <a:srgbClr val="FFFFFF"/>
        </a:solidFill>
        <a:effectLst/>
      </p:bgPr>
    </p:bg>
    <p:spTree>
      <p:nvGrpSpPr>
        <p:cNvPr id="1" name=""/>
        <p:cNvGrpSpPr/>
        <p:nvPr/>
      </p:nvGrpSpPr>
      <p:grpSpPr>
        <a:xfrm>
          <a:off x="0" y="0"/>
          <a:ext cx="0" cy="0"/>
          <a:chOff x="0" y="0"/>
          <a:chExt cx="0" cy="0"/>
        </a:xfrm>
      </p:grpSpPr>
      <p:grpSp>
        <p:nvGrpSpPr>
          <p:cNvPr id="9032" name="Group"/>
          <p:cNvGrpSpPr/>
          <p:nvPr/>
        </p:nvGrpSpPr>
        <p:grpSpPr>
          <a:xfrm>
            <a:off x="-109731" y="-109957"/>
            <a:ext cx="9364225" cy="5369451"/>
            <a:chOff x="0" y="0"/>
            <a:chExt cx="24971264" cy="14305288"/>
          </a:xfrm>
        </p:grpSpPr>
        <p:grpSp>
          <p:nvGrpSpPr>
            <p:cNvPr id="8999" name="Group"/>
            <p:cNvGrpSpPr/>
            <p:nvPr/>
          </p:nvGrpSpPr>
          <p:grpSpPr>
            <a:xfrm>
              <a:off x="903903" y="0"/>
              <a:ext cx="23164631" cy="243846"/>
              <a:chOff x="-2" y="0"/>
              <a:chExt cx="23164629" cy="243844"/>
            </a:xfrm>
          </p:grpSpPr>
          <p:sp>
            <p:nvSpPr>
              <p:cNvPr id="8988"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89"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90"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91"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92"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93"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94"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95"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96"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97"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998"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9011" name="Group"/>
            <p:cNvGrpSpPr/>
            <p:nvPr/>
          </p:nvGrpSpPr>
          <p:grpSpPr>
            <a:xfrm>
              <a:off x="903903" y="14061444"/>
              <a:ext cx="23164631" cy="243846"/>
              <a:chOff x="-2" y="0"/>
              <a:chExt cx="23164629" cy="243844"/>
            </a:xfrm>
          </p:grpSpPr>
          <p:sp>
            <p:nvSpPr>
              <p:cNvPr id="9000"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001"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002"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003"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004"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005"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006"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007"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008"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009"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010"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9021" name="Group"/>
            <p:cNvGrpSpPr/>
            <p:nvPr/>
          </p:nvGrpSpPr>
          <p:grpSpPr>
            <a:xfrm>
              <a:off x="0" y="926929"/>
              <a:ext cx="243846" cy="12438555"/>
              <a:chOff x="0" y="-2"/>
              <a:chExt cx="243844" cy="12438554"/>
            </a:xfrm>
          </p:grpSpPr>
          <p:sp>
            <p:nvSpPr>
              <p:cNvPr id="9012"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013"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014"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015"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016"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017"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018"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019"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020"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9031" name="Group"/>
            <p:cNvGrpSpPr/>
            <p:nvPr/>
          </p:nvGrpSpPr>
          <p:grpSpPr>
            <a:xfrm>
              <a:off x="24727419" y="926929"/>
              <a:ext cx="243846" cy="12435851"/>
              <a:chOff x="0" y="0"/>
              <a:chExt cx="243844" cy="12435850"/>
            </a:xfrm>
          </p:grpSpPr>
          <p:sp>
            <p:nvSpPr>
              <p:cNvPr id="9022"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023"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024"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025"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026"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027"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028"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029"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030"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9033" name="Title Text"/>
          <p:cNvSpPr txBox="1">
            <a:spLocks noGrp="1"/>
          </p:cNvSpPr>
          <p:nvPr>
            <p:ph type="title"/>
          </p:nvPr>
        </p:nvSpPr>
        <p:spPr>
          <a:xfrm>
            <a:off x="210312" y="137796"/>
            <a:ext cx="4142234" cy="805419"/>
          </a:xfrm>
          <a:prstGeom prst="rect">
            <a:avLst/>
          </a:prstGeom>
        </p:spPr>
        <p:txBody>
          <a:bodyPr/>
          <a:lstStyle>
            <a:lvl1pPr defTabSz="914411">
              <a:defRPr sz="2400" b="0" spc="0"/>
            </a:lvl1pPr>
          </a:lstStyle>
          <a:p>
            <a:r>
              <a:t>Title Text</a:t>
            </a:r>
          </a:p>
        </p:txBody>
      </p:sp>
      <p:sp>
        <p:nvSpPr>
          <p:cNvPr id="9034" name="Body Level One…"/>
          <p:cNvSpPr txBox="1">
            <a:spLocks noGrp="1"/>
          </p:cNvSpPr>
          <p:nvPr>
            <p:ph type="body" sz="half" idx="1"/>
          </p:nvPr>
        </p:nvSpPr>
        <p:spPr>
          <a:xfrm>
            <a:off x="219456" y="1263041"/>
            <a:ext cx="4123946" cy="3236923"/>
          </a:xfrm>
          <a:prstGeom prst="rect">
            <a:avLst/>
          </a:prstGeom>
        </p:spPr>
        <p:txBody>
          <a:bodyPr>
            <a:normAutofit/>
          </a:bodyPr>
          <a:lstStyle>
            <a:lvl1pPr defTabSz="914411">
              <a:spcBef>
                <a:spcPts val="0"/>
              </a:spcBef>
              <a:defRPr sz="975" b="0" spc="0">
                <a:solidFill>
                  <a:srgbClr val="000000"/>
                </a:solidFill>
              </a:defRPr>
            </a:lvl1pPr>
            <a:lvl2pPr marL="0" indent="0" defTabSz="914411">
              <a:spcBef>
                <a:spcPts val="0"/>
              </a:spcBef>
              <a:buSzTx/>
              <a:buNone/>
              <a:defRPr sz="975" b="0" spc="0">
                <a:solidFill>
                  <a:srgbClr val="000000"/>
                </a:solidFill>
              </a:defRPr>
            </a:lvl2pPr>
            <a:lvl3pPr marL="0" indent="0" defTabSz="914411">
              <a:spcBef>
                <a:spcPts val="0"/>
              </a:spcBef>
              <a:buSzTx/>
              <a:buNone/>
              <a:defRPr sz="975" b="0" spc="0">
                <a:solidFill>
                  <a:srgbClr val="000000"/>
                </a:solidFill>
              </a:defRPr>
            </a:lvl3pPr>
            <a:lvl4pPr marL="0" indent="0" defTabSz="914411">
              <a:spcBef>
                <a:spcPts val="0"/>
              </a:spcBef>
              <a:buSzTx/>
              <a:buNone/>
              <a:defRPr sz="975" b="0" spc="0">
                <a:solidFill>
                  <a:srgbClr val="000000"/>
                </a:solidFill>
              </a:defRPr>
            </a:lvl4pPr>
            <a:lvl5pPr marL="0" indent="0" defTabSz="914411">
              <a:spcBef>
                <a:spcPts val="0"/>
              </a:spcBef>
              <a:buSzTx/>
              <a:buNone/>
              <a:defRPr sz="975" b="0" spc="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035" name="Slide Number"/>
          <p:cNvSpPr txBox="1">
            <a:spLocks noGrp="1"/>
          </p:cNvSpPr>
          <p:nvPr>
            <p:ph type="sldNum" sz="quarter" idx="2"/>
          </p:nvPr>
        </p:nvSpPr>
        <p:spPr>
          <a:xfrm>
            <a:off x="8713354" y="4833927"/>
            <a:ext cx="201980" cy="83658"/>
          </a:xfrm>
          <a:prstGeom prst="rect">
            <a:avLst/>
          </a:prstGeom>
        </p:spPr>
        <p:txBody>
          <a:bodyPr/>
          <a:lstStyle>
            <a:lvl1pPr>
              <a:defRPr sz="600" b="1">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198477120"/>
      </p:ext>
    </p:extLst>
  </p:cSld>
  <p:clrMapOvr>
    <a:masterClrMapping/>
  </p:clrMapOvr>
  <p:transition spd="med"/>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type="tx">
  <p:cSld name="3_ibm sign-off">
    <p:bg>
      <p:bgPr>
        <a:solidFill>
          <a:srgbClr val="FFFFFF"/>
        </a:solidFill>
        <a:effectLst/>
      </p:bgPr>
    </p:bg>
    <p:spTree>
      <p:nvGrpSpPr>
        <p:cNvPr id="1" name=""/>
        <p:cNvGrpSpPr/>
        <p:nvPr/>
      </p:nvGrpSpPr>
      <p:grpSpPr>
        <a:xfrm>
          <a:off x="0" y="0"/>
          <a:ext cx="0" cy="0"/>
          <a:chOff x="0" y="0"/>
          <a:chExt cx="0" cy="0"/>
        </a:xfrm>
      </p:grpSpPr>
      <p:pic>
        <p:nvPicPr>
          <p:cNvPr id="9042" name="ibm_gry.png" descr="ibm_gry.png"/>
          <p:cNvPicPr>
            <a:picLocks noChangeAspect="1"/>
          </p:cNvPicPr>
          <p:nvPr/>
        </p:nvPicPr>
        <p:blipFill>
          <a:blip r:embed="rId2"/>
          <a:stretch>
            <a:fillRect/>
          </a:stretch>
        </p:blipFill>
        <p:spPr>
          <a:xfrm>
            <a:off x="3923196" y="2310839"/>
            <a:ext cx="1297610" cy="526586"/>
          </a:xfrm>
          <a:prstGeom prst="rect">
            <a:avLst/>
          </a:prstGeom>
          <a:ln w="12700">
            <a:miter lim="400000"/>
          </a:ln>
        </p:spPr>
      </p:pic>
      <p:grpSp>
        <p:nvGrpSpPr>
          <p:cNvPr id="9087" name="Group"/>
          <p:cNvGrpSpPr/>
          <p:nvPr/>
        </p:nvGrpSpPr>
        <p:grpSpPr>
          <a:xfrm>
            <a:off x="-109731" y="-109957"/>
            <a:ext cx="9364225" cy="5369451"/>
            <a:chOff x="0" y="0"/>
            <a:chExt cx="24971264" cy="14305288"/>
          </a:xfrm>
        </p:grpSpPr>
        <p:grpSp>
          <p:nvGrpSpPr>
            <p:cNvPr id="9054" name="Group"/>
            <p:cNvGrpSpPr/>
            <p:nvPr/>
          </p:nvGrpSpPr>
          <p:grpSpPr>
            <a:xfrm>
              <a:off x="903903" y="0"/>
              <a:ext cx="23164631" cy="243846"/>
              <a:chOff x="-2" y="0"/>
              <a:chExt cx="23164629" cy="243844"/>
            </a:xfrm>
          </p:grpSpPr>
          <p:sp>
            <p:nvSpPr>
              <p:cNvPr id="9043"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044"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045"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046"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047"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048"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049"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050"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051"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052"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053"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9066" name="Group"/>
            <p:cNvGrpSpPr/>
            <p:nvPr/>
          </p:nvGrpSpPr>
          <p:grpSpPr>
            <a:xfrm>
              <a:off x="903903" y="14061444"/>
              <a:ext cx="23164631" cy="243846"/>
              <a:chOff x="-2" y="0"/>
              <a:chExt cx="23164629" cy="243844"/>
            </a:xfrm>
          </p:grpSpPr>
          <p:sp>
            <p:nvSpPr>
              <p:cNvPr id="9055"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056"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057"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058"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059"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060"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061"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062"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063"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064"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065"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9076" name="Group"/>
            <p:cNvGrpSpPr/>
            <p:nvPr/>
          </p:nvGrpSpPr>
          <p:grpSpPr>
            <a:xfrm>
              <a:off x="0" y="926929"/>
              <a:ext cx="243846" cy="12438555"/>
              <a:chOff x="0" y="-2"/>
              <a:chExt cx="243844" cy="12438554"/>
            </a:xfrm>
          </p:grpSpPr>
          <p:sp>
            <p:nvSpPr>
              <p:cNvPr id="9067"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068"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069"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070"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071"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072"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073"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074"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075"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9086" name="Group"/>
            <p:cNvGrpSpPr/>
            <p:nvPr/>
          </p:nvGrpSpPr>
          <p:grpSpPr>
            <a:xfrm>
              <a:off x="24727419" y="926929"/>
              <a:ext cx="243846" cy="12435851"/>
              <a:chOff x="0" y="0"/>
              <a:chExt cx="243844" cy="12435850"/>
            </a:xfrm>
          </p:grpSpPr>
          <p:sp>
            <p:nvSpPr>
              <p:cNvPr id="9077"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078"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079"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080"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081"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082"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083"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084"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085"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9088" name="Slide Number"/>
          <p:cNvSpPr txBox="1">
            <a:spLocks noGrp="1"/>
          </p:cNvSpPr>
          <p:nvPr>
            <p:ph type="sldNum" sz="quarter" idx="2"/>
          </p:nvPr>
        </p:nvSpPr>
        <p:spPr>
          <a:xfrm>
            <a:off x="8713354" y="4833927"/>
            <a:ext cx="201980" cy="83658"/>
          </a:xfrm>
          <a:prstGeom prst="rect">
            <a:avLst/>
          </a:prstGeom>
        </p:spPr>
        <p:txBody>
          <a:bodyPr/>
          <a:lstStyle>
            <a:lvl1pPr>
              <a:defRPr sz="600" b="1">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721944789"/>
      </p:ext>
    </p:extLst>
  </p:cSld>
  <p:clrMapOvr>
    <a:masterClrMapping/>
  </p:clrMapOvr>
  <p:transition spd="med"/>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type="tx">
  <p:cSld name="1_Blank">
    <p:bg>
      <p:bgPr>
        <a:solidFill>
          <a:srgbClr val="FFFFFF"/>
        </a:solidFill>
        <a:effectLst/>
      </p:bgPr>
    </p:bg>
    <p:spTree>
      <p:nvGrpSpPr>
        <p:cNvPr id="1" name=""/>
        <p:cNvGrpSpPr/>
        <p:nvPr/>
      </p:nvGrpSpPr>
      <p:grpSpPr>
        <a:xfrm>
          <a:off x="0" y="0"/>
          <a:ext cx="0" cy="0"/>
          <a:chOff x="0" y="0"/>
          <a:chExt cx="0" cy="0"/>
        </a:xfrm>
      </p:grpSpPr>
      <p:sp>
        <p:nvSpPr>
          <p:cNvPr id="9095" name="Slide Number"/>
          <p:cNvSpPr txBox="1">
            <a:spLocks noGrp="1"/>
          </p:cNvSpPr>
          <p:nvPr>
            <p:ph type="sldNum" sz="quarter" idx="2"/>
          </p:nvPr>
        </p:nvSpPr>
        <p:spPr>
          <a:xfrm>
            <a:off x="8590408" y="4952819"/>
            <a:ext cx="71343" cy="76271"/>
          </a:xfrm>
          <a:prstGeom prst="rect">
            <a:avLst/>
          </a:prstGeom>
        </p:spPr>
        <p:txBody>
          <a:bodyPr anchor="t">
            <a:normAutofit/>
          </a:bodyPr>
          <a:lstStyle>
            <a:lvl1pPr algn="ctr" defTabSz="309566">
              <a:defRPr sz="488" b="1" spc="-9">
                <a:solidFill>
                  <a:srgbClr val="6F6F6F"/>
                </a:solidFill>
                <a:uFill>
                  <a:solidFill>
                    <a:srgbClr val="000000"/>
                  </a:solidFill>
                </a:uFill>
                <a:latin typeface="HelvNeue Bold for IBM"/>
                <a:ea typeface="HelvNeue Bold for IBM"/>
                <a:cs typeface="HelvNeue Bold for IBM"/>
                <a:sym typeface="HelvNeue Bold for IBM"/>
              </a:defRPr>
            </a:lvl1pPr>
          </a:lstStyle>
          <a:p>
            <a:fld id="{86CB4B4D-7CA3-9044-876B-883B54F8677D}" type="slidenum">
              <a:t>‹#›</a:t>
            </a:fld>
            <a:endParaRPr/>
          </a:p>
        </p:txBody>
      </p:sp>
    </p:spTree>
    <p:extLst>
      <p:ext uri="{BB962C8B-B14F-4D97-AF65-F5344CB8AC3E}">
        <p14:creationId xmlns:p14="http://schemas.microsoft.com/office/powerpoint/2010/main" val="1815693148"/>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reserve="1">
  <p:cSld name="Dark Title Slide">
    <p:spTree>
      <p:nvGrpSpPr>
        <p:cNvPr id="1" name=""/>
        <p:cNvGrpSpPr/>
        <p:nvPr/>
      </p:nvGrpSpPr>
      <p:grpSpPr>
        <a:xfrm>
          <a:off x="0" y="0"/>
          <a:ext cx="0" cy="0"/>
          <a:chOff x="0" y="0"/>
          <a:chExt cx="0" cy="0"/>
        </a:xfrm>
      </p:grpSpPr>
      <p:sp>
        <p:nvSpPr>
          <p:cNvPr id="34" name="Rectangle 14"/>
          <p:cNvSpPr/>
          <p:nvPr/>
        </p:nvSpPr>
        <p:spPr>
          <a:xfrm>
            <a:off x="5744088" y="1"/>
            <a:ext cx="2239859" cy="5148263"/>
          </a:xfrm>
          <a:prstGeom prst="rect">
            <a:avLst/>
          </a:prstGeom>
          <a:solidFill>
            <a:schemeClr val="accent5"/>
          </a:solidFill>
          <a:ln w="12700">
            <a:miter lim="400000"/>
          </a:ln>
        </p:spPr>
        <p:txBody>
          <a:bodyPr lIns="34257" tIns="34257" rIns="34257" bIns="34257" anchor="ctr"/>
          <a:lstStyle/>
          <a:p>
            <a:pPr algn="ctr">
              <a:defRPr>
                <a:solidFill>
                  <a:srgbClr val="FFFFFF"/>
                </a:solidFill>
                <a:latin typeface="+mn-lt"/>
                <a:ea typeface="+mn-ea"/>
                <a:cs typeface="+mn-cs"/>
                <a:sym typeface="Arial"/>
              </a:defRPr>
            </a:pPr>
            <a:endParaRPr sz="1799"/>
          </a:p>
        </p:txBody>
      </p:sp>
      <p:sp>
        <p:nvSpPr>
          <p:cNvPr id="35" name="Rectangle 13"/>
          <p:cNvSpPr/>
          <p:nvPr/>
        </p:nvSpPr>
        <p:spPr>
          <a:xfrm>
            <a:off x="2" y="0"/>
            <a:ext cx="5744087" cy="5148264"/>
          </a:xfrm>
          <a:prstGeom prst="rect">
            <a:avLst/>
          </a:prstGeom>
          <a:solidFill>
            <a:schemeClr val="accent4"/>
          </a:solidFill>
          <a:ln w="12700">
            <a:miter lim="400000"/>
          </a:ln>
        </p:spPr>
        <p:txBody>
          <a:bodyPr lIns="34257" tIns="34257" rIns="34257" bIns="34257" anchor="ctr"/>
          <a:lstStyle/>
          <a:p>
            <a:pPr algn="ctr">
              <a:defRPr>
                <a:solidFill>
                  <a:srgbClr val="FFFFFF"/>
                </a:solidFill>
                <a:latin typeface="+mn-lt"/>
                <a:ea typeface="+mn-ea"/>
                <a:cs typeface="+mn-cs"/>
                <a:sym typeface="Arial"/>
              </a:defRPr>
            </a:pPr>
            <a:endParaRPr sz="1799"/>
          </a:p>
        </p:txBody>
      </p:sp>
      <p:sp>
        <p:nvSpPr>
          <p:cNvPr id="36" name="Rectangle 16"/>
          <p:cNvSpPr/>
          <p:nvPr/>
        </p:nvSpPr>
        <p:spPr>
          <a:xfrm>
            <a:off x="7979435" y="-8679"/>
            <a:ext cx="1164567" cy="5165623"/>
          </a:xfrm>
          <a:prstGeom prst="rect">
            <a:avLst/>
          </a:prstGeom>
          <a:solidFill>
            <a:srgbClr val="E4E1E1"/>
          </a:solidFill>
          <a:ln w="12700">
            <a:miter lim="400000"/>
          </a:ln>
        </p:spPr>
        <p:txBody>
          <a:bodyPr lIns="34257" tIns="34257" rIns="34257" bIns="34257" anchor="ctr"/>
          <a:lstStyle/>
          <a:p>
            <a:pPr algn="ctr">
              <a:defRPr>
                <a:solidFill>
                  <a:srgbClr val="FFFFFF"/>
                </a:solidFill>
                <a:latin typeface="+mn-lt"/>
                <a:ea typeface="+mn-ea"/>
                <a:cs typeface="+mn-cs"/>
                <a:sym typeface="Arial"/>
              </a:defRPr>
            </a:pPr>
            <a:endParaRPr sz="1799"/>
          </a:p>
        </p:txBody>
      </p:sp>
      <p:pic>
        <p:nvPicPr>
          <p:cNvPr id="38" name="ibm_logo_dark blue-01.png" descr="ibm_logo_dark blue-01.png"/>
          <p:cNvPicPr>
            <a:picLocks noChangeAspect="1"/>
          </p:cNvPicPr>
          <p:nvPr/>
        </p:nvPicPr>
        <p:blipFill>
          <a:blip r:embed="rId2"/>
          <a:stretch>
            <a:fillRect/>
          </a:stretch>
        </p:blipFill>
        <p:spPr>
          <a:xfrm rot="5400000">
            <a:off x="8787924" y="4792100"/>
            <a:ext cx="143009" cy="378646"/>
          </a:xfrm>
          <a:prstGeom prst="rect">
            <a:avLst/>
          </a:prstGeom>
          <a:ln w="12700">
            <a:miter lim="400000"/>
          </a:ln>
        </p:spPr>
      </p:pic>
      <p:sp>
        <p:nvSpPr>
          <p:cNvPr id="41" name="Subtitle 2"/>
          <p:cNvSpPr txBox="1">
            <a:spLocks noGrp="1"/>
          </p:cNvSpPr>
          <p:nvPr>
            <p:ph type="body" sz="quarter" idx="13"/>
          </p:nvPr>
        </p:nvSpPr>
        <p:spPr>
          <a:xfrm>
            <a:off x="190501" y="2153984"/>
            <a:ext cx="5553585" cy="457837"/>
          </a:xfrm>
          <a:prstGeom prst="rect">
            <a:avLst/>
          </a:prstGeom>
        </p:spPr>
        <p:txBody>
          <a:bodyPr lIns="45718" tIns="45718" rIns="45718" bIns="45718"/>
          <a:lstStyle>
            <a:lvl1pPr defTabSz="685166">
              <a:lnSpc>
                <a:spcPct val="90000"/>
              </a:lnSpc>
              <a:defRPr sz="2698">
                <a:solidFill>
                  <a:srgbClr val="DBD6D6"/>
                </a:solidFill>
              </a:defRPr>
            </a:lvl1pPr>
          </a:lstStyle>
          <a:p>
            <a:r>
              <a:t>Sub-title</a:t>
            </a:r>
          </a:p>
        </p:txBody>
      </p:sp>
      <p:sp>
        <p:nvSpPr>
          <p:cNvPr id="42" name="Subtitle 2"/>
          <p:cNvSpPr txBox="1">
            <a:spLocks noGrp="1"/>
          </p:cNvSpPr>
          <p:nvPr>
            <p:ph type="body" sz="quarter" idx="14"/>
          </p:nvPr>
        </p:nvSpPr>
        <p:spPr>
          <a:xfrm>
            <a:off x="190501" y="3045836"/>
            <a:ext cx="5553585" cy="254559"/>
          </a:xfrm>
          <a:prstGeom prst="rect">
            <a:avLst/>
          </a:prstGeom>
        </p:spPr>
        <p:txBody>
          <a:bodyPr lIns="45718" tIns="45718" rIns="45718" bIns="45718"/>
          <a:lstStyle>
            <a:lvl1pPr defTabSz="685166">
              <a:lnSpc>
                <a:spcPct val="90000"/>
              </a:lnSpc>
              <a:defRPr sz="1349">
                <a:solidFill>
                  <a:srgbClr val="FFFFFF"/>
                </a:solidFill>
              </a:defRPr>
            </a:lvl1pPr>
          </a:lstStyle>
          <a:p>
            <a:r>
              <a:t>Presenter Name(s)</a:t>
            </a:r>
          </a:p>
        </p:txBody>
      </p:sp>
      <p:sp>
        <p:nvSpPr>
          <p:cNvPr id="43" name="Subtitle 2"/>
          <p:cNvSpPr txBox="1">
            <a:spLocks noGrp="1"/>
          </p:cNvSpPr>
          <p:nvPr>
            <p:ph type="body" sz="quarter" idx="15"/>
          </p:nvPr>
        </p:nvSpPr>
        <p:spPr>
          <a:xfrm>
            <a:off x="190500" y="3309074"/>
            <a:ext cx="4191000" cy="263241"/>
          </a:xfrm>
          <a:prstGeom prst="rect">
            <a:avLst/>
          </a:prstGeom>
        </p:spPr>
        <p:txBody>
          <a:bodyPr lIns="45718" tIns="45718" rIns="45718" bIns="45718"/>
          <a:lstStyle>
            <a:lvl1pPr defTabSz="685166">
              <a:lnSpc>
                <a:spcPct val="90000"/>
              </a:lnSpc>
              <a:defRPr sz="1349">
                <a:solidFill>
                  <a:srgbClr val="FFFFFF"/>
                </a:solidFill>
              </a:defRPr>
            </a:lvl1pPr>
          </a:lstStyle>
          <a:p>
            <a:r>
              <a:t>Date</a:t>
            </a:r>
          </a:p>
        </p:txBody>
      </p:sp>
      <p:sp>
        <p:nvSpPr>
          <p:cNvPr id="44" name="Subtitle 2"/>
          <p:cNvSpPr txBox="1">
            <a:spLocks noGrp="1"/>
          </p:cNvSpPr>
          <p:nvPr>
            <p:ph type="body" sz="quarter" idx="16"/>
          </p:nvPr>
        </p:nvSpPr>
        <p:spPr>
          <a:xfrm>
            <a:off x="190500" y="1575951"/>
            <a:ext cx="5553586" cy="578034"/>
          </a:xfrm>
          <a:prstGeom prst="rect">
            <a:avLst/>
          </a:prstGeom>
        </p:spPr>
        <p:txBody>
          <a:bodyPr lIns="45718" tIns="45718" rIns="45718" bIns="45718"/>
          <a:lstStyle>
            <a:lvl1pPr defTabSz="685166">
              <a:lnSpc>
                <a:spcPct val="90000"/>
              </a:lnSpc>
              <a:defRPr sz="3597" b="1">
                <a:solidFill>
                  <a:schemeClr val="accent2">
                    <a:lumOff val="5588"/>
                  </a:schemeClr>
                </a:solidFill>
              </a:defRPr>
            </a:lvl1pPr>
          </a:lstStyle>
          <a:p>
            <a:r>
              <a:t>Presentation Title</a:t>
            </a:r>
          </a:p>
        </p:txBody>
      </p:sp>
    </p:spTree>
    <p:extLst>
      <p:ext uri="{BB962C8B-B14F-4D97-AF65-F5344CB8AC3E}">
        <p14:creationId xmlns:p14="http://schemas.microsoft.com/office/powerpoint/2010/main" val="1995007193"/>
      </p:ext>
    </p:extLst>
  </p:cSld>
  <p:clrMapOvr>
    <a:masterClrMapping/>
  </p:clrMapOvr>
  <p:transition spd="med"/>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type="tx">
  <p:cSld name="Bullets">
    <p:bg>
      <p:bgPr>
        <a:solidFill>
          <a:srgbClr val="000000"/>
        </a:solidFill>
        <a:effectLst/>
      </p:bgPr>
    </p:bg>
    <p:spTree>
      <p:nvGrpSpPr>
        <p:cNvPr id="1" name=""/>
        <p:cNvGrpSpPr/>
        <p:nvPr/>
      </p:nvGrpSpPr>
      <p:grpSpPr>
        <a:xfrm>
          <a:off x="0" y="0"/>
          <a:ext cx="0" cy="0"/>
          <a:chOff x="0" y="0"/>
          <a:chExt cx="0" cy="0"/>
        </a:xfrm>
      </p:grpSpPr>
      <p:sp>
        <p:nvSpPr>
          <p:cNvPr id="9102" name="Body Level One…"/>
          <p:cNvSpPr txBox="1">
            <a:spLocks noGrp="1"/>
          </p:cNvSpPr>
          <p:nvPr>
            <p:ph type="body" idx="1"/>
          </p:nvPr>
        </p:nvSpPr>
        <p:spPr>
          <a:xfrm>
            <a:off x="652462" y="667368"/>
            <a:ext cx="7839077" cy="3808762"/>
          </a:xfrm>
          <a:prstGeom prst="rect">
            <a:avLst/>
          </a:prstGeom>
        </p:spPr>
        <p:txBody>
          <a:bodyPr lIns="19050" tIns="19050" rIns="19050" bIns="19050" anchor="ctr">
            <a:normAutofit/>
          </a:bodyPr>
          <a:lstStyle>
            <a:lvl1pPr marL="603257" indent="-285754" defTabSz="309566">
              <a:spcBef>
                <a:spcPts val="2700"/>
              </a:spcBef>
              <a:buSzPct val="171000"/>
              <a:buChar char="•"/>
              <a:defRPr sz="1988" b="0" spc="0">
                <a:latin typeface="Gill Sans"/>
                <a:ea typeface="Gill Sans"/>
                <a:cs typeface="Gill Sans"/>
                <a:sym typeface="Gill Sans"/>
              </a:defRPr>
            </a:lvl1pPr>
            <a:lvl2pPr marL="1047764" indent="-285754" defTabSz="309566">
              <a:spcBef>
                <a:spcPts val="2700"/>
              </a:spcBef>
              <a:buSzPct val="171000"/>
              <a:buChar char="•"/>
              <a:defRPr sz="1988" b="0" spc="0">
                <a:latin typeface="Gill Sans"/>
                <a:ea typeface="Gill Sans"/>
                <a:cs typeface="Gill Sans"/>
                <a:sym typeface="Gill Sans"/>
              </a:defRPr>
            </a:lvl2pPr>
            <a:lvl3pPr marL="1492269" indent="-285754" defTabSz="309566">
              <a:spcBef>
                <a:spcPts val="2700"/>
              </a:spcBef>
              <a:buSzPct val="171000"/>
              <a:defRPr sz="1988" b="0" spc="0">
                <a:latin typeface="Gill Sans"/>
                <a:ea typeface="Gill Sans"/>
                <a:cs typeface="Gill Sans"/>
                <a:sym typeface="Gill Sans"/>
              </a:defRPr>
            </a:lvl3pPr>
            <a:lvl4pPr marL="1936774" indent="-285754" defTabSz="309566">
              <a:spcBef>
                <a:spcPts val="2700"/>
              </a:spcBef>
              <a:buSzPct val="171000"/>
              <a:buChar char="•"/>
              <a:defRPr sz="1988" b="0" spc="0">
                <a:latin typeface="Gill Sans"/>
                <a:ea typeface="Gill Sans"/>
                <a:cs typeface="Gill Sans"/>
                <a:sym typeface="Gill Sans"/>
              </a:defRPr>
            </a:lvl4pPr>
            <a:lvl5pPr marL="2381280" indent="-285754" defTabSz="309566">
              <a:spcBef>
                <a:spcPts val="2700"/>
              </a:spcBef>
              <a:buSzPct val="171000"/>
              <a:buChar char="•"/>
              <a:defRPr sz="1988" b="0" spc="0">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9103" name="Slide Number"/>
          <p:cNvSpPr txBox="1">
            <a:spLocks noGrp="1"/>
          </p:cNvSpPr>
          <p:nvPr>
            <p:ph type="sldNum" sz="quarter" idx="2"/>
          </p:nvPr>
        </p:nvSpPr>
        <p:spPr>
          <a:xfrm>
            <a:off x="4454074" y="4914685"/>
            <a:ext cx="226331" cy="147774"/>
          </a:xfrm>
          <a:prstGeom prst="rect">
            <a:avLst/>
          </a:prstGeom>
        </p:spPr>
        <p:txBody>
          <a:bodyPr lIns="19050" tIns="19050" rIns="19050" bIns="19050" anchor="t">
            <a:normAutofit/>
          </a:bodyPr>
          <a:lstStyle>
            <a:lvl1pPr algn="ctr" defTabSz="309566">
              <a:defRPr sz="900" b="1">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1495709501"/>
      </p:ext>
    </p:extLst>
  </p:cSld>
  <p:clrMapOvr>
    <a:masterClrMapping/>
  </p:clrMapOvr>
  <p:transition spd="med"/>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type="tx">
  <p:cSld name="Title Only NEW">
    <p:bg>
      <p:bgPr>
        <a:solidFill>
          <a:srgbClr val="FFFFFF"/>
        </a:solidFill>
        <a:effectLst/>
      </p:bgPr>
    </p:bg>
    <p:spTree>
      <p:nvGrpSpPr>
        <p:cNvPr id="1" name=""/>
        <p:cNvGrpSpPr/>
        <p:nvPr/>
      </p:nvGrpSpPr>
      <p:grpSpPr>
        <a:xfrm>
          <a:off x="0" y="0"/>
          <a:ext cx="0" cy="0"/>
          <a:chOff x="0" y="0"/>
          <a:chExt cx="0" cy="0"/>
        </a:xfrm>
      </p:grpSpPr>
      <p:sp>
        <p:nvSpPr>
          <p:cNvPr id="9110" name="Title Text"/>
          <p:cNvSpPr txBox="1">
            <a:spLocks noGrp="1"/>
          </p:cNvSpPr>
          <p:nvPr>
            <p:ph type="title"/>
          </p:nvPr>
        </p:nvSpPr>
        <p:spPr>
          <a:xfrm>
            <a:off x="366712" y="181143"/>
            <a:ext cx="8468388" cy="576783"/>
          </a:xfrm>
          <a:prstGeom prst="rect">
            <a:avLst/>
          </a:prstGeom>
        </p:spPr>
        <p:txBody>
          <a:bodyPr lIns="9525" tIns="9525" rIns="9525" bIns="9525"/>
          <a:lstStyle>
            <a:lvl1pPr marR="21431" defTabSz="481019">
              <a:lnSpc>
                <a:spcPct val="80000"/>
              </a:lnSpc>
              <a:defRPr sz="1800" spc="-53">
                <a:solidFill>
                  <a:srgbClr val="5E5E5E"/>
                </a:solidFill>
                <a:uFill>
                  <a:solidFill>
                    <a:srgbClr val="5E5E5E"/>
                  </a:solidFill>
                </a:uFill>
              </a:defRPr>
            </a:lvl1pPr>
          </a:lstStyle>
          <a:p>
            <a:r>
              <a:t>Title Text</a:t>
            </a:r>
          </a:p>
        </p:txBody>
      </p:sp>
      <p:sp>
        <p:nvSpPr>
          <p:cNvPr id="9111" name="IBM Design  ::  IBM Confidential  ::  © 2015 IBM Corporation"/>
          <p:cNvSpPr txBox="1"/>
          <p:nvPr/>
        </p:nvSpPr>
        <p:spPr>
          <a:xfrm>
            <a:off x="334789" y="4923268"/>
            <a:ext cx="1723357" cy="750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marR="21431" indent="45244" defTabSz="481019">
              <a:defRPr sz="1300" spc="-9">
                <a:solidFill>
                  <a:srgbClr val="959595"/>
                </a:solidFill>
                <a:uFill>
                  <a:solidFill>
                    <a:srgbClr val="6F6F6F"/>
                  </a:solidFill>
                </a:uFill>
                <a:latin typeface="Helvetica Light"/>
                <a:ea typeface="Helvetica Light"/>
                <a:cs typeface="Helvetica Light"/>
                <a:sym typeface="Helvetica Light"/>
              </a:defRPr>
            </a:pPr>
            <a:r>
              <a:rPr sz="488"/>
              <a:t>IBM </a:t>
            </a:r>
            <a:r>
              <a:rPr sz="488" b="1">
                <a:latin typeface="+mj-lt"/>
                <a:ea typeface="+mj-ea"/>
                <a:cs typeface="+mj-cs"/>
                <a:sym typeface="Helvetica"/>
              </a:rPr>
              <a:t>Design</a:t>
            </a:r>
            <a:r>
              <a:rPr sz="488">
                <a:uFill>
                  <a:solidFill>
                    <a:srgbClr val="7A7A7A"/>
                  </a:solidFill>
                </a:uFill>
              </a:rPr>
              <a:t>  ::  IBM Confidential  ::  © 2015 IBM Corporation </a:t>
            </a:r>
          </a:p>
        </p:txBody>
      </p:sp>
      <p:sp>
        <p:nvSpPr>
          <p:cNvPr id="9112" name="Slide Number"/>
          <p:cNvSpPr txBox="1">
            <a:spLocks noGrp="1"/>
          </p:cNvSpPr>
          <p:nvPr>
            <p:ph type="sldNum" sz="quarter" idx="2"/>
          </p:nvPr>
        </p:nvSpPr>
        <p:spPr>
          <a:xfrm>
            <a:off x="4419386" y="4909918"/>
            <a:ext cx="300467" cy="163827"/>
          </a:xfrm>
          <a:prstGeom prst="rect">
            <a:avLst/>
          </a:prstGeom>
        </p:spPr>
        <p:txBody>
          <a:bodyPr lIns="19050" tIns="19050" rIns="19050" bIns="19050" anchor="t"/>
          <a:lstStyle>
            <a:lvl1pPr algn="ctr" defTabSz="309566">
              <a:defRPr sz="900">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688417196"/>
      </p:ext>
    </p:extLst>
  </p:cSld>
  <p:clrMapOvr>
    <a:masterClrMapping/>
  </p:clrMapOvr>
  <p:transition spd="med"/>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type="tx">
  <p:cSld name="White Footer">
    <p:bg>
      <p:bgPr>
        <a:solidFill>
          <a:srgbClr val="FFFFFF"/>
        </a:solidFill>
        <a:effectLst/>
      </p:bgPr>
    </p:bg>
    <p:spTree>
      <p:nvGrpSpPr>
        <p:cNvPr id="1" name=""/>
        <p:cNvGrpSpPr/>
        <p:nvPr/>
      </p:nvGrpSpPr>
      <p:grpSpPr>
        <a:xfrm>
          <a:off x="0" y="0"/>
          <a:ext cx="0" cy="0"/>
          <a:chOff x="0" y="0"/>
          <a:chExt cx="0" cy="0"/>
        </a:xfrm>
      </p:grpSpPr>
      <p:sp>
        <p:nvSpPr>
          <p:cNvPr id="9119" name="IBM Design  ::  IBM Confidential  ::  © 2015 IBM Corporation"/>
          <p:cNvSpPr txBox="1"/>
          <p:nvPr/>
        </p:nvSpPr>
        <p:spPr>
          <a:xfrm>
            <a:off x="334789" y="4923268"/>
            <a:ext cx="1723357" cy="750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marR="21431" indent="45244" defTabSz="481019">
              <a:defRPr sz="1300" spc="-9">
                <a:solidFill>
                  <a:srgbClr val="959595"/>
                </a:solidFill>
                <a:uFill>
                  <a:solidFill>
                    <a:srgbClr val="6F6F6F"/>
                  </a:solidFill>
                </a:uFill>
                <a:latin typeface="Helvetica Light"/>
                <a:ea typeface="Helvetica Light"/>
                <a:cs typeface="Helvetica Light"/>
                <a:sym typeface="Helvetica Light"/>
              </a:defRPr>
            </a:pPr>
            <a:r>
              <a:rPr sz="488"/>
              <a:t>IBM </a:t>
            </a:r>
            <a:r>
              <a:rPr sz="488" b="1">
                <a:latin typeface="+mj-lt"/>
                <a:ea typeface="+mj-ea"/>
                <a:cs typeface="+mj-cs"/>
                <a:sym typeface="Helvetica"/>
              </a:rPr>
              <a:t>Design</a:t>
            </a:r>
            <a:r>
              <a:rPr sz="488">
                <a:uFill>
                  <a:solidFill>
                    <a:srgbClr val="7A7A7A"/>
                  </a:solidFill>
                </a:uFill>
              </a:rPr>
              <a:t>  ::  IBM Confidential  ::  © 2015 IBM Corporation </a:t>
            </a:r>
          </a:p>
        </p:txBody>
      </p:sp>
      <p:sp>
        <p:nvSpPr>
          <p:cNvPr id="9120" name="Slide Number"/>
          <p:cNvSpPr txBox="1">
            <a:spLocks noGrp="1"/>
          </p:cNvSpPr>
          <p:nvPr>
            <p:ph type="sldNum" sz="quarter" idx="2"/>
          </p:nvPr>
        </p:nvSpPr>
        <p:spPr>
          <a:xfrm>
            <a:off x="4419386" y="4909918"/>
            <a:ext cx="300467" cy="163827"/>
          </a:xfrm>
          <a:prstGeom prst="rect">
            <a:avLst/>
          </a:prstGeom>
        </p:spPr>
        <p:txBody>
          <a:bodyPr lIns="19050" tIns="19050" rIns="19050" bIns="19050" anchor="t"/>
          <a:lstStyle>
            <a:lvl1pPr algn="ctr" defTabSz="309566">
              <a:defRPr sz="900">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3149347051"/>
      </p:ext>
    </p:extLst>
  </p:cSld>
  <p:clrMapOvr>
    <a:masterClrMapping/>
  </p:clrMapOvr>
  <p:transition spd="med"/>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type="tx">
  <p:cSld name="3/4 Blue R">
    <p:bg>
      <p:bgPr>
        <a:solidFill>
          <a:srgbClr val="FFFFFF"/>
        </a:solidFill>
        <a:effectLst/>
      </p:bgPr>
    </p:bg>
    <p:spTree>
      <p:nvGrpSpPr>
        <p:cNvPr id="1" name=""/>
        <p:cNvGrpSpPr/>
        <p:nvPr/>
      </p:nvGrpSpPr>
      <p:grpSpPr>
        <a:xfrm>
          <a:off x="0" y="0"/>
          <a:ext cx="0" cy="0"/>
          <a:chOff x="0" y="0"/>
          <a:chExt cx="0" cy="0"/>
        </a:xfrm>
      </p:grpSpPr>
      <p:sp>
        <p:nvSpPr>
          <p:cNvPr id="9127" name="Rectangle"/>
          <p:cNvSpPr/>
          <p:nvPr/>
        </p:nvSpPr>
        <p:spPr>
          <a:xfrm>
            <a:off x="6855056" y="0"/>
            <a:ext cx="2288945" cy="5148263"/>
          </a:xfrm>
          <a:prstGeom prst="rect">
            <a:avLst/>
          </a:prstGeom>
          <a:solidFill>
            <a:srgbClr val="2B66F6"/>
          </a:solidFill>
          <a:ln w="12700">
            <a:miter lim="400000"/>
          </a:ln>
        </p:spPr>
        <p:txBody>
          <a:bodyPr lIns="20091" tIns="20091" rIns="20091" bIns="20091"/>
          <a:lstStyle/>
          <a:p>
            <a:pPr indent="0" defTabSz="309563">
              <a:lnSpc>
                <a:spcPct val="90000"/>
              </a:lnSpc>
              <a:spcBef>
                <a:spcPts val="1088"/>
              </a:spcBef>
              <a:defRPr sz="2400" b="1" spc="750">
                <a:solidFill>
                  <a:srgbClr val="FFFFFF"/>
                </a:solidFill>
                <a:latin typeface="Arial"/>
                <a:ea typeface="Arial"/>
                <a:cs typeface="Arial"/>
                <a:sym typeface="Arial"/>
              </a:defRPr>
            </a:pPr>
            <a:endParaRPr sz="900"/>
          </a:p>
        </p:txBody>
      </p:sp>
      <p:sp>
        <p:nvSpPr>
          <p:cNvPr id="9128" name="Public Cloud"/>
          <p:cNvSpPr txBox="1"/>
          <p:nvPr/>
        </p:nvSpPr>
        <p:spPr>
          <a:xfrm>
            <a:off x="2519302" y="4909735"/>
            <a:ext cx="760754" cy="1433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171450">
              <a:lnSpc>
                <a:spcPts val="600"/>
              </a:lnSpc>
              <a:defRPr sz="800" spc="750"/>
            </a:lvl1pPr>
          </a:lstStyle>
          <a:p>
            <a:r>
              <a:rPr sz="300"/>
              <a:t>Public Cloud</a:t>
            </a:r>
          </a:p>
        </p:txBody>
      </p:sp>
      <p:sp>
        <p:nvSpPr>
          <p:cNvPr id="9129" name="Kickstart"/>
          <p:cNvSpPr txBox="1"/>
          <p:nvPr/>
        </p:nvSpPr>
        <p:spPr>
          <a:xfrm>
            <a:off x="4789146" y="4904968"/>
            <a:ext cx="931002" cy="1433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171450">
              <a:lnSpc>
                <a:spcPts val="600"/>
              </a:lnSpc>
              <a:defRPr sz="800" spc="750"/>
            </a:lvl1pPr>
          </a:lstStyle>
          <a:p>
            <a:r>
              <a:rPr sz="300"/>
              <a:t>Kickstart</a:t>
            </a:r>
          </a:p>
        </p:txBody>
      </p:sp>
      <p:sp>
        <p:nvSpPr>
          <p:cNvPr id="9130" name="IBM Cloud"/>
          <p:cNvSpPr txBox="1"/>
          <p:nvPr/>
        </p:nvSpPr>
        <p:spPr>
          <a:xfrm>
            <a:off x="378807" y="4882494"/>
            <a:ext cx="760754" cy="1468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p>
            <a:pPr defTabSz="171452">
              <a:lnSpc>
                <a:spcPts val="600"/>
              </a:lnSpc>
              <a:defRPr sz="1000" spc="750"/>
            </a:pPr>
            <a:r>
              <a:rPr sz="375"/>
              <a:t>IBM </a:t>
            </a:r>
            <a:r>
              <a:rPr sz="375">
                <a:latin typeface="IBM Plex Sans SemiBold"/>
                <a:ea typeface="IBM Plex Sans SemiBold"/>
                <a:cs typeface="IBM Plex Sans SemiBold"/>
                <a:sym typeface="IBM Plex Sans SemiBold"/>
              </a:rPr>
              <a:t>Cloud</a:t>
            </a:r>
          </a:p>
        </p:txBody>
      </p:sp>
      <p:sp>
        <p:nvSpPr>
          <p:cNvPr id="9131" name="IBM Confidential / © 2018 IBM Corporation"/>
          <p:cNvSpPr txBox="1"/>
          <p:nvPr/>
        </p:nvSpPr>
        <p:spPr>
          <a:xfrm>
            <a:off x="7060640" y="4943441"/>
            <a:ext cx="4667945" cy="66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defTabSz="171450">
              <a:lnSpc>
                <a:spcPts val="600"/>
              </a:lnSpc>
              <a:defRPr sz="800" spc="750">
                <a:solidFill>
                  <a:srgbClr val="FFFFFF"/>
                </a:solidFill>
              </a:defRPr>
            </a:lvl1pPr>
          </a:lstStyle>
          <a:p>
            <a:r>
              <a:rPr sz="300"/>
              <a:t>IBM Confidential / © 2018 IBM Corporation</a:t>
            </a:r>
          </a:p>
        </p:txBody>
      </p:sp>
      <p:sp>
        <p:nvSpPr>
          <p:cNvPr id="9132" name="Slide Number"/>
          <p:cNvSpPr txBox="1">
            <a:spLocks noGrp="1"/>
          </p:cNvSpPr>
          <p:nvPr>
            <p:ph type="sldNum" sz="quarter" idx="2"/>
          </p:nvPr>
        </p:nvSpPr>
        <p:spPr>
          <a:xfrm>
            <a:off x="220181" y="4935109"/>
            <a:ext cx="201978" cy="100697"/>
          </a:xfrm>
          <a:prstGeom prst="rect">
            <a:avLst/>
          </a:prstGeom>
        </p:spPr>
        <p:txBody>
          <a:bodyPr anchor="b"/>
          <a:lstStyle>
            <a:lvl1pPr algn="l" defTabSz="171452">
              <a:lnSpc>
                <a:spcPts val="788"/>
              </a:lnSpc>
              <a:defRPr sz="600" b="1">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133751508"/>
      </p:ext>
    </p:extLst>
  </p:cSld>
  <p:clrMapOvr>
    <a:masterClrMapping/>
  </p:clrMapOvr>
  <p:transition spd="med"/>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type="tx">
  <p:cSld name="4_divider">
    <p:bg>
      <p:bgPr>
        <a:solidFill>
          <a:srgbClr val="0F6FFF"/>
        </a:solidFill>
        <a:effectLst/>
      </p:bgPr>
    </p:bg>
    <p:spTree>
      <p:nvGrpSpPr>
        <p:cNvPr id="1" name=""/>
        <p:cNvGrpSpPr/>
        <p:nvPr/>
      </p:nvGrpSpPr>
      <p:grpSpPr>
        <a:xfrm>
          <a:off x="0" y="0"/>
          <a:ext cx="0" cy="0"/>
          <a:chOff x="0" y="0"/>
          <a:chExt cx="0" cy="0"/>
        </a:xfrm>
      </p:grpSpPr>
      <p:sp>
        <p:nvSpPr>
          <p:cNvPr id="9139" name="Title Text"/>
          <p:cNvSpPr txBox="1">
            <a:spLocks noGrp="1"/>
          </p:cNvSpPr>
          <p:nvPr>
            <p:ph type="title"/>
          </p:nvPr>
        </p:nvSpPr>
        <p:spPr>
          <a:xfrm>
            <a:off x="210312" y="137796"/>
            <a:ext cx="4142234" cy="4298611"/>
          </a:xfrm>
          <a:prstGeom prst="rect">
            <a:avLst/>
          </a:prstGeom>
        </p:spPr>
        <p:txBody>
          <a:bodyPr/>
          <a:lstStyle>
            <a:lvl1pPr defTabSz="914411">
              <a:defRPr sz="2400" b="0" spc="0">
                <a:solidFill>
                  <a:srgbClr val="FFFFFF"/>
                </a:solidFill>
              </a:defRPr>
            </a:lvl1pPr>
          </a:lstStyle>
          <a:p>
            <a:r>
              <a:t>Title Text</a:t>
            </a:r>
          </a:p>
        </p:txBody>
      </p:sp>
      <p:grpSp>
        <p:nvGrpSpPr>
          <p:cNvPr id="9184" name="Group"/>
          <p:cNvGrpSpPr/>
          <p:nvPr/>
        </p:nvGrpSpPr>
        <p:grpSpPr>
          <a:xfrm>
            <a:off x="-109731" y="-109957"/>
            <a:ext cx="9364225" cy="5369451"/>
            <a:chOff x="0" y="0"/>
            <a:chExt cx="24971264" cy="14305288"/>
          </a:xfrm>
        </p:grpSpPr>
        <p:grpSp>
          <p:nvGrpSpPr>
            <p:cNvPr id="9151" name="Group"/>
            <p:cNvGrpSpPr/>
            <p:nvPr/>
          </p:nvGrpSpPr>
          <p:grpSpPr>
            <a:xfrm>
              <a:off x="903903" y="0"/>
              <a:ext cx="23164631" cy="243846"/>
              <a:chOff x="-2" y="0"/>
              <a:chExt cx="23164629" cy="243844"/>
            </a:xfrm>
          </p:grpSpPr>
          <p:sp>
            <p:nvSpPr>
              <p:cNvPr id="9140"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141"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142"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143"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144"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145"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146"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147"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148"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149"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150"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9163" name="Group"/>
            <p:cNvGrpSpPr/>
            <p:nvPr/>
          </p:nvGrpSpPr>
          <p:grpSpPr>
            <a:xfrm>
              <a:off x="903903" y="14061444"/>
              <a:ext cx="23164631" cy="243846"/>
              <a:chOff x="-2" y="0"/>
              <a:chExt cx="23164629" cy="243844"/>
            </a:xfrm>
          </p:grpSpPr>
          <p:sp>
            <p:nvSpPr>
              <p:cNvPr id="9152" name="Line"/>
              <p:cNvSpPr/>
              <p:nvPr/>
            </p:nvSpPr>
            <p:spPr>
              <a:xfrm flipV="1">
                <a:off x="-3" y="0"/>
                <a:ext cx="6"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153" name="Line"/>
              <p:cNvSpPr/>
              <p:nvPr/>
            </p:nvSpPr>
            <p:spPr>
              <a:xfrm flipV="1">
                <a:off x="4876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154" name="Line"/>
              <p:cNvSpPr/>
              <p:nvPr/>
            </p:nvSpPr>
            <p:spPr>
              <a:xfrm flipV="1">
                <a:off x="54864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155" name="Line"/>
              <p:cNvSpPr/>
              <p:nvPr/>
            </p:nvSpPr>
            <p:spPr>
              <a:xfrm flipV="1">
                <a:off x="60960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156" name="Line"/>
              <p:cNvSpPr/>
              <p:nvPr/>
            </p:nvSpPr>
            <p:spPr>
              <a:xfrm flipV="1">
                <a:off x="109728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157" name="Line"/>
              <p:cNvSpPr/>
              <p:nvPr/>
            </p:nvSpPr>
            <p:spPr>
              <a:xfrm flipV="1">
                <a:off x="115824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158" name="Line"/>
              <p:cNvSpPr/>
              <p:nvPr/>
            </p:nvSpPr>
            <p:spPr>
              <a:xfrm flipV="1">
                <a:off x="12192000"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159" name="Line"/>
              <p:cNvSpPr/>
              <p:nvPr/>
            </p:nvSpPr>
            <p:spPr>
              <a:xfrm flipV="1">
                <a:off x="17068801"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160" name="Line"/>
              <p:cNvSpPr/>
              <p:nvPr/>
            </p:nvSpPr>
            <p:spPr>
              <a:xfrm flipV="1">
                <a:off x="176784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161" name="Line"/>
              <p:cNvSpPr/>
              <p:nvPr/>
            </p:nvSpPr>
            <p:spPr>
              <a:xfrm flipV="1">
                <a:off x="18288004"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162" name="Line"/>
              <p:cNvSpPr/>
              <p:nvPr/>
            </p:nvSpPr>
            <p:spPr>
              <a:xfrm flipV="1">
                <a:off x="23164625" y="0"/>
                <a:ext cx="3" cy="243846"/>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9173" name="Group"/>
            <p:cNvGrpSpPr/>
            <p:nvPr/>
          </p:nvGrpSpPr>
          <p:grpSpPr>
            <a:xfrm>
              <a:off x="0" y="926929"/>
              <a:ext cx="243846" cy="12438555"/>
              <a:chOff x="0" y="-2"/>
              <a:chExt cx="243844" cy="12438554"/>
            </a:xfrm>
          </p:grpSpPr>
          <p:sp>
            <p:nvSpPr>
              <p:cNvPr id="9164" name="Line"/>
              <p:cNvSpPr/>
              <p:nvPr/>
            </p:nvSpPr>
            <p:spPr>
              <a:xfrm flipH="1">
                <a:off x="0" y="110946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165" name="Line"/>
              <p:cNvSpPr/>
              <p:nvPr/>
            </p:nvSpPr>
            <p:spPr>
              <a:xfrm flipH="1">
                <a:off x="0" y="280415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166" name="Line"/>
              <p:cNvSpPr/>
              <p:nvPr/>
            </p:nvSpPr>
            <p:spPr>
              <a:xfrm flipH="1">
                <a:off x="0" y="451103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167" name="Line"/>
              <p:cNvSpPr/>
              <p:nvPr/>
            </p:nvSpPr>
            <p:spPr>
              <a:xfrm flipH="1">
                <a:off x="0" y="6221988"/>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168" name="Line"/>
              <p:cNvSpPr/>
              <p:nvPr/>
            </p:nvSpPr>
            <p:spPr>
              <a:xfrm flipH="1">
                <a:off x="0" y="7924802"/>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169" name="Line"/>
              <p:cNvSpPr/>
              <p:nvPr/>
            </p:nvSpPr>
            <p:spPr>
              <a:xfrm flipH="1">
                <a:off x="0" y="963168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170" name="Line"/>
              <p:cNvSpPr/>
              <p:nvPr/>
            </p:nvSpPr>
            <p:spPr>
              <a:xfrm flipH="1">
                <a:off x="0" y="11350755"/>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171" name="Line"/>
              <p:cNvSpPr/>
              <p:nvPr/>
            </p:nvSpPr>
            <p:spPr>
              <a:xfrm flipH="1" flipV="1">
                <a:off x="0" y="-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172" name="Line"/>
              <p:cNvSpPr/>
              <p:nvPr/>
            </p:nvSpPr>
            <p:spPr>
              <a:xfrm flipH="1">
                <a:off x="0" y="1243855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9183" name="Group"/>
            <p:cNvGrpSpPr/>
            <p:nvPr/>
          </p:nvGrpSpPr>
          <p:grpSpPr>
            <a:xfrm>
              <a:off x="24727419" y="926929"/>
              <a:ext cx="243846" cy="12435851"/>
              <a:chOff x="0" y="0"/>
              <a:chExt cx="243844" cy="12435850"/>
            </a:xfrm>
          </p:grpSpPr>
          <p:sp>
            <p:nvSpPr>
              <p:cNvPr id="9174" name="Line"/>
              <p:cNvSpPr/>
              <p:nvPr/>
            </p:nvSpPr>
            <p:spPr>
              <a:xfrm flipH="1">
                <a:off x="0" y="110947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175" name="Line"/>
              <p:cNvSpPr/>
              <p:nvPr/>
            </p:nvSpPr>
            <p:spPr>
              <a:xfrm flipH="1">
                <a:off x="0" y="2804162"/>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176" name="Line"/>
              <p:cNvSpPr/>
              <p:nvPr/>
            </p:nvSpPr>
            <p:spPr>
              <a:xfrm flipH="1">
                <a:off x="0" y="4511043"/>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177" name="Line"/>
              <p:cNvSpPr/>
              <p:nvPr/>
            </p:nvSpPr>
            <p:spPr>
              <a:xfrm flipH="1">
                <a:off x="0" y="621792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178" name="Line"/>
              <p:cNvSpPr/>
              <p:nvPr/>
            </p:nvSpPr>
            <p:spPr>
              <a:xfrm flipH="1">
                <a:off x="0" y="7924806"/>
                <a:ext cx="243846" cy="1"/>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179" name="Line"/>
              <p:cNvSpPr/>
              <p:nvPr/>
            </p:nvSpPr>
            <p:spPr>
              <a:xfrm flipH="1">
                <a:off x="0" y="9631684"/>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180" name="Line"/>
              <p:cNvSpPr/>
              <p:nvPr/>
            </p:nvSpPr>
            <p:spPr>
              <a:xfrm flipH="1">
                <a:off x="0" y="1135076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181" name="Line"/>
              <p:cNvSpPr/>
              <p:nvPr/>
            </p:nvSpPr>
            <p:spPr>
              <a:xfrm flipH="1" flipV="1">
                <a:off x="0" y="0"/>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182" name="Line"/>
              <p:cNvSpPr/>
              <p:nvPr/>
            </p:nvSpPr>
            <p:spPr>
              <a:xfrm flipH="1">
                <a:off x="0" y="12435849"/>
                <a:ext cx="243846" cy="3"/>
              </a:xfrm>
              <a:prstGeom prst="line">
                <a:avLst/>
              </a:prstGeom>
              <a:noFill/>
              <a:ln w="9525" cap="flat">
                <a:solidFill>
                  <a:srgbClr val="000000"/>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9185" name="Slide Number"/>
          <p:cNvSpPr txBox="1">
            <a:spLocks noGrp="1"/>
          </p:cNvSpPr>
          <p:nvPr>
            <p:ph type="sldNum" sz="quarter" idx="2"/>
          </p:nvPr>
        </p:nvSpPr>
        <p:spPr>
          <a:xfrm>
            <a:off x="8713354" y="4833927"/>
            <a:ext cx="201980" cy="83658"/>
          </a:xfrm>
          <a:prstGeom prst="rect">
            <a:avLst/>
          </a:prstGeom>
        </p:spPr>
        <p:txBody>
          <a:bodyPr/>
          <a:lstStyle>
            <a:lvl1pPr>
              <a:defRPr sz="600"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152133818"/>
      </p:ext>
    </p:extLst>
  </p:cSld>
  <p:clrMapOvr>
    <a:masterClrMapping/>
  </p:clrMapOvr>
  <p:transition spd="med"/>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type="tx">
  <p:cSld name="1_Left Ponts slide  Light">
    <p:bg>
      <p:bgPr>
        <a:solidFill>
          <a:srgbClr val="FFFFFF"/>
        </a:solidFill>
        <a:effectLst/>
      </p:bgPr>
    </p:bg>
    <p:spTree>
      <p:nvGrpSpPr>
        <p:cNvPr id="1" name=""/>
        <p:cNvGrpSpPr/>
        <p:nvPr/>
      </p:nvGrpSpPr>
      <p:grpSpPr>
        <a:xfrm>
          <a:off x="0" y="0"/>
          <a:ext cx="0" cy="0"/>
          <a:chOff x="0" y="0"/>
          <a:chExt cx="0" cy="0"/>
        </a:xfrm>
      </p:grpSpPr>
      <p:sp>
        <p:nvSpPr>
          <p:cNvPr id="9192" name="Confidential"/>
          <p:cNvSpPr txBox="1"/>
          <p:nvPr/>
        </p:nvSpPr>
        <p:spPr>
          <a:xfrm>
            <a:off x="429736" y="4719469"/>
            <a:ext cx="864554" cy="3352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defTabSz="309561">
              <a:lnSpc>
                <a:spcPct val="110000"/>
              </a:lnSpc>
              <a:defRPr sz="1600" spc="750">
                <a:solidFill>
                  <a:srgbClr val="26475B"/>
                </a:solidFill>
              </a:defRPr>
            </a:lvl1pPr>
          </a:lstStyle>
          <a:p>
            <a:r>
              <a:rPr sz="600"/>
              <a:t>IBM Confidential</a:t>
            </a:r>
          </a:p>
        </p:txBody>
      </p:sp>
      <p:sp>
        <p:nvSpPr>
          <p:cNvPr id="9193" name="IBM Design | Hybrid cloud"/>
          <p:cNvSpPr txBox="1"/>
          <p:nvPr/>
        </p:nvSpPr>
        <p:spPr>
          <a:xfrm>
            <a:off x="3904773" y="4668686"/>
            <a:ext cx="1334455" cy="436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gn="ctr" defTabSz="309561">
              <a:lnSpc>
                <a:spcPct val="110000"/>
              </a:lnSpc>
              <a:defRPr sz="1600" spc="750">
                <a:solidFill>
                  <a:srgbClr val="26475B"/>
                </a:solidFill>
              </a:defRPr>
            </a:lvl1pPr>
          </a:lstStyle>
          <a:p>
            <a:r>
              <a:rPr sz="600"/>
              <a:t>IBM Design | Hybrid Cloud</a:t>
            </a:r>
          </a:p>
        </p:txBody>
      </p:sp>
      <p:sp>
        <p:nvSpPr>
          <p:cNvPr id="9194" name="Body Level One…"/>
          <p:cNvSpPr txBox="1">
            <a:spLocks noGrp="1"/>
          </p:cNvSpPr>
          <p:nvPr>
            <p:ph type="body" sz="quarter" idx="1"/>
          </p:nvPr>
        </p:nvSpPr>
        <p:spPr>
          <a:xfrm>
            <a:off x="8603889" y="4824247"/>
            <a:ext cx="220030" cy="125728"/>
          </a:xfrm>
          <a:prstGeom prst="rect">
            <a:avLst/>
          </a:prstGeom>
        </p:spPr>
        <p:txBody>
          <a:bodyPr lIns="19050" tIns="19050" rIns="19050" bIns="19050" anchor="ctr">
            <a:normAutofit/>
          </a:bodyPr>
          <a:lstStyle>
            <a:lvl1pPr defTabSz="309566">
              <a:lnSpc>
                <a:spcPct val="110000"/>
              </a:lnSpc>
              <a:spcBef>
                <a:spcPts val="0"/>
              </a:spcBef>
              <a:defRPr sz="675" b="0" spc="0">
                <a:solidFill>
                  <a:srgbClr val="26475B"/>
                </a:solidFill>
              </a:defRPr>
            </a:lvl1pPr>
            <a:lvl2pPr marL="83409" indent="-83409" defTabSz="309566">
              <a:lnSpc>
                <a:spcPct val="110000"/>
              </a:lnSpc>
              <a:spcBef>
                <a:spcPts val="0"/>
              </a:spcBef>
              <a:defRPr sz="675" b="0" spc="0">
                <a:solidFill>
                  <a:srgbClr val="26475B"/>
                </a:solidFill>
              </a:defRPr>
            </a:lvl2pPr>
            <a:lvl3pPr marL="270350" indent="-68735" defTabSz="309566">
              <a:lnSpc>
                <a:spcPct val="110000"/>
              </a:lnSpc>
              <a:spcBef>
                <a:spcPts val="0"/>
              </a:spcBef>
              <a:defRPr sz="675" b="0" spc="0">
                <a:solidFill>
                  <a:srgbClr val="26475B"/>
                </a:solidFill>
              </a:defRPr>
            </a:lvl3pPr>
            <a:lvl4pPr marL="529202" indent="-94222" defTabSz="309566">
              <a:lnSpc>
                <a:spcPct val="110000"/>
              </a:lnSpc>
              <a:spcBef>
                <a:spcPts val="0"/>
              </a:spcBef>
              <a:defRPr sz="675" b="0" spc="0">
                <a:solidFill>
                  <a:srgbClr val="26475B"/>
                </a:solidFill>
              </a:defRPr>
            </a:lvl4pPr>
            <a:lvl5pPr marL="715242" indent="-83409" defTabSz="309566">
              <a:lnSpc>
                <a:spcPct val="110000"/>
              </a:lnSpc>
              <a:spcBef>
                <a:spcPts val="0"/>
              </a:spcBef>
              <a:defRPr sz="675" b="0" spc="0">
                <a:solidFill>
                  <a:srgbClr val="26475B"/>
                </a:solidFill>
              </a:defRPr>
            </a:lvl5pPr>
          </a:lstStyle>
          <a:p>
            <a:r>
              <a:t>Body Level One</a:t>
            </a:r>
          </a:p>
          <a:p>
            <a:pPr lvl="1"/>
            <a:r>
              <a:t>Body Level Two</a:t>
            </a:r>
          </a:p>
          <a:p>
            <a:pPr lvl="2"/>
            <a:r>
              <a:t>Body Level Three</a:t>
            </a:r>
          </a:p>
          <a:p>
            <a:pPr lvl="3"/>
            <a:r>
              <a:t>Body Level Four</a:t>
            </a:r>
          </a:p>
          <a:p>
            <a:pPr lvl="4"/>
            <a:r>
              <a:t>Body Level Five</a:t>
            </a:r>
          </a:p>
        </p:txBody>
      </p:sp>
      <p:sp>
        <p:nvSpPr>
          <p:cNvPr id="9195" name="Rectangle"/>
          <p:cNvSpPr>
            <a:spLocks noGrp="1"/>
          </p:cNvSpPr>
          <p:nvPr>
            <p:ph type="body" sz="quarter" idx="21"/>
          </p:nvPr>
        </p:nvSpPr>
        <p:spPr>
          <a:xfrm>
            <a:off x="682624" y="767699"/>
            <a:ext cx="1142630" cy="64327"/>
          </a:xfrm>
          <a:prstGeom prst="rect">
            <a:avLst/>
          </a:prstGeom>
          <a:solidFill>
            <a:srgbClr val="01B6CB"/>
          </a:solidFill>
        </p:spPr>
        <p:txBody>
          <a:bodyPr lIns="26787" tIns="26787" rIns="26787" bIns="26787" anchor="ctr">
            <a:normAutofit/>
          </a:bodyPr>
          <a:lstStyle>
            <a:lvl1pPr defTabSz="619132">
              <a:lnSpc>
                <a:spcPct val="150000"/>
              </a:lnSpc>
              <a:spcBef>
                <a:spcPts val="0"/>
              </a:spcBef>
              <a:defRPr sz="1200" b="0" spc="0">
                <a:solidFill>
                  <a:srgbClr val="26475B"/>
                </a:solidFill>
              </a:defRPr>
            </a:lvl1pPr>
          </a:lstStyle>
          <a:p>
            <a:pPr defTabSz="825509">
              <a:lnSpc>
                <a:spcPct val="150000"/>
              </a:lnSpc>
              <a:spcBef>
                <a:spcPts val="0"/>
              </a:spcBef>
              <a:defRPr sz="1200" b="0" spc="0">
                <a:solidFill>
                  <a:srgbClr val="26475B"/>
                </a:solidFill>
              </a:defRPr>
            </a:pPr>
            <a:endParaRPr/>
          </a:p>
        </p:txBody>
      </p:sp>
      <p:sp>
        <p:nvSpPr>
          <p:cNvPr id="9196" name="Right big  image slide"/>
          <p:cNvSpPr txBox="1">
            <a:spLocks noGrp="1"/>
          </p:cNvSpPr>
          <p:nvPr>
            <p:ph type="body" sz="quarter" idx="22"/>
          </p:nvPr>
        </p:nvSpPr>
        <p:spPr>
          <a:xfrm>
            <a:off x="672567" y="890043"/>
            <a:ext cx="2510125" cy="744692"/>
          </a:xfrm>
          <a:prstGeom prst="rect">
            <a:avLst/>
          </a:prstGeom>
        </p:spPr>
        <p:txBody>
          <a:bodyPr>
            <a:normAutofit/>
          </a:bodyPr>
          <a:lstStyle>
            <a:lvl1pPr indent="47625" defTabSz="619132">
              <a:lnSpc>
                <a:spcPct val="80000"/>
              </a:lnSpc>
              <a:spcBef>
                <a:spcPts val="0"/>
              </a:spcBef>
              <a:defRPr sz="8000" b="0" spc="0">
                <a:solidFill>
                  <a:srgbClr val="26475B"/>
                </a:solidFill>
              </a:defRPr>
            </a:lvl1pPr>
          </a:lstStyle>
          <a:p>
            <a:pPr indent="63500" defTabSz="825509">
              <a:lnSpc>
                <a:spcPct val="80000"/>
              </a:lnSpc>
              <a:spcBef>
                <a:spcPts val="0"/>
              </a:spcBef>
              <a:defRPr sz="8000" b="0" spc="0">
                <a:solidFill>
                  <a:srgbClr val="26475B"/>
                </a:solidFill>
              </a:defRPr>
            </a:pPr>
            <a:endParaRPr/>
          </a:p>
        </p:txBody>
      </p:sp>
      <p:sp>
        <p:nvSpPr>
          <p:cNvPr id="9197" name="Philosophical debates have arisen over the present and future use of technology in society, with disagreements over whether technology improves the human condition or worsens it. Neo-Luddism, anarcho-primitivism, and similar movements criticise the perva"/>
          <p:cNvSpPr txBox="1">
            <a:spLocks noGrp="1"/>
          </p:cNvSpPr>
          <p:nvPr>
            <p:ph type="body" sz="quarter" idx="23"/>
          </p:nvPr>
        </p:nvSpPr>
        <p:spPr>
          <a:xfrm>
            <a:off x="685267" y="3355610"/>
            <a:ext cx="2433926" cy="823536"/>
          </a:xfrm>
          <a:prstGeom prst="rect">
            <a:avLst/>
          </a:prstGeom>
        </p:spPr>
        <p:txBody>
          <a:bodyPr>
            <a:normAutofit/>
          </a:bodyPr>
          <a:lstStyle>
            <a:lvl1pPr indent="47625" defTabSz="619132">
              <a:lnSpc>
                <a:spcPct val="110000"/>
              </a:lnSpc>
              <a:spcBef>
                <a:spcPts val="0"/>
              </a:spcBef>
              <a:defRPr sz="1800" b="0" spc="0">
                <a:solidFill>
                  <a:srgbClr val="26475B"/>
                </a:solidFill>
              </a:defRPr>
            </a:lvl1pPr>
          </a:lstStyle>
          <a:p>
            <a:pPr indent="63500" defTabSz="825509">
              <a:lnSpc>
                <a:spcPct val="110000"/>
              </a:lnSpc>
              <a:spcBef>
                <a:spcPts val="0"/>
              </a:spcBef>
              <a:defRPr sz="1800" b="0" spc="0">
                <a:solidFill>
                  <a:srgbClr val="26475B"/>
                </a:solidFill>
              </a:defRPr>
            </a:pPr>
            <a:endParaRPr/>
          </a:p>
        </p:txBody>
      </p:sp>
      <p:sp>
        <p:nvSpPr>
          <p:cNvPr id="9198" name="Philosophical debates have arisen over the present and future use of technology"/>
          <p:cNvSpPr txBox="1">
            <a:spLocks noGrp="1"/>
          </p:cNvSpPr>
          <p:nvPr>
            <p:ph type="body" sz="quarter" idx="24"/>
          </p:nvPr>
        </p:nvSpPr>
        <p:spPr>
          <a:xfrm>
            <a:off x="666217" y="2614787"/>
            <a:ext cx="2433926" cy="522670"/>
          </a:xfrm>
          <a:prstGeom prst="rect">
            <a:avLst/>
          </a:prstGeom>
        </p:spPr>
        <p:txBody>
          <a:bodyPr lIns="19050" tIns="19050" rIns="19050" bIns="19050">
            <a:normAutofit/>
          </a:bodyPr>
          <a:lstStyle>
            <a:lvl1pPr indent="47625" defTabSz="619132">
              <a:spcBef>
                <a:spcPts val="0"/>
              </a:spcBef>
              <a:defRPr sz="2900" b="0" cap="all" spc="100">
                <a:solidFill>
                  <a:srgbClr val="26475B"/>
                </a:solidFill>
              </a:defRPr>
            </a:lvl1pPr>
          </a:lstStyle>
          <a:p>
            <a:pPr indent="63500" defTabSz="825509">
              <a:spcBef>
                <a:spcPts val="0"/>
              </a:spcBef>
              <a:defRPr sz="2900" b="0" cap="all" spc="100">
                <a:solidFill>
                  <a:srgbClr val="26475B"/>
                </a:solidFill>
              </a:defRPr>
            </a:pPr>
            <a:endParaRPr/>
          </a:p>
        </p:txBody>
      </p:sp>
      <p:sp>
        <p:nvSpPr>
          <p:cNvPr id="9199" name="Rounded Rectangle"/>
          <p:cNvSpPr>
            <a:spLocks noGrp="1"/>
          </p:cNvSpPr>
          <p:nvPr>
            <p:ph type="body" sz="quarter" idx="25"/>
          </p:nvPr>
        </p:nvSpPr>
        <p:spPr>
          <a:xfrm>
            <a:off x="3853529" y="823696"/>
            <a:ext cx="204303" cy="204494"/>
          </a:xfrm>
          <a:prstGeom prst="rect">
            <a:avLst/>
          </a:prstGeom>
          <a:solidFill>
            <a:srgbClr val="26475B"/>
          </a:solidFill>
        </p:spPr>
        <p:txBody>
          <a:bodyPr lIns="26787" tIns="26787" rIns="26787" bIns="26787" anchor="ctr">
            <a:normAutofit/>
          </a:bodyPr>
          <a:lstStyle>
            <a:lvl1pPr defTabSz="619132">
              <a:lnSpc>
                <a:spcPct val="90000"/>
              </a:lnSpc>
              <a:spcBef>
                <a:spcPts val="0"/>
              </a:spcBef>
              <a:defRPr sz="1200" spc="200">
                <a:solidFill>
                  <a:srgbClr val="26475B"/>
                </a:solidFill>
              </a:defRPr>
            </a:lvl1pPr>
          </a:lstStyle>
          <a:p>
            <a:pPr defTabSz="825509">
              <a:lnSpc>
                <a:spcPct val="90000"/>
              </a:lnSpc>
              <a:spcBef>
                <a:spcPts val="0"/>
              </a:spcBef>
              <a:defRPr sz="1200" spc="200">
                <a:solidFill>
                  <a:srgbClr val="26475B"/>
                </a:solidFill>
              </a:defRPr>
            </a:pPr>
            <a:endParaRPr/>
          </a:p>
        </p:txBody>
      </p:sp>
      <p:sp>
        <p:nvSpPr>
          <p:cNvPr id="9200" name="1"/>
          <p:cNvSpPr txBox="1">
            <a:spLocks noGrp="1"/>
          </p:cNvSpPr>
          <p:nvPr>
            <p:ph type="body" sz="quarter" idx="26"/>
          </p:nvPr>
        </p:nvSpPr>
        <p:spPr>
          <a:xfrm>
            <a:off x="3899251" y="782339"/>
            <a:ext cx="112862" cy="267358"/>
          </a:xfrm>
          <a:prstGeom prst="rect">
            <a:avLst/>
          </a:prstGeom>
        </p:spPr>
        <p:txBody>
          <a:bodyPr lIns="26787" tIns="26787" rIns="26787" bIns="26787">
            <a:normAutofit/>
          </a:bodyPr>
          <a:lstStyle>
            <a:lvl1pPr indent="47625" algn="ctr" defTabSz="619132">
              <a:lnSpc>
                <a:spcPct val="150000"/>
              </a:lnSpc>
              <a:spcBef>
                <a:spcPts val="0"/>
              </a:spcBef>
              <a:defRPr sz="3200" b="0" spc="0"/>
            </a:lvl1pPr>
          </a:lstStyle>
          <a:p>
            <a:pPr indent="63500" algn="ctr" defTabSz="825509">
              <a:lnSpc>
                <a:spcPct val="150000"/>
              </a:lnSpc>
              <a:spcBef>
                <a:spcPts val="0"/>
              </a:spcBef>
              <a:defRPr sz="3200" b="0" spc="0"/>
            </a:pPr>
            <a:endParaRPr/>
          </a:p>
        </p:txBody>
      </p:sp>
      <p:sp>
        <p:nvSpPr>
          <p:cNvPr id="9201" name="1st point"/>
          <p:cNvSpPr txBox="1">
            <a:spLocks noGrp="1"/>
          </p:cNvSpPr>
          <p:nvPr>
            <p:ph type="body" sz="quarter" idx="27"/>
          </p:nvPr>
        </p:nvSpPr>
        <p:spPr>
          <a:xfrm>
            <a:off x="4180001" y="2721610"/>
            <a:ext cx="1809752" cy="143682"/>
          </a:xfrm>
          <a:prstGeom prst="rect">
            <a:avLst/>
          </a:prstGeom>
        </p:spPr>
        <p:txBody>
          <a:bodyPr>
            <a:normAutofit/>
          </a:bodyPr>
          <a:lstStyle>
            <a:lvl1pPr indent="47625" defTabSz="619132">
              <a:lnSpc>
                <a:spcPct val="110000"/>
              </a:lnSpc>
              <a:spcBef>
                <a:spcPts val="0"/>
              </a:spcBef>
              <a:defRPr sz="2400" b="0" spc="100">
                <a:solidFill>
                  <a:srgbClr val="26475B"/>
                </a:solidFill>
              </a:defRPr>
            </a:lvl1pPr>
          </a:lstStyle>
          <a:p>
            <a:pPr indent="63500" defTabSz="825509">
              <a:lnSpc>
                <a:spcPct val="110000"/>
              </a:lnSpc>
              <a:spcBef>
                <a:spcPts val="0"/>
              </a:spcBef>
              <a:defRPr sz="2400" b="0" spc="100">
                <a:solidFill>
                  <a:srgbClr val="26475B"/>
                </a:solidFill>
              </a:defRPr>
            </a:pPr>
            <a:endParaRPr/>
          </a:p>
        </p:txBody>
      </p:sp>
      <p:sp>
        <p:nvSpPr>
          <p:cNvPr id="9202" name="Philosophical debates have arisen over the present and future use of technology Philosophical debates have arisen over the present and future use of technology"/>
          <p:cNvSpPr txBox="1">
            <a:spLocks noGrp="1"/>
          </p:cNvSpPr>
          <p:nvPr>
            <p:ph type="body" sz="quarter" idx="28"/>
          </p:nvPr>
        </p:nvSpPr>
        <p:spPr>
          <a:xfrm>
            <a:off x="4180002" y="2955268"/>
            <a:ext cx="1908176" cy="1179419"/>
          </a:xfrm>
          <a:prstGeom prst="rect">
            <a:avLst/>
          </a:prstGeom>
        </p:spPr>
        <p:txBody>
          <a:bodyPr>
            <a:normAutofit/>
          </a:bodyPr>
          <a:lstStyle>
            <a:lvl1pPr indent="47625" defTabSz="619132">
              <a:lnSpc>
                <a:spcPct val="110000"/>
              </a:lnSpc>
              <a:spcBef>
                <a:spcPts val="0"/>
              </a:spcBef>
              <a:defRPr sz="1800" b="0" spc="0">
                <a:solidFill>
                  <a:srgbClr val="26475B"/>
                </a:solidFill>
              </a:defRPr>
            </a:lvl1pPr>
          </a:lstStyle>
          <a:p>
            <a:pPr indent="63500" defTabSz="825509">
              <a:lnSpc>
                <a:spcPct val="110000"/>
              </a:lnSpc>
              <a:spcBef>
                <a:spcPts val="0"/>
              </a:spcBef>
              <a:defRPr sz="1800" b="0" spc="0">
                <a:solidFill>
                  <a:srgbClr val="26475B"/>
                </a:solidFill>
              </a:defRPr>
            </a:pPr>
            <a:endParaRPr/>
          </a:p>
        </p:txBody>
      </p:sp>
      <p:sp>
        <p:nvSpPr>
          <p:cNvPr id="9203" name="1st point"/>
          <p:cNvSpPr txBox="1">
            <a:spLocks noGrp="1"/>
          </p:cNvSpPr>
          <p:nvPr>
            <p:ph type="body" sz="quarter" idx="29"/>
          </p:nvPr>
        </p:nvSpPr>
        <p:spPr>
          <a:xfrm>
            <a:off x="6751752" y="744406"/>
            <a:ext cx="1809752" cy="143682"/>
          </a:xfrm>
          <a:prstGeom prst="rect">
            <a:avLst/>
          </a:prstGeom>
        </p:spPr>
        <p:txBody>
          <a:bodyPr>
            <a:normAutofit/>
          </a:bodyPr>
          <a:lstStyle>
            <a:lvl1pPr indent="47625" defTabSz="619132">
              <a:lnSpc>
                <a:spcPct val="110000"/>
              </a:lnSpc>
              <a:spcBef>
                <a:spcPts val="0"/>
              </a:spcBef>
              <a:defRPr sz="2400" b="0" spc="100">
                <a:solidFill>
                  <a:srgbClr val="26475B"/>
                </a:solidFill>
              </a:defRPr>
            </a:lvl1pPr>
          </a:lstStyle>
          <a:p>
            <a:pPr indent="63500" defTabSz="825509">
              <a:lnSpc>
                <a:spcPct val="110000"/>
              </a:lnSpc>
              <a:spcBef>
                <a:spcPts val="0"/>
              </a:spcBef>
              <a:defRPr sz="2400" b="0" spc="100">
                <a:solidFill>
                  <a:srgbClr val="26475B"/>
                </a:solidFill>
              </a:defRPr>
            </a:pPr>
            <a:endParaRPr/>
          </a:p>
        </p:txBody>
      </p:sp>
      <p:sp>
        <p:nvSpPr>
          <p:cNvPr id="9204" name="Philosophical debates have arisen over the present and future use of technology Philosophical debates have arisen over the present and future use of technology"/>
          <p:cNvSpPr txBox="1">
            <a:spLocks noGrp="1"/>
          </p:cNvSpPr>
          <p:nvPr>
            <p:ph type="body" sz="quarter" idx="30"/>
          </p:nvPr>
        </p:nvSpPr>
        <p:spPr>
          <a:xfrm>
            <a:off x="6751752" y="978062"/>
            <a:ext cx="1908176" cy="1179420"/>
          </a:xfrm>
          <a:prstGeom prst="rect">
            <a:avLst/>
          </a:prstGeom>
        </p:spPr>
        <p:txBody>
          <a:bodyPr>
            <a:normAutofit/>
          </a:bodyPr>
          <a:lstStyle>
            <a:lvl1pPr indent="47625" defTabSz="619132">
              <a:lnSpc>
                <a:spcPct val="110000"/>
              </a:lnSpc>
              <a:spcBef>
                <a:spcPts val="0"/>
              </a:spcBef>
              <a:defRPr sz="1800" b="0" spc="0">
                <a:solidFill>
                  <a:srgbClr val="26475B"/>
                </a:solidFill>
              </a:defRPr>
            </a:lvl1pPr>
          </a:lstStyle>
          <a:p>
            <a:pPr indent="63500" defTabSz="825509">
              <a:lnSpc>
                <a:spcPct val="110000"/>
              </a:lnSpc>
              <a:spcBef>
                <a:spcPts val="0"/>
              </a:spcBef>
              <a:defRPr sz="1800" b="0" spc="0">
                <a:solidFill>
                  <a:srgbClr val="26475B"/>
                </a:solidFill>
              </a:defRPr>
            </a:pPr>
            <a:endParaRPr/>
          </a:p>
        </p:txBody>
      </p:sp>
      <p:sp>
        <p:nvSpPr>
          <p:cNvPr id="9205" name="1st point"/>
          <p:cNvSpPr txBox="1">
            <a:spLocks noGrp="1"/>
          </p:cNvSpPr>
          <p:nvPr>
            <p:ph type="body" sz="quarter" idx="31"/>
          </p:nvPr>
        </p:nvSpPr>
        <p:spPr>
          <a:xfrm>
            <a:off x="6751752" y="2721610"/>
            <a:ext cx="1809752" cy="143682"/>
          </a:xfrm>
          <a:prstGeom prst="rect">
            <a:avLst/>
          </a:prstGeom>
        </p:spPr>
        <p:txBody>
          <a:bodyPr>
            <a:normAutofit/>
          </a:bodyPr>
          <a:lstStyle>
            <a:lvl1pPr indent="47625" defTabSz="619132">
              <a:lnSpc>
                <a:spcPct val="110000"/>
              </a:lnSpc>
              <a:spcBef>
                <a:spcPts val="0"/>
              </a:spcBef>
              <a:defRPr sz="2400" b="0" spc="100">
                <a:solidFill>
                  <a:srgbClr val="26475B"/>
                </a:solidFill>
              </a:defRPr>
            </a:lvl1pPr>
          </a:lstStyle>
          <a:p>
            <a:pPr indent="63500" defTabSz="825509">
              <a:lnSpc>
                <a:spcPct val="110000"/>
              </a:lnSpc>
              <a:spcBef>
                <a:spcPts val="0"/>
              </a:spcBef>
              <a:defRPr sz="2400" b="0" spc="100">
                <a:solidFill>
                  <a:srgbClr val="26475B"/>
                </a:solidFill>
              </a:defRPr>
            </a:pPr>
            <a:endParaRPr/>
          </a:p>
        </p:txBody>
      </p:sp>
      <p:sp>
        <p:nvSpPr>
          <p:cNvPr id="9206" name="Philosophical debates have arisen over the present and future use of technology Philosophical debates have arisen over the present and future use of technology"/>
          <p:cNvSpPr txBox="1">
            <a:spLocks noGrp="1"/>
          </p:cNvSpPr>
          <p:nvPr>
            <p:ph type="body" sz="quarter" idx="32"/>
          </p:nvPr>
        </p:nvSpPr>
        <p:spPr>
          <a:xfrm>
            <a:off x="6751752" y="2955268"/>
            <a:ext cx="1908176" cy="1179419"/>
          </a:xfrm>
          <a:prstGeom prst="rect">
            <a:avLst/>
          </a:prstGeom>
        </p:spPr>
        <p:txBody>
          <a:bodyPr>
            <a:normAutofit/>
          </a:bodyPr>
          <a:lstStyle>
            <a:lvl1pPr indent="47625" defTabSz="619132">
              <a:lnSpc>
                <a:spcPct val="110000"/>
              </a:lnSpc>
              <a:spcBef>
                <a:spcPts val="0"/>
              </a:spcBef>
              <a:defRPr sz="1800" b="0" spc="0">
                <a:solidFill>
                  <a:srgbClr val="26475B"/>
                </a:solidFill>
              </a:defRPr>
            </a:lvl1pPr>
          </a:lstStyle>
          <a:p>
            <a:pPr indent="63500" defTabSz="825509">
              <a:lnSpc>
                <a:spcPct val="110000"/>
              </a:lnSpc>
              <a:spcBef>
                <a:spcPts val="0"/>
              </a:spcBef>
              <a:defRPr sz="1800" b="0" spc="0">
                <a:solidFill>
                  <a:srgbClr val="26475B"/>
                </a:solidFill>
              </a:defRPr>
            </a:pPr>
            <a:endParaRPr/>
          </a:p>
        </p:txBody>
      </p:sp>
      <p:sp>
        <p:nvSpPr>
          <p:cNvPr id="9207" name="Rounded Rectangle"/>
          <p:cNvSpPr>
            <a:spLocks noGrp="1"/>
          </p:cNvSpPr>
          <p:nvPr>
            <p:ph type="body" sz="quarter" idx="33"/>
          </p:nvPr>
        </p:nvSpPr>
        <p:spPr>
          <a:xfrm>
            <a:off x="6425279" y="823696"/>
            <a:ext cx="204303" cy="204494"/>
          </a:xfrm>
          <a:prstGeom prst="rect">
            <a:avLst/>
          </a:prstGeom>
          <a:solidFill>
            <a:srgbClr val="26475B"/>
          </a:solidFill>
        </p:spPr>
        <p:txBody>
          <a:bodyPr lIns="26787" tIns="26787" rIns="26787" bIns="26787" anchor="ctr">
            <a:normAutofit/>
          </a:bodyPr>
          <a:lstStyle>
            <a:lvl1pPr defTabSz="619132">
              <a:lnSpc>
                <a:spcPct val="90000"/>
              </a:lnSpc>
              <a:spcBef>
                <a:spcPts val="0"/>
              </a:spcBef>
              <a:defRPr sz="1200" spc="200">
                <a:solidFill>
                  <a:srgbClr val="26475B"/>
                </a:solidFill>
              </a:defRPr>
            </a:lvl1pPr>
          </a:lstStyle>
          <a:p>
            <a:pPr defTabSz="825509">
              <a:lnSpc>
                <a:spcPct val="90000"/>
              </a:lnSpc>
              <a:spcBef>
                <a:spcPts val="0"/>
              </a:spcBef>
              <a:defRPr sz="1200" spc="200">
                <a:solidFill>
                  <a:srgbClr val="26475B"/>
                </a:solidFill>
              </a:defRPr>
            </a:pPr>
            <a:endParaRPr/>
          </a:p>
        </p:txBody>
      </p:sp>
      <p:sp>
        <p:nvSpPr>
          <p:cNvPr id="9208" name="2"/>
          <p:cNvSpPr txBox="1">
            <a:spLocks noGrp="1"/>
          </p:cNvSpPr>
          <p:nvPr>
            <p:ph type="body" sz="quarter" idx="34"/>
          </p:nvPr>
        </p:nvSpPr>
        <p:spPr>
          <a:xfrm>
            <a:off x="6471001" y="782339"/>
            <a:ext cx="112862" cy="267358"/>
          </a:xfrm>
          <a:prstGeom prst="rect">
            <a:avLst/>
          </a:prstGeom>
        </p:spPr>
        <p:txBody>
          <a:bodyPr lIns="26787" tIns="26787" rIns="26787" bIns="26787">
            <a:normAutofit/>
          </a:bodyPr>
          <a:lstStyle>
            <a:lvl1pPr indent="47625" algn="ctr" defTabSz="619132">
              <a:lnSpc>
                <a:spcPct val="150000"/>
              </a:lnSpc>
              <a:spcBef>
                <a:spcPts val="0"/>
              </a:spcBef>
              <a:defRPr sz="3200" b="0" spc="0"/>
            </a:lvl1pPr>
          </a:lstStyle>
          <a:p>
            <a:pPr indent="63500" algn="ctr" defTabSz="825509">
              <a:lnSpc>
                <a:spcPct val="150000"/>
              </a:lnSpc>
              <a:spcBef>
                <a:spcPts val="0"/>
              </a:spcBef>
              <a:defRPr sz="3200" b="0" spc="0"/>
            </a:pPr>
            <a:endParaRPr/>
          </a:p>
        </p:txBody>
      </p:sp>
      <p:sp>
        <p:nvSpPr>
          <p:cNvPr id="9209" name="Rounded Rectangle"/>
          <p:cNvSpPr>
            <a:spLocks noGrp="1"/>
          </p:cNvSpPr>
          <p:nvPr>
            <p:ph type="body" sz="quarter" idx="35"/>
          </p:nvPr>
        </p:nvSpPr>
        <p:spPr>
          <a:xfrm>
            <a:off x="3853529" y="2791403"/>
            <a:ext cx="204303" cy="204494"/>
          </a:xfrm>
          <a:prstGeom prst="rect">
            <a:avLst/>
          </a:prstGeom>
          <a:solidFill>
            <a:srgbClr val="26475B"/>
          </a:solidFill>
        </p:spPr>
        <p:txBody>
          <a:bodyPr lIns="26787" tIns="26787" rIns="26787" bIns="26787" anchor="ctr">
            <a:normAutofit/>
          </a:bodyPr>
          <a:lstStyle>
            <a:lvl1pPr defTabSz="619132">
              <a:lnSpc>
                <a:spcPct val="90000"/>
              </a:lnSpc>
              <a:spcBef>
                <a:spcPts val="0"/>
              </a:spcBef>
              <a:defRPr sz="1200" spc="200">
                <a:solidFill>
                  <a:srgbClr val="26475B"/>
                </a:solidFill>
              </a:defRPr>
            </a:lvl1pPr>
          </a:lstStyle>
          <a:p>
            <a:pPr defTabSz="825509">
              <a:lnSpc>
                <a:spcPct val="90000"/>
              </a:lnSpc>
              <a:spcBef>
                <a:spcPts val="0"/>
              </a:spcBef>
              <a:defRPr sz="1200" spc="200">
                <a:solidFill>
                  <a:srgbClr val="26475B"/>
                </a:solidFill>
              </a:defRPr>
            </a:pPr>
            <a:endParaRPr/>
          </a:p>
        </p:txBody>
      </p:sp>
      <p:sp>
        <p:nvSpPr>
          <p:cNvPr id="9210" name="3"/>
          <p:cNvSpPr txBox="1">
            <a:spLocks noGrp="1"/>
          </p:cNvSpPr>
          <p:nvPr>
            <p:ph type="body" sz="quarter" idx="36"/>
          </p:nvPr>
        </p:nvSpPr>
        <p:spPr>
          <a:xfrm>
            <a:off x="3899251" y="2750047"/>
            <a:ext cx="112862" cy="267358"/>
          </a:xfrm>
          <a:prstGeom prst="rect">
            <a:avLst/>
          </a:prstGeom>
        </p:spPr>
        <p:txBody>
          <a:bodyPr lIns="26787" tIns="26787" rIns="26787" bIns="26787">
            <a:normAutofit/>
          </a:bodyPr>
          <a:lstStyle>
            <a:lvl1pPr indent="47625" algn="ctr" defTabSz="619132">
              <a:lnSpc>
                <a:spcPct val="150000"/>
              </a:lnSpc>
              <a:spcBef>
                <a:spcPts val="0"/>
              </a:spcBef>
              <a:defRPr sz="3200" b="0" spc="0"/>
            </a:lvl1pPr>
          </a:lstStyle>
          <a:p>
            <a:pPr indent="63500" algn="ctr" defTabSz="825509">
              <a:lnSpc>
                <a:spcPct val="150000"/>
              </a:lnSpc>
              <a:spcBef>
                <a:spcPts val="0"/>
              </a:spcBef>
              <a:defRPr sz="3200" b="0" spc="0"/>
            </a:pPr>
            <a:endParaRPr/>
          </a:p>
        </p:txBody>
      </p:sp>
      <p:sp>
        <p:nvSpPr>
          <p:cNvPr id="9211" name="Rounded Rectangle"/>
          <p:cNvSpPr>
            <a:spLocks noGrp="1"/>
          </p:cNvSpPr>
          <p:nvPr>
            <p:ph type="body" sz="quarter" idx="37"/>
          </p:nvPr>
        </p:nvSpPr>
        <p:spPr>
          <a:xfrm>
            <a:off x="6425279" y="2791403"/>
            <a:ext cx="204303" cy="204494"/>
          </a:xfrm>
          <a:prstGeom prst="rect">
            <a:avLst/>
          </a:prstGeom>
          <a:solidFill>
            <a:srgbClr val="26475B"/>
          </a:solidFill>
        </p:spPr>
        <p:txBody>
          <a:bodyPr lIns="26787" tIns="26787" rIns="26787" bIns="26787" anchor="ctr">
            <a:normAutofit/>
          </a:bodyPr>
          <a:lstStyle>
            <a:lvl1pPr defTabSz="619132">
              <a:lnSpc>
                <a:spcPct val="90000"/>
              </a:lnSpc>
              <a:spcBef>
                <a:spcPts val="0"/>
              </a:spcBef>
              <a:defRPr sz="1200" spc="200">
                <a:solidFill>
                  <a:srgbClr val="26475B"/>
                </a:solidFill>
              </a:defRPr>
            </a:lvl1pPr>
          </a:lstStyle>
          <a:p>
            <a:pPr defTabSz="825509">
              <a:lnSpc>
                <a:spcPct val="90000"/>
              </a:lnSpc>
              <a:spcBef>
                <a:spcPts val="0"/>
              </a:spcBef>
              <a:defRPr sz="1200" spc="200">
                <a:solidFill>
                  <a:srgbClr val="26475B"/>
                </a:solidFill>
              </a:defRPr>
            </a:pPr>
            <a:endParaRPr/>
          </a:p>
        </p:txBody>
      </p:sp>
      <p:sp>
        <p:nvSpPr>
          <p:cNvPr id="9212" name="4"/>
          <p:cNvSpPr txBox="1">
            <a:spLocks noGrp="1"/>
          </p:cNvSpPr>
          <p:nvPr>
            <p:ph type="body" sz="quarter" idx="38"/>
          </p:nvPr>
        </p:nvSpPr>
        <p:spPr>
          <a:xfrm>
            <a:off x="6471001" y="2750047"/>
            <a:ext cx="112862" cy="267358"/>
          </a:xfrm>
          <a:prstGeom prst="rect">
            <a:avLst/>
          </a:prstGeom>
        </p:spPr>
        <p:txBody>
          <a:bodyPr lIns="26787" tIns="26787" rIns="26787" bIns="26787">
            <a:normAutofit/>
          </a:bodyPr>
          <a:lstStyle>
            <a:lvl1pPr indent="47625" algn="ctr" defTabSz="619132">
              <a:lnSpc>
                <a:spcPct val="150000"/>
              </a:lnSpc>
              <a:spcBef>
                <a:spcPts val="0"/>
              </a:spcBef>
              <a:defRPr sz="3200" b="0" spc="0"/>
            </a:lvl1pPr>
          </a:lstStyle>
          <a:p>
            <a:pPr indent="63500" algn="ctr" defTabSz="825509">
              <a:lnSpc>
                <a:spcPct val="150000"/>
              </a:lnSpc>
              <a:spcBef>
                <a:spcPts val="0"/>
              </a:spcBef>
              <a:defRPr sz="3200" b="0" spc="0"/>
            </a:pPr>
            <a:endParaRPr/>
          </a:p>
        </p:txBody>
      </p:sp>
      <p:sp>
        <p:nvSpPr>
          <p:cNvPr id="9213" name="1st point"/>
          <p:cNvSpPr txBox="1">
            <a:spLocks noGrp="1"/>
          </p:cNvSpPr>
          <p:nvPr>
            <p:ph type="body" sz="quarter" idx="39"/>
          </p:nvPr>
        </p:nvSpPr>
        <p:spPr>
          <a:xfrm>
            <a:off x="4180001" y="744406"/>
            <a:ext cx="1809752" cy="143682"/>
          </a:xfrm>
          <a:prstGeom prst="rect">
            <a:avLst/>
          </a:prstGeom>
        </p:spPr>
        <p:txBody>
          <a:bodyPr>
            <a:normAutofit/>
          </a:bodyPr>
          <a:lstStyle>
            <a:lvl1pPr indent="47625" defTabSz="619132">
              <a:lnSpc>
                <a:spcPct val="110000"/>
              </a:lnSpc>
              <a:spcBef>
                <a:spcPts val="0"/>
              </a:spcBef>
              <a:defRPr sz="2400" b="0" spc="100">
                <a:solidFill>
                  <a:srgbClr val="26475B"/>
                </a:solidFill>
              </a:defRPr>
            </a:lvl1pPr>
          </a:lstStyle>
          <a:p>
            <a:pPr indent="63500" defTabSz="825509">
              <a:lnSpc>
                <a:spcPct val="110000"/>
              </a:lnSpc>
              <a:spcBef>
                <a:spcPts val="0"/>
              </a:spcBef>
              <a:defRPr sz="2400" b="0" spc="100">
                <a:solidFill>
                  <a:srgbClr val="26475B"/>
                </a:solidFill>
              </a:defRPr>
            </a:pPr>
            <a:endParaRPr/>
          </a:p>
        </p:txBody>
      </p:sp>
      <p:sp>
        <p:nvSpPr>
          <p:cNvPr id="9214" name="Philosophical debates have arisen over the present and future use of technology Philosophical debates have arisen over the present and future use of technology"/>
          <p:cNvSpPr txBox="1">
            <a:spLocks noGrp="1"/>
          </p:cNvSpPr>
          <p:nvPr>
            <p:ph type="body" sz="quarter" idx="40"/>
          </p:nvPr>
        </p:nvSpPr>
        <p:spPr>
          <a:xfrm>
            <a:off x="4180002" y="978062"/>
            <a:ext cx="1908176" cy="1179420"/>
          </a:xfrm>
          <a:prstGeom prst="rect">
            <a:avLst/>
          </a:prstGeom>
        </p:spPr>
        <p:txBody>
          <a:bodyPr>
            <a:normAutofit/>
          </a:bodyPr>
          <a:lstStyle>
            <a:lvl1pPr indent="47625" defTabSz="619132">
              <a:lnSpc>
                <a:spcPct val="110000"/>
              </a:lnSpc>
              <a:spcBef>
                <a:spcPts val="0"/>
              </a:spcBef>
              <a:defRPr sz="1800" b="0" spc="0">
                <a:solidFill>
                  <a:srgbClr val="26475B"/>
                </a:solidFill>
              </a:defRPr>
            </a:lvl1pPr>
          </a:lstStyle>
          <a:p>
            <a:pPr indent="63500" defTabSz="825509">
              <a:lnSpc>
                <a:spcPct val="110000"/>
              </a:lnSpc>
              <a:spcBef>
                <a:spcPts val="0"/>
              </a:spcBef>
              <a:defRPr sz="1800" b="0" spc="0">
                <a:solidFill>
                  <a:srgbClr val="26475B"/>
                </a:solidFill>
              </a:defRPr>
            </a:pPr>
            <a:endParaRPr/>
          </a:p>
        </p:txBody>
      </p:sp>
      <p:sp>
        <p:nvSpPr>
          <p:cNvPr id="9215" name="Slide Number"/>
          <p:cNvSpPr txBox="1">
            <a:spLocks noGrp="1"/>
          </p:cNvSpPr>
          <p:nvPr>
            <p:ph type="sldNum" sz="quarter" idx="2"/>
          </p:nvPr>
        </p:nvSpPr>
        <p:spPr>
          <a:xfrm>
            <a:off x="8477702" y="4820875"/>
            <a:ext cx="252377" cy="132472"/>
          </a:xfrm>
          <a:prstGeom prst="rect">
            <a:avLst/>
          </a:prstGeom>
        </p:spPr>
        <p:txBody>
          <a:bodyPr lIns="19050" tIns="19050" rIns="19050" bIns="19050"/>
          <a:lstStyle>
            <a:lvl1pPr algn="ctr" defTabSz="309566">
              <a:defRPr sz="675"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192633036"/>
      </p:ext>
    </p:extLst>
  </p:cSld>
  <p:clrMapOvr>
    <a:masterClrMapping/>
  </p:clrMapOvr>
  <p:transition spd="med"/>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type="tx">
  <p:cSld name="2_Cover Slide">
    <p:bg>
      <p:bgPr>
        <a:solidFill>
          <a:srgbClr val="000000"/>
        </a:solidFill>
        <a:effectLst/>
      </p:bgPr>
    </p:bg>
    <p:spTree>
      <p:nvGrpSpPr>
        <p:cNvPr id="1" name=""/>
        <p:cNvGrpSpPr/>
        <p:nvPr/>
      </p:nvGrpSpPr>
      <p:grpSpPr>
        <a:xfrm>
          <a:off x="0" y="0"/>
          <a:ext cx="0" cy="0"/>
          <a:chOff x="0" y="0"/>
          <a:chExt cx="0" cy="0"/>
        </a:xfrm>
      </p:grpSpPr>
      <p:sp>
        <p:nvSpPr>
          <p:cNvPr id="9222" name="Title Text"/>
          <p:cNvSpPr txBox="1">
            <a:spLocks noGrp="1"/>
          </p:cNvSpPr>
          <p:nvPr>
            <p:ph type="title"/>
          </p:nvPr>
        </p:nvSpPr>
        <p:spPr>
          <a:xfrm>
            <a:off x="1853242" y="2059304"/>
            <a:ext cx="4118323" cy="2227103"/>
          </a:xfrm>
          <a:prstGeom prst="rect">
            <a:avLst/>
          </a:prstGeom>
        </p:spPr>
        <p:txBody>
          <a:bodyPr/>
          <a:lstStyle>
            <a:lvl1pPr defTabSz="457127">
              <a:defRPr sz="2363" b="0" spc="0">
                <a:solidFill>
                  <a:srgbClr val="FFFFFF"/>
                </a:solidFill>
              </a:defRPr>
            </a:lvl1pPr>
          </a:lstStyle>
          <a:p>
            <a:r>
              <a:t>Title Text</a:t>
            </a:r>
          </a:p>
        </p:txBody>
      </p:sp>
      <p:pic>
        <p:nvPicPr>
          <p:cNvPr id="9223" name="Picture 4" descr="Picture 4"/>
          <p:cNvPicPr>
            <a:picLocks noChangeAspect="1"/>
          </p:cNvPicPr>
          <p:nvPr/>
        </p:nvPicPr>
        <p:blipFill>
          <a:blip r:embed="rId2"/>
          <a:stretch>
            <a:fillRect/>
          </a:stretch>
        </p:blipFill>
        <p:spPr>
          <a:xfrm>
            <a:off x="8400990" y="241524"/>
            <a:ext cx="522037" cy="211652"/>
          </a:xfrm>
          <a:prstGeom prst="rect">
            <a:avLst/>
          </a:prstGeom>
          <a:ln w="12700">
            <a:miter lim="400000"/>
          </a:ln>
        </p:spPr>
      </p:pic>
      <p:pic>
        <p:nvPicPr>
          <p:cNvPr id="9224" name="Picture 6" descr="Picture 6"/>
          <p:cNvPicPr>
            <a:picLocks noChangeAspect="1"/>
          </p:cNvPicPr>
          <p:nvPr/>
        </p:nvPicPr>
        <p:blipFill>
          <a:blip r:embed="rId3"/>
          <a:srcRect l="15132" t="30197" r="15583" b="32340"/>
          <a:stretch>
            <a:fillRect/>
          </a:stretch>
        </p:blipFill>
        <p:spPr>
          <a:xfrm>
            <a:off x="7918304" y="4736242"/>
            <a:ext cx="1074234" cy="272292"/>
          </a:xfrm>
          <a:prstGeom prst="rect">
            <a:avLst/>
          </a:prstGeom>
          <a:ln w="12700">
            <a:miter lim="400000"/>
          </a:ln>
        </p:spPr>
      </p:pic>
      <p:pic>
        <p:nvPicPr>
          <p:cNvPr id="9225" name="BCK_PEG_[01].png" descr="BCK_PEG_[01].png"/>
          <p:cNvPicPr>
            <a:picLocks noChangeAspect="1"/>
          </p:cNvPicPr>
          <p:nvPr/>
        </p:nvPicPr>
        <p:blipFill>
          <a:blip r:embed="rId4"/>
          <a:stretch>
            <a:fillRect/>
          </a:stretch>
        </p:blipFill>
        <p:spPr>
          <a:xfrm>
            <a:off x="503350" y="1967778"/>
            <a:ext cx="831291" cy="734983"/>
          </a:xfrm>
          <a:prstGeom prst="rect">
            <a:avLst/>
          </a:prstGeom>
          <a:ln w="12700">
            <a:miter lim="400000"/>
          </a:ln>
        </p:spPr>
      </p:pic>
      <p:sp>
        <p:nvSpPr>
          <p:cNvPr id="9226" name="Slide Number"/>
          <p:cNvSpPr txBox="1">
            <a:spLocks noGrp="1"/>
          </p:cNvSpPr>
          <p:nvPr>
            <p:ph type="sldNum" sz="quarter" idx="2"/>
          </p:nvPr>
        </p:nvSpPr>
        <p:spPr>
          <a:xfrm>
            <a:off x="6357235" y="4732471"/>
            <a:ext cx="195968" cy="78412"/>
          </a:xfrm>
          <a:prstGeom prst="rect">
            <a:avLst/>
          </a:prstGeom>
        </p:spPr>
        <p:txBody>
          <a:bodyPr/>
          <a:lstStyle>
            <a:lvl1pPr defTabSz="685693">
              <a:defRPr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4265383216"/>
      </p:ext>
    </p:extLst>
  </p:cSld>
  <p:clrMapOvr>
    <a:masterClrMapping/>
  </p:clrMapOvr>
  <p:transition spd="med"/>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type="tx">
  <p:cSld name="5_Divider (with page contents)">
    <p:bg>
      <p:bgPr>
        <a:solidFill>
          <a:srgbClr val="FFFFFF"/>
        </a:solidFill>
        <a:effectLst/>
      </p:bgPr>
    </p:bg>
    <p:spTree>
      <p:nvGrpSpPr>
        <p:cNvPr id="1" name=""/>
        <p:cNvGrpSpPr/>
        <p:nvPr/>
      </p:nvGrpSpPr>
      <p:grpSpPr>
        <a:xfrm>
          <a:off x="0" y="0"/>
          <a:ext cx="0" cy="0"/>
          <a:chOff x="0" y="0"/>
          <a:chExt cx="0" cy="0"/>
        </a:xfrm>
      </p:grpSpPr>
      <p:sp>
        <p:nvSpPr>
          <p:cNvPr id="9243" name="Rectangle 4"/>
          <p:cNvSpPr/>
          <p:nvPr/>
        </p:nvSpPr>
        <p:spPr>
          <a:xfrm>
            <a:off x="0" y="4779876"/>
            <a:ext cx="9151823" cy="274389"/>
          </a:xfrm>
          <a:prstGeom prst="rect">
            <a:avLst/>
          </a:prstGeom>
          <a:solidFill>
            <a:srgbClr val="1D3549"/>
          </a:solidFill>
          <a:ln w="12700">
            <a:miter lim="400000"/>
          </a:ln>
        </p:spPr>
        <p:txBody>
          <a:bodyPr lIns="20091" tIns="20091" rIns="20091" bIns="20091" anchor="ctr"/>
          <a:lstStyle/>
          <a:p>
            <a:pPr indent="0" algn="ctr" defTabSz="309563">
              <a:lnSpc>
                <a:spcPct val="90000"/>
              </a:lnSpc>
              <a:defRPr sz="2200" b="1" spc="750">
                <a:solidFill>
                  <a:srgbClr val="FFFFFF"/>
                </a:solidFill>
                <a:latin typeface="Arial"/>
                <a:ea typeface="Arial"/>
                <a:cs typeface="Arial"/>
                <a:sym typeface="Arial"/>
              </a:defRPr>
            </a:pPr>
            <a:endParaRPr sz="825"/>
          </a:p>
        </p:txBody>
      </p:sp>
      <p:sp>
        <p:nvSpPr>
          <p:cNvPr id="9244" name="Title Text"/>
          <p:cNvSpPr txBox="1">
            <a:spLocks noGrp="1"/>
          </p:cNvSpPr>
          <p:nvPr>
            <p:ph type="title"/>
          </p:nvPr>
        </p:nvSpPr>
        <p:spPr>
          <a:xfrm>
            <a:off x="228796" y="201353"/>
            <a:ext cx="4118321" cy="856520"/>
          </a:xfrm>
          <a:prstGeom prst="rect">
            <a:avLst/>
          </a:prstGeom>
        </p:spPr>
        <p:txBody>
          <a:bodyPr/>
          <a:lstStyle>
            <a:lvl1pPr defTabSz="457127">
              <a:defRPr sz="2363" b="0" spc="0">
                <a:solidFill>
                  <a:srgbClr val="595959"/>
                </a:solidFill>
              </a:defRPr>
            </a:lvl1pPr>
          </a:lstStyle>
          <a:p>
            <a:r>
              <a:t>Title Text</a:t>
            </a:r>
          </a:p>
        </p:txBody>
      </p:sp>
      <p:sp>
        <p:nvSpPr>
          <p:cNvPr id="9245" name="Body Level One…"/>
          <p:cNvSpPr txBox="1">
            <a:spLocks noGrp="1"/>
          </p:cNvSpPr>
          <p:nvPr>
            <p:ph type="body" sz="half" idx="1"/>
          </p:nvPr>
        </p:nvSpPr>
        <p:spPr>
          <a:xfrm>
            <a:off x="228796" y="1124991"/>
            <a:ext cx="4118321" cy="3336357"/>
          </a:xfrm>
          <a:prstGeom prst="rect">
            <a:avLst/>
          </a:prstGeom>
        </p:spPr>
        <p:txBody>
          <a:bodyPr>
            <a:normAutofit/>
          </a:bodyPr>
          <a:lstStyle>
            <a:lvl1pPr marL="85948" indent="-85948" defTabSz="457127">
              <a:spcBef>
                <a:spcPts val="0"/>
              </a:spcBef>
              <a:buSzPct val="100000"/>
              <a:buFont typeface="Arial"/>
              <a:buChar char="•"/>
              <a:tabLst>
                <a:tab pos="4014788" algn="r"/>
              </a:tabLst>
              <a:defRPr sz="1313" b="0" spc="0">
                <a:solidFill>
                  <a:srgbClr val="595959"/>
                </a:solidFill>
              </a:defRPr>
            </a:lvl1pPr>
            <a:lvl2pPr marL="85948" indent="-85948" defTabSz="457127">
              <a:spcBef>
                <a:spcPts val="0"/>
              </a:spcBef>
              <a:buFont typeface="Arial"/>
              <a:buChar char="•"/>
              <a:tabLst>
                <a:tab pos="4014788" algn="r"/>
              </a:tabLst>
              <a:defRPr sz="1313" b="0" spc="0">
                <a:solidFill>
                  <a:srgbClr val="595959"/>
                </a:solidFill>
              </a:defRPr>
            </a:lvl2pPr>
            <a:lvl3pPr marL="85948" indent="-85948" defTabSz="457127">
              <a:spcBef>
                <a:spcPts val="0"/>
              </a:spcBef>
              <a:buFont typeface="Arial"/>
              <a:tabLst>
                <a:tab pos="4014788" algn="r"/>
              </a:tabLst>
              <a:defRPr sz="1313" b="0" spc="0">
                <a:solidFill>
                  <a:srgbClr val="595959"/>
                </a:solidFill>
              </a:defRPr>
            </a:lvl3pPr>
            <a:lvl4pPr marL="85948" indent="-85948" defTabSz="457127">
              <a:spcBef>
                <a:spcPts val="0"/>
              </a:spcBef>
              <a:buFont typeface="Arial"/>
              <a:buChar char="•"/>
              <a:tabLst>
                <a:tab pos="4014788" algn="r"/>
              </a:tabLst>
              <a:defRPr sz="1313" b="0" spc="0">
                <a:solidFill>
                  <a:srgbClr val="595959"/>
                </a:solidFill>
              </a:defRPr>
            </a:lvl4pPr>
            <a:lvl5pPr marL="85948" indent="-85948" defTabSz="457127">
              <a:spcBef>
                <a:spcPts val="0"/>
              </a:spcBef>
              <a:buFont typeface="Arial"/>
              <a:buChar char="•"/>
              <a:tabLst>
                <a:tab pos="4014788" algn="r"/>
              </a:tabLst>
              <a:defRPr sz="1313" b="0" spc="0">
                <a:solidFill>
                  <a:srgbClr val="595959"/>
                </a:solidFill>
              </a:defRPr>
            </a:lvl5pPr>
          </a:lstStyle>
          <a:p>
            <a:r>
              <a:t>Body Level One</a:t>
            </a:r>
          </a:p>
          <a:p>
            <a:pPr lvl="1"/>
            <a:r>
              <a:t>Body Level Two</a:t>
            </a:r>
          </a:p>
          <a:p>
            <a:pPr lvl="2"/>
            <a:r>
              <a:t>Body Level Three</a:t>
            </a:r>
          </a:p>
          <a:p>
            <a:pPr lvl="3"/>
            <a:r>
              <a:t>Body Level Four</a:t>
            </a:r>
          </a:p>
          <a:p>
            <a:pPr lvl="4"/>
            <a:r>
              <a:t>Body Level Five</a:t>
            </a:r>
          </a:p>
        </p:txBody>
      </p:sp>
      <p:sp>
        <p:nvSpPr>
          <p:cNvPr id="9246" name="Slide Number"/>
          <p:cNvSpPr txBox="1">
            <a:spLocks noGrp="1"/>
          </p:cNvSpPr>
          <p:nvPr>
            <p:ph type="sldNum" sz="quarter" idx="2"/>
          </p:nvPr>
        </p:nvSpPr>
        <p:spPr>
          <a:xfrm>
            <a:off x="8727060" y="4860387"/>
            <a:ext cx="195968" cy="78412"/>
          </a:xfrm>
          <a:prstGeom prst="rect">
            <a:avLst/>
          </a:prstGeom>
        </p:spPr>
        <p:txBody>
          <a:bodyPr/>
          <a:lstStyle>
            <a:lvl1pPr defTabSz="685693">
              <a:defRPr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928718337"/>
      </p:ext>
    </p:extLst>
  </p:cSld>
  <p:clrMapOvr>
    <a:masterClrMapping/>
  </p:clrMapOvr>
  <p:transition spd="med"/>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type="tx">
  <p:cSld name="Divider">
    <p:bg>
      <p:bgPr>
        <a:solidFill>
          <a:srgbClr val="F2F2F2"/>
        </a:solidFill>
        <a:effectLst/>
      </p:bgPr>
    </p:bg>
    <p:spTree>
      <p:nvGrpSpPr>
        <p:cNvPr id="1" name=""/>
        <p:cNvGrpSpPr/>
        <p:nvPr/>
      </p:nvGrpSpPr>
      <p:grpSpPr>
        <a:xfrm>
          <a:off x="0" y="0"/>
          <a:ext cx="0" cy="0"/>
          <a:chOff x="0" y="0"/>
          <a:chExt cx="0" cy="0"/>
        </a:xfrm>
      </p:grpSpPr>
      <p:sp>
        <p:nvSpPr>
          <p:cNvPr id="9253" name="Title Text"/>
          <p:cNvSpPr txBox="1">
            <a:spLocks noGrp="1"/>
          </p:cNvSpPr>
          <p:nvPr>
            <p:ph type="title"/>
          </p:nvPr>
        </p:nvSpPr>
        <p:spPr>
          <a:xfrm>
            <a:off x="228796" y="201355"/>
            <a:ext cx="4118321" cy="4497915"/>
          </a:xfrm>
          <a:prstGeom prst="rect">
            <a:avLst/>
          </a:prstGeom>
        </p:spPr>
        <p:txBody>
          <a:bodyPr/>
          <a:lstStyle>
            <a:lvl1pPr defTabSz="457127">
              <a:defRPr sz="2363" b="0" spc="0">
                <a:solidFill>
                  <a:srgbClr val="595959"/>
                </a:solidFill>
              </a:defRPr>
            </a:lvl1pPr>
          </a:lstStyle>
          <a:p>
            <a:r>
              <a:t>Title Text</a:t>
            </a:r>
          </a:p>
        </p:txBody>
      </p:sp>
      <p:sp>
        <p:nvSpPr>
          <p:cNvPr id="9254" name="Slide Number"/>
          <p:cNvSpPr txBox="1">
            <a:spLocks noGrp="1"/>
          </p:cNvSpPr>
          <p:nvPr>
            <p:ph type="sldNum" sz="quarter" idx="2"/>
          </p:nvPr>
        </p:nvSpPr>
        <p:spPr>
          <a:xfrm>
            <a:off x="8727060" y="4860387"/>
            <a:ext cx="195968" cy="78412"/>
          </a:xfrm>
          <a:prstGeom prst="rect">
            <a:avLst/>
          </a:prstGeom>
        </p:spPr>
        <p:txBody>
          <a:bodyPr/>
          <a:lstStyle>
            <a:lvl1pPr defTabSz="685693">
              <a:defRPr b="1">
                <a:solidFill>
                  <a:srgbClr val="595959"/>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538893504"/>
      </p:ext>
    </p:extLst>
  </p:cSld>
  <p:clrMapOvr>
    <a:masterClrMapping/>
  </p:clrMapOvr>
  <p:transition spd="med"/>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type="tx">
  <p:cSld name="6_Divider (with page contents)">
    <p:bg>
      <p:bgPr>
        <a:solidFill>
          <a:srgbClr val="F2F2F2"/>
        </a:solidFill>
        <a:effectLst/>
      </p:bgPr>
    </p:bg>
    <p:spTree>
      <p:nvGrpSpPr>
        <p:cNvPr id="1" name=""/>
        <p:cNvGrpSpPr/>
        <p:nvPr/>
      </p:nvGrpSpPr>
      <p:grpSpPr>
        <a:xfrm>
          <a:off x="0" y="0"/>
          <a:ext cx="0" cy="0"/>
          <a:chOff x="0" y="0"/>
          <a:chExt cx="0" cy="0"/>
        </a:xfrm>
      </p:grpSpPr>
      <p:sp>
        <p:nvSpPr>
          <p:cNvPr id="9261" name="Title Text"/>
          <p:cNvSpPr txBox="1">
            <a:spLocks noGrp="1"/>
          </p:cNvSpPr>
          <p:nvPr>
            <p:ph type="title"/>
          </p:nvPr>
        </p:nvSpPr>
        <p:spPr>
          <a:xfrm>
            <a:off x="228796" y="201353"/>
            <a:ext cx="4118321" cy="856520"/>
          </a:xfrm>
          <a:prstGeom prst="rect">
            <a:avLst/>
          </a:prstGeom>
        </p:spPr>
        <p:txBody>
          <a:bodyPr/>
          <a:lstStyle>
            <a:lvl1pPr defTabSz="457127">
              <a:defRPr sz="2363" b="0" spc="0">
                <a:solidFill>
                  <a:srgbClr val="595959"/>
                </a:solidFill>
              </a:defRPr>
            </a:lvl1pPr>
          </a:lstStyle>
          <a:p>
            <a:r>
              <a:t>Title Text</a:t>
            </a:r>
          </a:p>
        </p:txBody>
      </p:sp>
      <p:sp>
        <p:nvSpPr>
          <p:cNvPr id="9262" name="Body Level One…"/>
          <p:cNvSpPr txBox="1">
            <a:spLocks noGrp="1"/>
          </p:cNvSpPr>
          <p:nvPr>
            <p:ph type="body" sz="half" idx="1"/>
          </p:nvPr>
        </p:nvSpPr>
        <p:spPr>
          <a:xfrm>
            <a:off x="228796" y="1124991"/>
            <a:ext cx="4118321" cy="3587768"/>
          </a:xfrm>
          <a:prstGeom prst="rect">
            <a:avLst/>
          </a:prstGeom>
        </p:spPr>
        <p:txBody>
          <a:bodyPr>
            <a:normAutofit/>
          </a:bodyPr>
          <a:lstStyle>
            <a:lvl1pPr defTabSz="457127">
              <a:spcBef>
                <a:spcPts val="0"/>
              </a:spcBef>
              <a:tabLst>
                <a:tab pos="4014788" algn="r"/>
              </a:tabLst>
              <a:defRPr sz="1313" b="0" spc="0">
                <a:solidFill>
                  <a:srgbClr val="595959"/>
                </a:solidFill>
              </a:defRPr>
            </a:lvl1pPr>
            <a:lvl2pPr marL="0" indent="0" defTabSz="457127">
              <a:spcBef>
                <a:spcPts val="0"/>
              </a:spcBef>
              <a:buSzTx/>
              <a:buNone/>
              <a:tabLst>
                <a:tab pos="4014788" algn="r"/>
              </a:tabLst>
              <a:defRPr sz="1313" b="0" spc="0">
                <a:solidFill>
                  <a:srgbClr val="595959"/>
                </a:solidFill>
              </a:defRPr>
            </a:lvl2pPr>
            <a:lvl3pPr marL="0" indent="0" defTabSz="457127">
              <a:spcBef>
                <a:spcPts val="0"/>
              </a:spcBef>
              <a:buSzTx/>
              <a:buNone/>
              <a:tabLst>
                <a:tab pos="4014788" algn="r"/>
              </a:tabLst>
              <a:defRPr sz="1313" b="0" spc="0">
                <a:solidFill>
                  <a:srgbClr val="595959"/>
                </a:solidFill>
              </a:defRPr>
            </a:lvl3pPr>
            <a:lvl4pPr marL="0" indent="0" defTabSz="457127">
              <a:spcBef>
                <a:spcPts val="0"/>
              </a:spcBef>
              <a:buSzTx/>
              <a:buNone/>
              <a:tabLst>
                <a:tab pos="4014788" algn="r"/>
              </a:tabLst>
              <a:defRPr sz="1313" b="0" spc="0">
                <a:solidFill>
                  <a:srgbClr val="595959"/>
                </a:solidFill>
              </a:defRPr>
            </a:lvl4pPr>
            <a:lvl5pPr marL="0" indent="0" defTabSz="457127">
              <a:spcBef>
                <a:spcPts val="0"/>
              </a:spcBef>
              <a:buSzTx/>
              <a:buNone/>
              <a:tabLst>
                <a:tab pos="4014788" algn="r"/>
              </a:tabLst>
              <a:defRPr sz="1313" b="0" spc="0">
                <a:solidFill>
                  <a:srgbClr val="595959"/>
                </a:solidFill>
              </a:defRPr>
            </a:lvl5pPr>
          </a:lstStyle>
          <a:p>
            <a:r>
              <a:t>Body Level One</a:t>
            </a:r>
          </a:p>
          <a:p>
            <a:pPr lvl="1"/>
            <a:r>
              <a:t>Body Level Two</a:t>
            </a:r>
          </a:p>
          <a:p>
            <a:pPr lvl="2"/>
            <a:r>
              <a:t>Body Level Three</a:t>
            </a:r>
          </a:p>
          <a:p>
            <a:pPr lvl="3"/>
            <a:r>
              <a:t>Body Level Four</a:t>
            </a:r>
          </a:p>
          <a:p>
            <a:pPr lvl="4"/>
            <a:r>
              <a:t>Body Level Five</a:t>
            </a:r>
          </a:p>
        </p:txBody>
      </p:sp>
      <p:sp>
        <p:nvSpPr>
          <p:cNvPr id="9263" name="Text Placeholder 6"/>
          <p:cNvSpPr>
            <a:spLocks noGrp="1"/>
          </p:cNvSpPr>
          <p:nvPr>
            <p:ph type="body" sz="half" idx="21"/>
          </p:nvPr>
        </p:nvSpPr>
        <p:spPr>
          <a:xfrm>
            <a:off x="4804708" y="1124990"/>
            <a:ext cx="4118321" cy="3587770"/>
          </a:xfrm>
          <a:prstGeom prst="rect">
            <a:avLst/>
          </a:prstGeom>
        </p:spPr>
        <p:txBody>
          <a:bodyPr>
            <a:normAutofit/>
          </a:bodyPr>
          <a:lstStyle>
            <a:lvl1pPr defTabSz="914255">
              <a:spcBef>
                <a:spcPts val="2100"/>
              </a:spcBef>
              <a:tabLst>
                <a:tab pos="8029575" algn="r"/>
              </a:tabLst>
              <a:defRPr sz="3500" b="0" spc="0">
                <a:solidFill>
                  <a:srgbClr val="595959"/>
                </a:solidFill>
              </a:defRPr>
            </a:lvl1pPr>
          </a:lstStyle>
          <a:p>
            <a:pPr defTabSz="1219006">
              <a:spcBef>
                <a:spcPts val="2800"/>
              </a:spcBef>
              <a:tabLst>
                <a:tab pos="10706100" algn="r"/>
              </a:tabLst>
              <a:defRPr sz="3500" b="0" spc="0">
                <a:solidFill>
                  <a:srgbClr val="595959"/>
                </a:solidFill>
              </a:defRPr>
            </a:pPr>
            <a:endParaRPr/>
          </a:p>
        </p:txBody>
      </p:sp>
      <p:sp>
        <p:nvSpPr>
          <p:cNvPr id="9264" name="Slide Number"/>
          <p:cNvSpPr txBox="1">
            <a:spLocks noGrp="1"/>
          </p:cNvSpPr>
          <p:nvPr>
            <p:ph type="sldNum" sz="quarter" idx="2"/>
          </p:nvPr>
        </p:nvSpPr>
        <p:spPr>
          <a:xfrm>
            <a:off x="8727060" y="4860387"/>
            <a:ext cx="195968" cy="78412"/>
          </a:xfrm>
          <a:prstGeom prst="rect">
            <a:avLst/>
          </a:prstGeom>
        </p:spPr>
        <p:txBody>
          <a:bodyPr/>
          <a:lstStyle>
            <a:lvl1pPr defTabSz="685693">
              <a:defRPr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900623936"/>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reserve="1">
  <p:cSld name="Light Agenda">
    <p:bg>
      <p:bgPr>
        <a:solidFill>
          <a:schemeClr val="accent2">
            <a:lumOff val="5588"/>
          </a:schemeClr>
        </a:solidFill>
        <a:effectLst/>
      </p:bgPr>
    </p:bg>
    <p:spTree>
      <p:nvGrpSpPr>
        <p:cNvPr id="1" name=""/>
        <p:cNvGrpSpPr/>
        <p:nvPr/>
      </p:nvGrpSpPr>
      <p:grpSpPr>
        <a:xfrm>
          <a:off x="0" y="0"/>
          <a:ext cx="0" cy="0"/>
          <a:chOff x="0" y="0"/>
          <a:chExt cx="0" cy="0"/>
        </a:xfrm>
      </p:grpSpPr>
      <p:pic>
        <p:nvPicPr>
          <p:cNvPr id="53" name="ibm_logo_dark blue-01.png" descr="ibm_logo_dark blue-01.png"/>
          <p:cNvPicPr>
            <a:picLocks noChangeAspect="1"/>
          </p:cNvPicPr>
          <p:nvPr/>
        </p:nvPicPr>
        <p:blipFill>
          <a:blip r:embed="rId2"/>
          <a:stretch>
            <a:fillRect/>
          </a:stretch>
        </p:blipFill>
        <p:spPr>
          <a:xfrm rot="5400000">
            <a:off x="8787924" y="4792100"/>
            <a:ext cx="143009" cy="378646"/>
          </a:xfrm>
          <a:prstGeom prst="rect">
            <a:avLst/>
          </a:prstGeom>
          <a:ln w="12700">
            <a:miter lim="400000"/>
          </a:ln>
        </p:spPr>
      </p:pic>
      <p:sp>
        <p:nvSpPr>
          <p:cNvPr id="56" name="Text Placeholder 2"/>
          <p:cNvSpPr txBox="1">
            <a:spLocks noGrp="1"/>
          </p:cNvSpPr>
          <p:nvPr>
            <p:ph type="body" sz="quarter" idx="13"/>
          </p:nvPr>
        </p:nvSpPr>
        <p:spPr>
          <a:xfrm>
            <a:off x="4159586" y="953179"/>
            <a:ext cx="2277583" cy="360002"/>
          </a:xfrm>
          <a:prstGeom prst="rect">
            <a:avLst/>
          </a:prstGeom>
        </p:spPr>
        <p:txBody>
          <a:bodyPr/>
          <a:lstStyle>
            <a:lvl1pPr>
              <a:defRPr sz="2098">
                <a:solidFill>
                  <a:srgbClr val="A9CBEA"/>
                </a:solidFill>
              </a:defRPr>
            </a:lvl1pPr>
          </a:lstStyle>
          <a:p>
            <a:r>
              <a:t>Slide Title</a:t>
            </a:r>
          </a:p>
        </p:txBody>
      </p:sp>
      <p:sp>
        <p:nvSpPr>
          <p:cNvPr id="57" name="Text Placeholder 3"/>
          <p:cNvSpPr txBox="1">
            <a:spLocks noGrp="1"/>
          </p:cNvSpPr>
          <p:nvPr>
            <p:ph type="body" sz="quarter" idx="14"/>
          </p:nvPr>
        </p:nvSpPr>
        <p:spPr>
          <a:xfrm>
            <a:off x="6898306" y="525851"/>
            <a:ext cx="567563" cy="454392"/>
          </a:xfrm>
          <a:prstGeom prst="rect">
            <a:avLst/>
          </a:prstGeom>
        </p:spPr>
        <p:txBody>
          <a:bodyPr/>
          <a:lstStyle>
            <a:lvl1pPr>
              <a:defRPr sz="2698" b="1">
                <a:solidFill>
                  <a:schemeClr val="accent5"/>
                </a:solidFill>
              </a:defRPr>
            </a:lvl1pPr>
          </a:lstStyle>
          <a:p>
            <a:r>
              <a:t>05</a:t>
            </a:r>
          </a:p>
        </p:txBody>
      </p:sp>
      <p:sp>
        <p:nvSpPr>
          <p:cNvPr id="58" name="Text Placeholder 4"/>
          <p:cNvSpPr txBox="1">
            <a:spLocks noGrp="1"/>
          </p:cNvSpPr>
          <p:nvPr>
            <p:ph type="body" sz="quarter" idx="15"/>
          </p:nvPr>
        </p:nvSpPr>
        <p:spPr>
          <a:xfrm>
            <a:off x="6898305" y="953179"/>
            <a:ext cx="2150446" cy="360002"/>
          </a:xfrm>
          <a:prstGeom prst="rect">
            <a:avLst/>
          </a:prstGeom>
        </p:spPr>
        <p:txBody>
          <a:bodyPr/>
          <a:lstStyle>
            <a:lvl1pPr>
              <a:defRPr sz="2098">
                <a:solidFill>
                  <a:srgbClr val="A9CBEA"/>
                </a:solidFill>
              </a:defRPr>
            </a:lvl1pPr>
          </a:lstStyle>
          <a:p>
            <a:r>
              <a:t>Slide Title</a:t>
            </a:r>
          </a:p>
        </p:txBody>
      </p:sp>
      <p:sp>
        <p:nvSpPr>
          <p:cNvPr id="59" name="Text Placeholder 5"/>
          <p:cNvSpPr txBox="1">
            <a:spLocks noGrp="1"/>
          </p:cNvSpPr>
          <p:nvPr>
            <p:ph type="body" sz="quarter" idx="16"/>
          </p:nvPr>
        </p:nvSpPr>
        <p:spPr>
          <a:xfrm>
            <a:off x="4159586" y="1489518"/>
            <a:ext cx="579383" cy="454392"/>
          </a:xfrm>
          <a:prstGeom prst="rect">
            <a:avLst/>
          </a:prstGeom>
        </p:spPr>
        <p:txBody>
          <a:bodyPr/>
          <a:lstStyle>
            <a:lvl1pPr>
              <a:defRPr sz="2698" b="1">
                <a:solidFill>
                  <a:schemeClr val="accent5"/>
                </a:solidFill>
              </a:defRPr>
            </a:lvl1pPr>
          </a:lstStyle>
          <a:p>
            <a:r>
              <a:t>02</a:t>
            </a:r>
          </a:p>
        </p:txBody>
      </p:sp>
      <p:sp>
        <p:nvSpPr>
          <p:cNvPr id="60" name="Text Placeholder 6"/>
          <p:cNvSpPr txBox="1">
            <a:spLocks noGrp="1"/>
          </p:cNvSpPr>
          <p:nvPr>
            <p:ph type="body" sz="quarter" idx="17"/>
          </p:nvPr>
        </p:nvSpPr>
        <p:spPr>
          <a:xfrm>
            <a:off x="4159586" y="1916846"/>
            <a:ext cx="2277582" cy="360001"/>
          </a:xfrm>
          <a:prstGeom prst="rect">
            <a:avLst/>
          </a:prstGeom>
        </p:spPr>
        <p:txBody>
          <a:bodyPr/>
          <a:lstStyle>
            <a:lvl1pPr>
              <a:defRPr sz="2098">
                <a:solidFill>
                  <a:srgbClr val="A9CBEA"/>
                </a:solidFill>
              </a:defRPr>
            </a:lvl1pPr>
          </a:lstStyle>
          <a:p>
            <a:r>
              <a:t>Slide Title</a:t>
            </a:r>
          </a:p>
        </p:txBody>
      </p:sp>
      <p:sp>
        <p:nvSpPr>
          <p:cNvPr id="61" name="Text Placeholder 7"/>
          <p:cNvSpPr txBox="1">
            <a:spLocks noGrp="1"/>
          </p:cNvSpPr>
          <p:nvPr>
            <p:ph type="body" sz="quarter" idx="18"/>
          </p:nvPr>
        </p:nvSpPr>
        <p:spPr>
          <a:xfrm>
            <a:off x="6898306" y="1489518"/>
            <a:ext cx="567563" cy="454392"/>
          </a:xfrm>
          <a:prstGeom prst="rect">
            <a:avLst/>
          </a:prstGeom>
        </p:spPr>
        <p:txBody>
          <a:bodyPr/>
          <a:lstStyle>
            <a:lvl1pPr>
              <a:defRPr sz="2698" b="1">
                <a:solidFill>
                  <a:schemeClr val="accent5"/>
                </a:solidFill>
              </a:defRPr>
            </a:lvl1pPr>
          </a:lstStyle>
          <a:p>
            <a:r>
              <a:t>06</a:t>
            </a:r>
          </a:p>
        </p:txBody>
      </p:sp>
      <p:sp>
        <p:nvSpPr>
          <p:cNvPr id="62" name="Text Placeholder 8"/>
          <p:cNvSpPr txBox="1">
            <a:spLocks noGrp="1"/>
          </p:cNvSpPr>
          <p:nvPr>
            <p:ph type="body" sz="quarter" idx="19"/>
          </p:nvPr>
        </p:nvSpPr>
        <p:spPr>
          <a:xfrm>
            <a:off x="6898306" y="1916846"/>
            <a:ext cx="2150445" cy="360001"/>
          </a:xfrm>
          <a:prstGeom prst="rect">
            <a:avLst/>
          </a:prstGeom>
        </p:spPr>
        <p:txBody>
          <a:bodyPr/>
          <a:lstStyle>
            <a:lvl1pPr>
              <a:defRPr sz="2098">
                <a:solidFill>
                  <a:srgbClr val="A9CBEA"/>
                </a:solidFill>
              </a:defRPr>
            </a:lvl1pPr>
          </a:lstStyle>
          <a:p>
            <a:r>
              <a:t>Slide Title</a:t>
            </a:r>
          </a:p>
        </p:txBody>
      </p:sp>
      <p:sp>
        <p:nvSpPr>
          <p:cNvPr id="63" name="Text Placeholder 9"/>
          <p:cNvSpPr txBox="1">
            <a:spLocks noGrp="1"/>
          </p:cNvSpPr>
          <p:nvPr>
            <p:ph type="body" sz="quarter" idx="20"/>
          </p:nvPr>
        </p:nvSpPr>
        <p:spPr>
          <a:xfrm>
            <a:off x="4159586" y="2453182"/>
            <a:ext cx="579383" cy="454392"/>
          </a:xfrm>
          <a:prstGeom prst="rect">
            <a:avLst/>
          </a:prstGeom>
        </p:spPr>
        <p:txBody>
          <a:bodyPr/>
          <a:lstStyle>
            <a:lvl1pPr>
              <a:defRPr sz="2698" b="1">
                <a:solidFill>
                  <a:schemeClr val="accent5"/>
                </a:solidFill>
              </a:defRPr>
            </a:lvl1pPr>
          </a:lstStyle>
          <a:p>
            <a:r>
              <a:t>03</a:t>
            </a:r>
          </a:p>
        </p:txBody>
      </p:sp>
      <p:sp>
        <p:nvSpPr>
          <p:cNvPr id="64" name="Text Placeholder 10"/>
          <p:cNvSpPr txBox="1">
            <a:spLocks noGrp="1"/>
          </p:cNvSpPr>
          <p:nvPr>
            <p:ph type="body" sz="quarter" idx="21"/>
          </p:nvPr>
        </p:nvSpPr>
        <p:spPr>
          <a:xfrm>
            <a:off x="4159586" y="2880511"/>
            <a:ext cx="2277582" cy="360001"/>
          </a:xfrm>
          <a:prstGeom prst="rect">
            <a:avLst/>
          </a:prstGeom>
        </p:spPr>
        <p:txBody>
          <a:bodyPr/>
          <a:lstStyle>
            <a:lvl1pPr>
              <a:defRPr sz="2098">
                <a:solidFill>
                  <a:srgbClr val="A9CBEA"/>
                </a:solidFill>
              </a:defRPr>
            </a:lvl1pPr>
          </a:lstStyle>
          <a:p>
            <a:r>
              <a:t>Slide Title</a:t>
            </a:r>
          </a:p>
        </p:txBody>
      </p:sp>
      <p:sp>
        <p:nvSpPr>
          <p:cNvPr id="65" name="Text Placeholder 11"/>
          <p:cNvSpPr txBox="1">
            <a:spLocks noGrp="1"/>
          </p:cNvSpPr>
          <p:nvPr>
            <p:ph type="body" sz="quarter" idx="22"/>
          </p:nvPr>
        </p:nvSpPr>
        <p:spPr>
          <a:xfrm>
            <a:off x="6898306" y="2453182"/>
            <a:ext cx="567563" cy="454392"/>
          </a:xfrm>
          <a:prstGeom prst="rect">
            <a:avLst/>
          </a:prstGeom>
        </p:spPr>
        <p:txBody>
          <a:bodyPr/>
          <a:lstStyle>
            <a:lvl1pPr>
              <a:defRPr sz="2698" b="1">
                <a:solidFill>
                  <a:schemeClr val="accent5"/>
                </a:solidFill>
              </a:defRPr>
            </a:lvl1pPr>
          </a:lstStyle>
          <a:p>
            <a:r>
              <a:t>07</a:t>
            </a:r>
          </a:p>
        </p:txBody>
      </p:sp>
      <p:sp>
        <p:nvSpPr>
          <p:cNvPr id="66" name="Text Placeholder 12"/>
          <p:cNvSpPr txBox="1">
            <a:spLocks noGrp="1"/>
          </p:cNvSpPr>
          <p:nvPr>
            <p:ph type="body" sz="quarter" idx="23"/>
          </p:nvPr>
        </p:nvSpPr>
        <p:spPr>
          <a:xfrm>
            <a:off x="6898306" y="2880511"/>
            <a:ext cx="2150445" cy="360001"/>
          </a:xfrm>
          <a:prstGeom prst="rect">
            <a:avLst/>
          </a:prstGeom>
        </p:spPr>
        <p:txBody>
          <a:bodyPr/>
          <a:lstStyle>
            <a:lvl1pPr>
              <a:defRPr sz="2098">
                <a:solidFill>
                  <a:srgbClr val="A9CBEA"/>
                </a:solidFill>
              </a:defRPr>
            </a:lvl1pPr>
          </a:lstStyle>
          <a:p>
            <a:r>
              <a:t>Slide Title</a:t>
            </a:r>
          </a:p>
        </p:txBody>
      </p:sp>
      <p:sp>
        <p:nvSpPr>
          <p:cNvPr id="67" name="Text Placeholder 13"/>
          <p:cNvSpPr txBox="1">
            <a:spLocks noGrp="1"/>
          </p:cNvSpPr>
          <p:nvPr>
            <p:ph type="body" sz="quarter" idx="24"/>
          </p:nvPr>
        </p:nvSpPr>
        <p:spPr>
          <a:xfrm>
            <a:off x="4159586" y="3416847"/>
            <a:ext cx="579383" cy="454392"/>
          </a:xfrm>
          <a:prstGeom prst="rect">
            <a:avLst/>
          </a:prstGeom>
        </p:spPr>
        <p:txBody>
          <a:bodyPr/>
          <a:lstStyle>
            <a:lvl1pPr>
              <a:defRPr sz="2698" b="1">
                <a:solidFill>
                  <a:schemeClr val="accent5"/>
                </a:solidFill>
              </a:defRPr>
            </a:lvl1pPr>
          </a:lstStyle>
          <a:p>
            <a:r>
              <a:t>04</a:t>
            </a:r>
          </a:p>
        </p:txBody>
      </p:sp>
      <p:sp>
        <p:nvSpPr>
          <p:cNvPr id="68" name="Text Placeholder 14"/>
          <p:cNvSpPr txBox="1">
            <a:spLocks noGrp="1"/>
          </p:cNvSpPr>
          <p:nvPr>
            <p:ph type="body" sz="quarter" idx="25"/>
          </p:nvPr>
        </p:nvSpPr>
        <p:spPr>
          <a:xfrm>
            <a:off x="4159586" y="3844175"/>
            <a:ext cx="2277582" cy="361973"/>
          </a:xfrm>
          <a:prstGeom prst="rect">
            <a:avLst/>
          </a:prstGeom>
        </p:spPr>
        <p:txBody>
          <a:bodyPr/>
          <a:lstStyle>
            <a:lvl1pPr>
              <a:defRPr sz="2098">
                <a:solidFill>
                  <a:srgbClr val="A9CBEA"/>
                </a:solidFill>
              </a:defRPr>
            </a:lvl1pPr>
          </a:lstStyle>
          <a:p>
            <a:r>
              <a:t>Slide Title</a:t>
            </a:r>
          </a:p>
        </p:txBody>
      </p:sp>
      <p:sp>
        <p:nvSpPr>
          <p:cNvPr id="69" name="Text Placeholder 15"/>
          <p:cNvSpPr txBox="1">
            <a:spLocks noGrp="1"/>
          </p:cNvSpPr>
          <p:nvPr>
            <p:ph type="body" sz="quarter" idx="26"/>
          </p:nvPr>
        </p:nvSpPr>
        <p:spPr>
          <a:xfrm>
            <a:off x="6898306" y="3416847"/>
            <a:ext cx="567563" cy="454392"/>
          </a:xfrm>
          <a:prstGeom prst="rect">
            <a:avLst/>
          </a:prstGeom>
        </p:spPr>
        <p:txBody>
          <a:bodyPr/>
          <a:lstStyle>
            <a:lvl1pPr>
              <a:defRPr sz="2698" b="1">
                <a:solidFill>
                  <a:schemeClr val="accent5"/>
                </a:solidFill>
              </a:defRPr>
            </a:lvl1pPr>
          </a:lstStyle>
          <a:p>
            <a:r>
              <a:t>08</a:t>
            </a:r>
          </a:p>
        </p:txBody>
      </p:sp>
      <p:sp>
        <p:nvSpPr>
          <p:cNvPr id="70" name="Text Placeholder 16"/>
          <p:cNvSpPr txBox="1">
            <a:spLocks noGrp="1"/>
          </p:cNvSpPr>
          <p:nvPr>
            <p:ph type="body" sz="quarter" idx="27"/>
          </p:nvPr>
        </p:nvSpPr>
        <p:spPr>
          <a:xfrm>
            <a:off x="6898306" y="3844175"/>
            <a:ext cx="2150445" cy="361973"/>
          </a:xfrm>
          <a:prstGeom prst="rect">
            <a:avLst/>
          </a:prstGeom>
        </p:spPr>
        <p:txBody>
          <a:bodyPr/>
          <a:lstStyle>
            <a:lvl1pPr>
              <a:defRPr sz="2098">
                <a:solidFill>
                  <a:srgbClr val="A9CBEA"/>
                </a:solidFill>
              </a:defRPr>
            </a:lvl1pPr>
          </a:lstStyle>
          <a:p>
            <a:r>
              <a:t>Slide Title</a:t>
            </a:r>
          </a:p>
        </p:txBody>
      </p:sp>
      <p:sp>
        <p:nvSpPr>
          <p:cNvPr id="71" name="Text Placeholder 17"/>
          <p:cNvSpPr>
            <a:spLocks noGrp="1"/>
          </p:cNvSpPr>
          <p:nvPr>
            <p:ph type="body" sz="quarter" idx="28"/>
          </p:nvPr>
        </p:nvSpPr>
        <p:spPr>
          <a:xfrm>
            <a:off x="231969" y="525851"/>
            <a:ext cx="3539933" cy="761815"/>
          </a:xfrm>
          <a:prstGeom prst="rect">
            <a:avLst/>
          </a:prstGeom>
        </p:spPr>
        <p:txBody>
          <a:bodyPr lIns="45718" tIns="45718" rIns="45718" bIns="45718"/>
          <a:lstStyle>
            <a:lvl1pPr defTabSz="553783">
              <a:lnSpc>
                <a:spcPct val="72000"/>
              </a:lnSpc>
              <a:defRPr sz="3800" b="1"/>
            </a:lvl1pPr>
          </a:lstStyle>
          <a:p>
            <a:pPr defTabSz="738377">
              <a:lnSpc>
                <a:spcPct val="72000"/>
              </a:lnSpc>
              <a:defRPr sz="3800" b="1"/>
            </a:pPr>
            <a:r>
              <a:t>Deck </a:t>
            </a:r>
          </a:p>
          <a:p>
            <a:pPr defTabSz="738377">
              <a:lnSpc>
                <a:spcPct val="72000"/>
              </a:lnSpc>
              <a:defRPr sz="3800" b="1"/>
            </a:pPr>
            <a:r>
              <a:t>Agenda</a:t>
            </a:r>
          </a:p>
        </p:txBody>
      </p:sp>
      <p:sp>
        <p:nvSpPr>
          <p:cNvPr id="72" name="Text Placeholder 1"/>
          <p:cNvSpPr txBox="1">
            <a:spLocks noGrp="1"/>
          </p:cNvSpPr>
          <p:nvPr>
            <p:ph type="body" sz="quarter" idx="29"/>
          </p:nvPr>
        </p:nvSpPr>
        <p:spPr>
          <a:xfrm>
            <a:off x="4159586" y="525851"/>
            <a:ext cx="579383" cy="454392"/>
          </a:xfrm>
          <a:prstGeom prst="rect">
            <a:avLst/>
          </a:prstGeom>
        </p:spPr>
        <p:txBody>
          <a:bodyPr/>
          <a:lstStyle>
            <a:lvl1pPr>
              <a:defRPr sz="2698" b="1">
                <a:solidFill>
                  <a:schemeClr val="accent5"/>
                </a:solidFill>
              </a:defRPr>
            </a:lvl1pPr>
          </a:lstStyle>
          <a:p>
            <a:r>
              <a:t>01</a:t>
            </a:r>
          </a:p>
        </p:txBody>
      </p:sp>
    </p:spTree>
    <p:extLst>
      <p:ext uri="{BB962C8B-B14F-4D97-AF65-F5344CB8AC3E}">
        <p14:creationId xmlns:p14="http://schemas.microsoft.com/office/powerpoint/2010/main" val="1331636285"/>
      </p:ext>
    </p:extLst>
  </p:cSld>
  <p:clrMapOvr>
    <a:masterClrMapping/>
  </p:clrMapOvr>
  <p:transition spd="med"/>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type="tx">
  <p:cSld name="4_fact, number, half-image (bleeds)">
    <p:bg>
      <p:bgPr>
        <a:solidFill>
          <a:srgbClr val="0F6FFF"/>
        </a:solidFill>
        <a:effectLst/>
      </p:bgPr>
    </p:bg>
    <p:spTree>
      <p:nvGrpSpPr>
        <p:cNvPr id="1" name=""/>
        <p:cNvGrpSpPr/>
        <p:nvPr/>
      </p:nvGrpSpPr>
      <p:grpSpPr>
        <a:xfrm>
          <a:off x="0" y="0"/>
          <a:ext cx="0" cy="0"/>
          <a:chOff x="0" y="0"/>
          <a:chExt cx="0" cy="0"/>
        </a:xfrm>
      </p:grpSpPr>
      <p:sp>
        <p:nvSpPr>
          <p:cNvPr id="9271" name="Title Text"/>
          <p:cNvSpPr txBox="1">
            <a:spLocks noGrp="1"/>
          </p:cNvSpPr>
          <p:nvPr>
            <p:ph type="title"/>
          </p:nvPr>
        </p:nvSpPr>
        <p:spPr>
          <a:xfrm>
            <a:off x="228796" y="210508"/>
            <a:ext cx="4118321" cy="1004737"/>
          </a:xfrm>
          <a:prstGeom prst="rect">
            <a:avLst/>
          </a:prstGeom>
        </p:spPr>
        <p:txBody>
          <a:bodyPr/>
          <a:lstStyle>
            <a:lvl1pPr defTabSz="457127">
              <a:defRPr sz="1538" b="0" spc="0">
                <a:solidFill>
                  <a:srgbClr val="FFFFFF"/>
                </a:solidFill>
              </a:defRPr>
            </a:lvl1pPr>
          </a:lstStyle>
          <a:p>
            <a:r>
              <a:t>Title Text</a:t>
            </a:r>
          </a:p>
        </p:txBody>
      </p:sp>
      <p:sp>
        <p:nvSpPr>
          <p:cNvPr id="9272" name="Body Level One…"/>
          <p:cNvSpPr txBox="1">
            <a:spLocks noGrp="1"/>
          </p:cNvSpPr>
          <p:nvPr>
            <p:ph type="body" sz="half" idx="1"/>
          </p:nvPr>
        </p:nvSpPr>
        <p:spPr>
          <a:xfrm>
            <a:off x="144500" y="1016624"/>
            <a:ext cx="4202616" cy="3111840"/>
          </a:xfrm>
          <a:prstGeom prst="rect">
            <a:avLst/>
          </a:prstGeom>
        </p:spPr>
        <p:txBody>
          <a:bodyPr>
            <a:normAutofit/>
          </a:bodyPr>
          <a:lstStyle>
            <a:lvl1pPr defTabSz="457127">
              <a:lnSpc>
                <a:spcPct val="90000"/>
              </a:lnSpc>
              <a:spcBef>
                <a:spcPts val="0"/>
              </a:spcBef>
              <a:defRPr sz="7013" spc="0"/>
            </a:lvl1pPr>
            <a:lvl2pPr marL="910583" indent="-910583" defTabSz="457127">
              <a:lnSpc>
                <a:spcPct val="90000"/>
              </a:lnSpc>
              <a:spcBef>
                <a:spcPts val="0"/>
              </a:spcBef>
              <a:defRPr sz="7013" spc="0"/>
            </a:lvl2pPr>
            <a:lvl3pPr marL="1134386" indent="-910583" defTabSz="457127">
              <a:lnSpc>
                <a:spcPct val="90000"/>
              </a:lnSpc>
              <a:spcBef>
                <a:spcPts val="0"/>
              </a:spcBef>
              <a:defRPr sz="7013" spc="0"/>
            </a:lvl3pPr>
            <a:lvl4pPr marL="1342648" indent="-885519" defTabSz="457127">
              <a:lnSpc>
                <a:spcPct val="90000"/>
              </a:lnSpc>
              <a:spcBef>
                <a:spcPts val="0"/>
              </a:spcBef>
              <a:defRPr sz="7013" spc="0"/>
            </a:lvl4pPr>
            <a:lvl5pPr marL="1540722" indent="-910583" defTabSz="457127">
              <a:lnSpc>
                <a:spcPct val="90000"/>
              </a:lnSpc>
              <a:spcBef>
                <a:spcPts val="0"/>
              </a:spcBef>
              <a:defRPr sz="7013" spc="0"/>
            </a:lvl5pPr>
          </a:lstStyle>
          <a:p>
            <a:r>
              <a:t>Body Level One</a:t>
            </a:r>
          </a:p>
          <a:p>
            <a:pPr lvl="1"/>
            <a:r>
              <a:t>Body Level Two</a:t>
            </a:r>
          </a:p>
          <a:p>
            <a:pPr lvl="2"/>
            <a:r>
              <a:t>Body Level Three</a:t>
            </a:r>
          </a:p>
          <a:p>
            <a:pPr lvl="3"/>
            <a:r>
              <a:t>Body Level Four</a:t>
            </a:r>
          </a:p>
          <a:p>
            <a:pPr lvl="4"/>
            <a:r>
              <a:t>Body Level Five</a:t>
            </a:r>
          </a:p>
        </p:txBody>
      </p:sp>
      <p:sp>
        <p:nvSpPr>
          <p:cNvPr id="9273" name="Picture Placeholder 5"/>
          <p:cNvSpPr>
            <a:spLocks noGrp="1"/>
          </p:cNvSpPr>
          <p:nvPr>
            <p:ph type="pic" idx="21"/>
          </p:nvPr>
        </p:nvSpPr>
        <p:spPr>
          <a:xfrm>
            <a:off x="4575910" y="0"/>
            <a:ext cx="4575912" cy="5148263"/>
          </a:xfrm>
          <a:prstGeom prst="rect">
            <a:avLst/>
          </a:prstGeom>
        </p:spPr>
        <p:txBody>
          <a:bodyPr lIns="91439" tIns="45719" rIns="91439" bIns="45719"/>
          <a:lstStyle/>
          <a:p>
            <a:endParaRPr/>
          </a:p>
        </p:txBody>
      </p:sp>
      <p:sp>
        <p:nvSpPr>
          <p:cNvPr id="9274" name="Slide Number"/>
          <p:cNvSpPr txBox="1">
            <a:spLocks noGrp="1"/>
          </p:cNvSpPr>
          <p:nvPr>
            <p:ph type="sldNum" sz="quarter" idx="2"/>
          </p:nvPr>
        </p:nvSpPr>
        <p:spPr>
          <a:xfrm>
            <a:off x="8727060" y="4860387"/>
            <a:ext cx="195968" cy="78412"/>
          </a:xfrm>
          <a:prstGeom prst="rect">
            <a:avLst/>
          </a:prstGeom>
        </p:spPr>
        <p:txBody>
          <a:bodyPr/>
          <a:lstStyle>
            <a:lvl1pPr defTabSz="685693">
              <a:defRPr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4043628666"/>
      </p:ext>
    </p:extLst>
  </p:cSld>
  <p:clrMapOvr>
    <a:masterClrMapping/>
  </p:clrMapOvr>
  <p:transition spd="med"/>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type="tx">
  <p:cSld name="4_insight, text, boxes">
    <p:bg>
      <p:bgPr>
        <a:solidFill>
          <a:srgbClr val="F2F2F2"/>
        </a:solidFill>
        <a:effectLst/>
      </p:bgPr>
    </p:bg>
    <p:spTree>
      <p:nvGrpSpPr>
        <p:cNvPr id="1" name=""/>
        <p:cNvGrpSpPr/>
        <p:nvPr/>
      </p:nvGrpSpPr>
      <p:grpSpPr>
        <a:xfrm>
          <a:off x="0" y="0"/>
          <a:ext cx="0" cy="0"/>
          <a:chOff x="0" y="0"/>
          <a:chExt cx="0" cy="0"/>
        </a:xfrm>
      </p:grpSpPr>
      <p:sp>
        <p:nvSpPr>
          <p:cNvPr id="9281" name="Body Level One…"/>
          <p:cNvSpPr txBox="1">
            <a:spLocks noGrp="1"/>
          </p:cNvSpPr>
          <p:nvPr>
            <p:ph type="body" sz="half" idx="1"/>
          </p:nvPr>
        </p:nvSpPr>
        <p:spPr>
          <a:xfrm>
            <a:off x="4575912" y="2574131"/>
            <a:ext cx="4575913" cy="2574132"/>
          </a:xfrm>
          <a:prstGeom prst="rect">
            <a:avLst/>
          </a:prstGeom>
          <a:solidFill>
            <a:srgbClr val="20D5D2"/>
          </a:solidFill>
        </p:spPr>
        <p:txBody>
          <a:bodyPr lIns="192023" tIns="192023" rIns="192023" bIns="192023">
            <a:normAutofit/>
          </a:bodyPr>
          <a:lstStyle>
            <a:lvl1pPr defTabSz="457127">
              <a:spcBef>
                <a:spcPts val="1050"/>
              </a:spcBef>
              <a:defRPr sz="1313" b="0" spc="0"/>
            </a:lvl1pPr>
            <a:lvl2pPr marL="173012" indent="-173012" defTabSz="457127">
              <a:spcBef>
                <a:spcPts val="1050"/>
              </a:spcBef>
              <a:defRPr sz="1313" b="0" spc="0"/>
            </a:lvl2pPr>
            <a:lvl3pPr marL="396813" indent="-173012" defTabSz="457127">
              <a:spcBef>
                <a:spcPts val="1050"/>
              </a:spcBef>
              <a:defRPr sz="1313" b="0" spc="0"/>
            </a:lvl3pPr>
            <a:lvl4pPr marL="625376" indent="-168248" defTabSz="457127">
              <a:spcBef>
                <a:spcPts val="1050"/>
              </a:spcBef>
              <a:defRPr sz="1313" b="0" spc="0"/>
            </a:lvl4pPr>
            <a:lvl5pPr marL="803150" indent="-173010" defTabSz="457127">
              <a:spcBef>
                <a:spcPts val="1050"/>
              </a:spcBef>
              <a:defRPr sz="1313" b="0" spc="0"/>
            </a:lvl5pPr>
          </a:lstStyle>
          <a:p>
            <a:r>
              <a:t>Body Level One</a:t>
            </a:r>
          </a:p>
          <a:p>
            <a:pPr lvl="1"/>
            <a:r>
              <a:t>Body Level Two</a:t>
            </a:r>
          </a:p>
          <a:p>
            <a:pPr lvl="2"/>
            <a:r>
              <a:t>Body Level Three</a:t>
            </a:r>
          </a:p>
          <a:p>
            <a:pPr lvl="3"/>
            <a:r>
              <a:t>Body Level Four</a:t>
            </a:r>
          </a:p>
          <a:p>
            <a:pPr lvl="4"/>
            <a:r>
              <a:t>Body Level Five</a:t>
            </a:r>
          </a:p>
        </p:txBody>
      </p:sp>
      <p:sp>
        <p:nvSpPr>
          <p:cNvPr id="9282" name="Text Placeholder 11"/>
          <p:cNvSpPr>
            <a:spLocks noGrp="1"/>
          </p:cNvSpPr>
          <p:nvPr>
            <p:ph type="body" sz="quarter" idx="21"/>
          </p:nvPr>
        </p:nvSpPr>
        <p:spPr>
          <a:xfrm>
            <a:off x="228795" y="183051"/>
            <a:ext cx="4118321" cy="300316"/>
          </a:xfrm>
          <a:prstGeom prst="rect">
            <a:avLst/>
          </a:prstGeom>
        </p:spPr>
        <p:txBody>
          <a:bodyPr>
            <a:normAutofit/>
          </a:bodyPr>
          <a:lstStyle>
            <a:lvl1pPr defTabSz="914255">
              <a:spcBef>
                <a:spcPts val="2100"/>
              </a:spcBef>
              <a:defRPr sz="3500" b="0" spc="0"/>
            </a:lvl1pPr>
          </a:lstStyle>
          <a:p>
            <a:pPr defTabSz="1219006">
              <a:spcBef>
                <a:spcPts val="2800"/>
              </a:spcBef>
              <a:defRPr sz="3500" b="0" spc="0"/>
            </a:pPr>
            <a:endParaRPr/>
          </a:p>
        </p:txBody>
      </p:sp>
      <p:sp>
        <p:nvSpPr>
          <p:cNvPr id="9283" name="Text Placeholder 6"/>
          <p:cNvSpPr>
            <a:spLocks noGrp="1"/>
          </p:cNvSpPr>
          <p:nvPr>
            <p:ph type="body" sz="half" idx="22"/>
          </p:nvPr>
        </p:nvSpPr>
        <p:spPr>
          <a:xfrm>
            <a:off x="228795" y="1098297"/>
            <a:ext cx="4118321" cy="3491963"/>
          </a:xfrm>
          <a:prstGeom prst="rect">
            <a:avLst/>
          </a:prstGeom>
        </p:spPr>
        <p:txBody>
          <a:bodyPr>
            <a:normAutofit/>
          </a:bodyPr>
          <a:lstStyle>
            <a:lvl1pPr defTabSz="914255">
              <a:spcBef>
                <a:spcPts val="2100"/>
              </a:spcBef>
              <a:defRPr sz="3500" b="0" spc="0"/>
            </a:lvl1pPr>
          </a:lstStyle>
          <a:p>
            <a:pPr defTabSz="1219006">
              <a:spcBef>
                <a:spcPts val="2800"/>
              </a:spcBef>
              <a:defRPr sz="3500" b="0" spc="0"/>
            </a:pPr>
            <a:endParaRPr/>
          </a:p>
        </p:txBody>
      </p:sp>
      <p:sp>
        <p:nvSpPr>
          <p:cNvPr id="9284" name="Slide Number"/>
          <p:cNvSpPr txBox="1">
            <a:spLocks noGrp="1"/>
          </p:cNvSpPr>
          <p:nvPr>
            <p:ph type="sldNum" sz="quarter" idx="2"/>
          </p:nvPr>
        </p:nvSpPr>
        <p:spPr>
          <a:xfrm>
            <a:off x="8727060" y="4860387"/>
            <a:ext cx="195968" cy="78412"/>
          </a:xfrm>
          <a:prstGeom prst="rect">
            <a:avLst/>
          </a:prstGeom>
        </p:spPr>
        <p:txBody>
          <a:bodyPr/>
          <a:lstStyle>
            <a:lvl1pPr defTabSz="685693">
              <a:defRPr b="1">
                <a:solidFill>
                  <a:srgbClr val="595959"/>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57238177"/>
      </p:ext>
    </p:extLst>
  </p:cSld>
  <p:clrMapOvr>
    <a:masterClrMapping/>
  </p:clrMapOvr>
  <p:transition spd="med"/>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type="tx">
  <p:cSld name="4_boxes (3 med, 2 small)">
    <p:bg>
      <p:bgPr>
        <a:solidFill>
          <a:srgbClr val="000000"/>
        </a:solidFill>
        <a:effectLst/>
      </p:bgPr>
    </p:bg>
    <p:spTree>
      <p:nvGrpSpPr>
        <p:cNvPr id="1" name=""/>
        <p:cNvGrpSpPr/>
        <p:nvPr/>
      </p:nvGrpSpPr>
      <p:grpSpPr>
        <a:xfrm>
          <a:off x="0" y="0"/>
          <a:ext cx="0" cy="0"/>
          <a:chOff x="0" y="0"/>
          <a:chExt cx="0" cy="0"/>
        </a:xfrm>
      </p:grpSpPr>
      <p:sp>
        <p:nvSpPr>
          <p:cNvPr id="9291" name="Body Level One…"/>
          <p:cNvSpPr txBox="1">
            <a:spLocks noGrp="1"/>
          </p:cNvSpPr>
          <p:nvPr>
            <p:ph type="body" sz="half" idx="1"/>
          </p:nvPr>
        </p:nvSpPr>
        <p:spPr>
          <a:xfrm>
            <a:off x="4575912" y="2574131"/>
            <a:ext cx="4575913" cy="2574132"/>
          </a:xfrm>
          <a:prstGeom prst="rect">
            <a:avLst/>
          </a:prstGeom>
          <a:solidFill>
            <a:srgbClr val="20D5D2"/>
          </a:solidFill>
        </p:spPr>
        <p:txBody>
          <a:bodyPr lIns="192023" tIns="192023" rIns="192023" bIns="192023">
            <a:normAutofit/>
          </a:bodyPr>
          <a:lstStyle>
            <a:lvl1pPr defTabSz="457127">
              <a:spcBef>
                <a:spcPts val="1050"/>
              </a:spcBef>
              <a:defRPr sz="1313" b="0" spc="0"/>
            </a:lvl1pPr>
            <a:lvl2pPr marL="173012" indent="-173012" defTabSz="457127">
              <a:spcBef>
                <a:spcPts val="1050"/>
              </a:spcBef>
              <a:defRPr sz="1313" b="0" spc="0"/>
            </a:lvl2pPr>
            <a:lvl3pPr marL="396813" indent="-173012" defTabSz="457127">
              <a:spcBef>
                <a:spcPts val="1050"/>
              </a:spcBef>
              <a:defRPr sz="1313" b="0" spc="0"/>
            </a:lvl3pPr>
            <a:lvl4pPr marL="625376" indent="-168248" defTabSz="457127">
              <a:spcBef>
                <a:spcPts val="1050"/>
              </a:spcBef>
              <a:defRPr sz="1313" b="0" spc="0"/>
            </a:lvl4pPr>
            <a:lvl5pPr marL="803150" indent="-173010" defTabSz="457127">
              <a:spcBef>
                <a:spcPts val="1050"/>
              </a:spcBef>
              <a:defRPr sz="1313" b="0" spc="0"/>
            </a:lvl5pPr>
          </a:lstStyle>
          <a:p>
            <a:r>
              <a:t>Body Level One</a:t>
            </a:r>
          </a:p>
          <a:p>
            <a:pPr lvl="1"/>
            <a:r>
              <a:t>Body Level Two</a:t>
            </a:r>
          </a:p>
          <a:p>
            <a:pPr lvl="2"/>
            <a:r>
              <a:t>Body Level Three</a:t>
            </a:r>
          </a:p>
          <a:p>
            <a:pPr lvl="3"/>
            <a:r>
              <a:t>Body Level Four</a:t>
            </a:r>
          </a:p>
          <a:p>
            <a:pPr lvl="4"/>
            <a:r>
              <a:t>Body Level Five</a:t>
            </a:r>
          </a:p>
        </p:txBody>
      </p:sp>
      <p:sp>
        <p:nvSpPr>
          <p:cNvPr id="9292" name="Title Text"/>
          <p:cNvSpPr txBox="1">
            <a:spLocks noGrp="1"/>
          </p:cNvSpPr>
          <p:nvPr>
            <p:ph type="title"/>
          </p:nvPr>
        </p:nvSpPr>
        <p:spPr>
          <a:xfrm>
            <a:off x="-2" y="-2"/>
            <a:ext cx="4575912" cy="2574135"/>
          </a:xfrm>
          <a:prstGeom prst="rect">
            <a:avLst/>
          </a:prstGeom>
          <a:solidFill>
            <a:srgbClr val="0F6FFF"/>
          </a:solidFill>
        </p:spPr>
        <p:txBody>
          <a:bodyPr lIns="201168" tIns="201168" rIns="201168" bIns="201168"/>
          <a:lstStyle>
            <a:lvl1pPr defTabSz="457127">
              <a:defRPr sz="2363" b="0" spc="0">
                <a:solidFill>
                  <a:srgbClr val="FFFFFF"/>
                </a:solidFill>
              </a:defRPr>
            </a:lvl1pPr>
          </a:lstStyle>
          <a:p>
            <a:r>
              <a:t>Title Text</a:t>
            </a:r>
          </a:p>
        </p:txBody>
      </p:sp>
      <p:sp>
        <p:nvSpPr>
          <p:cNvPr id="9293" name="Slide Number"/>
          <p:cNvSpPr txBox="1">
            <a:spLocks noGrp="1"/>
          </p:cNvSpPr>
          <p:nvPr>
            <p:ph type="sldNum" sz="quarter" idx="2"/>
          </p:nvPr>
        </p:nvSpPr>
        <p:spPr>
          <a:xfrm>
            <a:off x="8727060" y="4860387"/>
            <a:ext cx="195968" cy="78412"/>
          </a:xfrm>
          <a:prstGeom prst="rect">
            <a:avLst/>
          </a:prstGeom>
        </p:spPr>
        <p:txBody>
          <a:bodyPr/>
          <a:lstStyle>
            <a:lvl1pPr defTabSz="685693">
              <a:defRPr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109588874"/>
      </p:ext>
    </p:extLst>
  </p:cSld>
  <p:clrMapOvr>
    <a:masterClrMapping/>
  </p:clrMapOvr>
  <p:transition spd="med"/>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type="tx">
  <p:cSld name="4_boxes (1 large, 4 small)">
    <p:bg>
      <p:bgPr>
        <a:solidFill>
          <a:srgbClr val="000000"/>
        </a:solidFill>
        <a:effectLst/>
      </p:bgPr>
    </p:bg>
    <p:spTree>
      <p:nvGrpSpPr>
        <p:cNvPr id="1" name=""/>
        <p:cNvGrpSpPr/>
        <p:nvPr/>
      </p:nvGrpSpPr>
      <p:grpSpPr>
        <a:xfrm>
          <a:off x="0" y="0"/>
          <a:ext cx="0" cy="0"/>
          <a:chOff x="0" y="0"/>
          <a:chExt cx="0" cy="0"/>
        </a:xfrm>
      </p:grpSpPr>
      <p:sp>
        <p:nvSpPr>
          <p:cNvPr id="9300" name="Body Level One…"/>
          <p:cNvSpPr txBox="1">
            <a:spLocks noGrp="1"/>
          </p:cNvSpPr>
          <p:nvPr>
            <p:ph type="body" sz="quarter" idx="1"/>
          </p:nvPr>
        </p:nvSpPr>
        <p:spPr>
          <a:xfrm>
            <a:off x="6863865" y="2574131"/>
            <a:ext cx="2287956" cy="2574132"/>
          </a:xfrm>
          <a:prstGeom prst="rect">
            <a:avLst/>
          </a:prstGeom>
          <a:solidFill>
            <a:srgbClr val="BCB9B9"/>
          </a:solidFill>
        </p:spPr>
        <p:txBody>
          <a:bodyPr lIns="192023" tIns="192023" rIns="192023" bIns="192023">
            <a:normAutofit/>
          </a:bodyPr>
          <a:lstStyle>
            <a:lvl1pPr defTabSz="457127">
              <a:spcBef>
                <a:spcPts val="1050"/>
              </a:spcBef>
              <a:defRPr sz="1313" b="0" spc="0">
                <a:solidFill>
                  <a:srgbClr val="000000"/>
                </a:solidFill>
              </a:defRPr>
            </a:lvl1pPr>
            <a:lvl2pPr marL="173012" indent="-173012" defTabSz="457127">
              <a:spcBef>
                <a:spcPts val="1050"/>
              </a:spcBef>
              <a:defRPr sz="1313" b="0" spc="0">
                <a:solidFill>
                  <a:srgbClr val="000000"/>
                </a:solidFill>
              </a:defRPr>
            </a:lvl2pPr>
            <a:lvl3pPr marL="396813" indent="-173012" defTabSz="457127">
              <a:spcBef>
                <a:spcPts val="1050"/>
              </a:spcBef>
              <a:defRPr sz="1313" b="0" spc="0">
                <a:solidFill>
                  <a:srgbClr val="000000"/>
                </a:solidFill>
              </a:defRPr>
            </a:lvl3pPr>
            <a:lvl4pPr marL="625376" indent="-168248" defTabSz="457127">
              <a:spcBef>
                <a:spcPts val="1050"/>
              </a:spcBef>
              <a:defRPr sz="1313" b="0" spc="0">
                <a:solidFill>
                  <a:srgbClr val="000000"/>
                </a:solidFill>
              </a:defRPr>
            </a:lvl4pPr>
            <a:lvl5pPr marL="803150" indent="-173010" defTabSz="457127">
              <a:spcBef>
                <a:spcPts val="1050"/>
              </a:spcBef>
              <a:defRPr sz="1313" b="0" spc="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301" name="Title Text"/>
          <p:cNvSpPr txBox="1">
            <a:spLocks noGrp="1"/>
          </p:cNvSpPr>
          <p:nvPr>
            <p:ph type="title"/>
          </p:nvPr>
        </p:nvSpPr>
        <p:spPr>
          <a:xfrm>
            <a:off x="-1" y="-2"/>
            <a:ext cx="9151822" cy="2574135"/>
          </a:xfrm>
          <a:prstGeom prst="rect">
            <a:avLst/>
          </a:prstGeom>
          <a:solidFill>
            <a:srgbClr val="F2F2F2"/>
          </a:solidFill>
        </p:spPr>
        <p:txBody>
          <a:bodyPr lIns="155447" tIns="155447" rIns="155447" bIns="155447"/>
          <a:lstStyle>
            <a:lvl1pPr defTabSz="457127">
              <a:defRPr sz="4763" b="0" spc="0">
                <a:solidFill>
                  <a:srgbClr val="595959"/>
                </a:solidFill>
              </a:defRPr>
            </a:lvl1pPr>
          </a:lstStyle>
          <a:p>
            <a:r>
              <a:t>Title Text</a:t>
            </a:r>
          </a:p>
        </p:txBody>
      </p:sp>
      <p:sp>
        <p:nvSpPr>
          <p:cNvPr id="9302" name="Slide Number"/>
          <p:cNvSpPr txBox="1">
            <a:spLocks noGrp="1"/>
          </p:cNvSpPr>
          <p:nvPr>
            <p:ph type="sldNum" sz="quarter" idx="2"/>
          </p:nvPr>
        </p:nvSpPr>
        <p:spPr>
          <a:xfrm>
            <a:off x="8727060" y="4860387"/>
            <a:ext cx="195968" cy="78412"/>
          </a:xfrm>
          <a:prstGeom prst="rect">
            <a:avLst/>
          </a:prstGeom>
        </p:spPr>
        <p:txBody>
          <a:bodyPr/>
          <a:lstStyle>
            <a:lvl1pPr defTabSz="685693">
              <a:defRPr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02139944"/>
      </p:ext>
    </p:extLst>
  </p:cSld>
  <p:clrMapOvr>
    <a:masterClrMapping/>
  </p:clrMapOvr>
  <p:transition spd="med"/>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type="tx">
  <p:cSld name="4_boxes (4 tall)">
    <p:bg>
      <p:bgPr>
        <a:solidFill>
          <a:srgbClr val="000000"/>
        </a:solidFill>
        <a:effectLst/>
      </p:bgPr>
    </p:bg>
    <p:spTree>
      <p:nvGrpSpPr>
        <p:cNvPr id="1" name=""/>
        <p:cNvGrpSpPr/>
        <p:nvPr/>
      </p:nvGrpSpPr>
      <p:grpSpPr>
        <a:xfrm>
          <a:off x="0" y="0"/>
          <a:ext cx="0" cy="0"/>
          <a:chOff x="0" y="0"/>
          <a:chExt cx="0" cy="0"/>
        </a:xfrm>
      </p:grpSpPr>
      <p:sp>
        <p:nvSpPr>
          <p:cNvPr id="9309" name="Body Level One…"/>
          <p:cNvSpPr txBox="1">
            <a:spLocks noGrp="1"/>
          </p:cNvSpPr>
          <p:nvPr>
            <p:ph type="body" sz="half" idx="1"/>
          </p:nvPr>
        </p:nvSpPr>
        <p:spPr>
          <a:xfrm>
            <a:off x="1" y="-1"/>
            <a:ext cx="2287956" cy="5148264"/>
          </a:xfrm>
          <a:prstGeom prst="rect">
            <a:avLst/>
          </a:prstGeom>
          <a:solidFill>
            <a:srgbClr val="000000"/>
          </a:solidFill>
        </p:spPr>
        <p:txBody>
          <a:bodyPr lIns="192023" tIns="192023" rIns="192023" bIns="192023">
            <a:normAutofit/>
          </a:bodyPr>
          <a:lstStyle>
            <a:lvl1pPr defTabSz="457127">
              <a:spcBef>
                <a:spcPts val="1050"/>
              </a:spcBef>
              <a:defRPr sz="1538" b="0" spc="0"/>
            </a:lvl1pPr>
            <a:lvl2pPr marL="253749" indent="-253749" defTabSz="457127">
              <a:spcBef>
                <a:spcPts val="1050"/>
              </a:spcBef>
              <a:defRPr sz="1538" b="0" spc="0"/>
            </a:lvl2pPr>
            <a:lvl3pPr marL="477551" indent="-253749" defTabSz="457127">
              <a:spcBef>
                <a:spcPts val="1050"/>
              </a:spcBef>
              <a:defRPr sz="1538" b="0" spc="0"/>
            </a:lvl3pPr>
            <a:lvl4pPr marL="703893" indent="-246765" defTabSz="457127">
              <a:spcBef>
                <a:spcPts val="1050"/>
              </a:spcBef>
              <a:defRPr sz="1538" b="0" spc="0"/>
            </a:lvl4pPr>
            <a:lvl5pPr marL="883888" indent="-253748" defTabSz="457127">
              <a:spcBef>
                <a:spcPts val="1050"/>
              </a:spcBef>
              <a:defRPr sz="1538" b="0" spc="0"/>
            </a:lvl5pPr>
          </a:lstStyle>
          <a:p>
            <a:r>
              <a:t>Body Level One</a:t>
            </a:r>
          </a:p>
          <a:p>
            <a:pPr lvl="1"/>
            <a:r>
              <a:t>Body Level Two</a:t>
            </a:r>
          </a:p>
          <a:p>
            <a:pPr lvl="2"/>
            <a:r>
              <a:t>Body Level Three</a:t>
            </a:r>
          </a:p>
          <a:p>
            <a:pPr lvl="3"/>
            <a:r>
              <a:t>Body Level Four</a:t>
            </a:r>
          </a:p>
          <a:p>
            <a:pPr lvl="4"/>
            <a:r>
              <a:t>Body Level Five</a:t>
            </a:r>
          </a:p>
        </p:txBody>
      </p:sp>
      <p:sp>
        <p:nvSpPr>
          <p:cNvPr id="9310" name="Slide Number"/>
          <p:cNvSpPr txBox="1">
            <a:spLocks noGrp="1"/>
          </p:cNvSpPr>
          <p:nvPr>
            <p:ph type="sldNum" sz="quarter" idx="2"/>
          </p:nvPr>
        </p:nvSpPr>
        <p:spPr>
          <a:xfrm>
            <a:off x="8727060" y="4860387"/>
            <a:ext cx="195968" cy="78412"/>
          </a:xfrm>
          <a:prstGeom prst="rect">
            <a:avLst/>
          </a:prstGeom>
        </p:spPr>
        <p:txBody>
          <a:bodyPr/>
          <a:lstStyle>
            <a:lvl1pPr defTabSz="685693">
              <a:defRPr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555604398"/>
      </p:ext>
    </p:extLst>
  </p:cSld>
  <p:clrMapOvr>
    <a:masterClrMapping/>
  </p:clrMapOvr>
  <p:transition spd="med"/>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type="tx">
  <p:cSld name="4_blank (with footer)">
    <p:bg>
      <p:bgPr>
        <a:solidFill>
          <a:srgbClr val="F2F2F2"/>
        </a:solidFill>
        <a:effectLst/>
      </p:bgPr>
    </p:bg>
    <p:spTree>
      <p:nvGrpSpPr>
        <p:cNvPr id="1" name=""/>
        <p:cNvGrpSpPr/>
        <p:nvPr/>
      </p:nvGrpSpPr>
      <p:grpSpPr>
        <a:xfrm>
          <a:off x="0" y="0"/>
          <a:ext cx="0" cy="0"/>
          <a:chOff x="0" y="0"/>
          <a:chExt cx="0" cy="0"/>
        </a:xfrm>
      </p:grpSpPr>
      <p:sp>
        <p:nvSpPr>
          <p:cNvPr id="9324" name="Rectangle 4"/>
          <p:cNvSpPr/>
          <p:nvPr/>
        </p:nvSpPr>
        <p:spPr>
          <a:xfrm flipV="1">
            <a:off x="1" y="-1"/>
            <a:ext cx="9162588" cy="1019973"/>
          </a:xfrm>
          <a:prstGeom prst="rect">
            <a:avLst/>
          </a:prstGeom>
          <a:solidFill>
            <a:srgbClr val="007AFF"/>
          </a:solidFill>
          <a:ln w="12700">
            <a:miter lim="400000"/>
          </a:ln>
        </p:spPr>
        <p:txBody>
          <a:bodyPr lIns="20091" tIns="20091" rIns="20091" bIns="20091" anchor="ctr"/>
          <a:lstStyle/>
          <a:p>
            <a:pPr indent="0" algn="ctr" defTabSz="346567">
              <a:lnSpc>
                <a:spcPct val="90000"/>
              </a:lnSpc>
              <a:defRPr sz="28100" b="1" spc="750">
                <a:solidFill>
                  <a:srgbClr val="FFFFFF"/>
                </a:solidFill>
              </a:defRPr>
            </a:pPr>
            <a:endParaRPr sz="10538"/>
          </a:p>
        </p:txBody>
      </p:sp>
      <p:pic>
        <p:nvPicPr>
          <p:cNvPr id="9325" name="Picture 5" descr="Picture 5"/>
          <p:cNvPicPr>
            <a:picLocks noChangeAspect="1"/>
          </p:cNvPicPr>
          <p:nvPr/>
        </p:nvPicPr>
        <p:blipFill>
          <a:blip r:embed="rId2"/>
          <a:stretch>
            <a:fillRect/>
          </a:stretch>
        </p:blipFill>
        <p:spPr>
          <a:xfrm>
            <a:off x="387407" y="296372"/>
            <a:ext cx="503411" cy="420493"/>
          </a:xfrm>
          <a:prstGeom prst="rect">
            <a:avLst/>
          </a:prstGeom>
          <a:ln w="12700">
            <a:miter lim="400000"/>
          </a:ln>
        </p:spPr>
      </p:pic>
      <p:sp>
        <p:nvSpPr>
          <p:cNvPr id="9326" name="Title Text"/>
          <p:cNvSpPr txBox="1">
            <a:spLocks noGrp="1"/>
          </p:cNvSpPr>
          <p:nvPr>
            <p:ph type="title"/>
          </p:nvPr>
        </p:nvSpPr>
        <p:spPr>
          <a:xfrm>
            <a:off x="890818" y="241325"/>
            <a:ext cx="7025597" cy="643534"/>
          </a:xfrm>
          <a:prstGeom prst="rect">
            <a:avLst/>
          </a:prstGeom>
        </p:spPr>
        <p:txBody>
          <a:bodyPr lIns="201168" tIns="201168" rIns="201168" bIns="201168"/>
          <a:lstStyle>
            <a:lvl1pPr defTabSz="457127">
              <a:defRPr sz="2363" b="0" spc="0">
                <a:solidFill>
                  <a:srgbClr val="FFFFFF"/>
                </a:solidFill>
              </a:defRPr>
            </a:lvl1pPr>
          </a:lstStyle>
          <a:p>
            <a:r>
              <a:t>Title Text</a:t>
            </a:r>
          </a:p>
        </p:txBody>
      </p:sp>
      <p:sp>
        <p:nvSpPr>
          <p:cNvPr id="9327" name="Slide Number"/>
          <p:cNvSpPr txBox="1">
            <a:spLocks noGrp="1"/>
          </p:cNvSpPr>
          <p:nvPr>
            <p:ph type="sldNum" sz="quarter" idx="2"/>
          </p:nvPr>
        </p:nvSpPr>
        <p:spPr>
          <a:xfrm>
            <a:off x="8727060" y="4860387"/>
            <a:ext cx="195968" cy="78412"/>
          </a:xfrm>
          <a:prstGeom prst="rect">
            <a:avLst/>
          </a:prstGeom>
        </p:spPr>
        <p:txBody>
          <a:bodyPr/>
          <a:lstStyle>
            <a:lvl1pPr defTabSz="686014">
              <a:defRPr b="1">
                <a:solidFill>
                  <a:srgbClr val="595959"/>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132944050"/>
      </p:ext>
    </p:extLst>
  </p:cSld>
  <p:clrMapOvr>
    <a:masterClrMapping/>
  </p:clrMapOvr>
  <p:transition spd="med"/>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type="tx">
  <p:cSld name="5_Divider">
    <p:bg>
      <p:bgPr>
        <a:solidFill>
          <a:srgbClr val="F2F2F2"/>
        </a:solidFill>
        <a:effectLst/>
      </p:bgPr>
    </p:bg>
    <p:spTree>
      <p:nvGrpSpPr>
        <p:cNvPr id="1" name=""/>
        <p:cNvGrpSpPr/>
        <p:nvPr/>
      </p:nvGrpSpPr>
      <p:grpSpPr>
        <a:xfrm>
          <a:off x="0" y="0"/>
          <a:ext cx="0" cy="0"/>
          <a:chOff x="0" y="0"/>
          <a:chExt cx="0" cy="0"/>
        </a:xfrm>
      </p:grpSpPr>
      <p:sp>
        <p:nvSpPr>
          <p:cNvPr id="9334" name="Title Text"/>
          <p:cNvSpPr txBox="1">
            <a:spLocks noGrp="1"/>
          </p:cNvSpPr>
          <p:nvPr>
            <p:ph type="title"/>
          </p:nvPr>
        </p:nvSpPr>
        <p:spPr>
          <a:xfrm>
            <a:off x="228796" y="201355"/>
            <a:ext cx="4118321" cy="4497915"/>
          </a:xfrm>
          <a:prstGeom prst="rect">
            <a:avLst/>
          </a:prstGeom>
        </p:spPr>
        <p:txBody>
          <a:bodyPr/>
          <a:lstStyle>
            <a:lvl1pPr defTabSz="457127">
              <a:defRPr sz="2363" b="0" spc="0">
                <a:solidFill>
                  <a:srgbClr val="595959"/>
                </a:solidFill>
              </a:defRPr>
            </a:lvl1pPr>
          </a:lstStyle>
          <a:p>
            <a:r>
              <a:t>Title Text</a:t>
            </a:r>
          </a:p>
        </p:txBody>
      </p:sp>
      <p:sp>
        <p:nvSpPr>
          <p:cNvPr id="9335" name="Slide Number"/>
          <p:cNvSpPr txBox="1">
            <a:spLocks noGrp="1"/>
          </p:cNvSpPr>
          <p:nvPr>
            <p:ph type="sldNum" sz="quarter" idx="2"/>
          </p:nvPr>
        </p:nvSpPr>
        <p:spPr>
          <a:xfrm>
            <a:off x="8727060" y="4860387"/>
            <a:ext cx="195968" cy="78412"/>
          </a:xfrm>
          <a:prstGeom prst="rect">
            <a:avLst/>
          </a:prstGeom>
        </p:spPr>
        <p:txBody>
          <a:bodyPr/>
          <a:lstStyle>
            <a:lvl1pPr defTabSz="686014">
              <a:defRPr b="1">
                <a:solidFill>
                  <a:srgbClr val="595959"/>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854427345"/>
      </p:ext>
    </p:extLst>
  </p:cSld>
  <p:clrMapOvr>
    <a:masterClrMapping/>
  </p:clrMapOvr>
  <p:transition spd="med"/>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type="tx">
  <p:cSld name="7_Divider (with page contents)">
    <p:bg>
      <p:bgPr>
        <a:solidFill>
          <a:srgbClr val="F2F2F2"/>
        </a:solidFill>
        <a:effectLst/>
      </p:bgPr>
    </p:bg>
    <p:spTree>
      <p:nvGrpSpPr>
        <p:cNvPr id="1" name=""/>
        <p:cNvGrpSpPr/>
        <p:nvPr/>
      </p:nvGrpSpPr>
      <p:grpSpPr>
        <a:xfrm>
          <a:off x="0" y="0"/>
          <a:ext cx="0" cy="0"/>
          <a:chOff x="0" y="0"/>
          <a:chExt cx="0" cy="0"/>
        </a:xfrm>
      </p:grpSpPr>
      <p:sp>
        <p:nvSpPr>
          <p:cNvPr id="9342" name="Title Text"/>
          <p:cNvSpPr txBox="1">
            <a:spLocks noGrp="1"/>
          </p:cNvSpPr>
          <p:nvPr>
            <p:ph type="title"/>
          </p:nvPr>
        </p:nvSpPr>
        <p:spPr>
          <a:xfrm>
            <a:off x="228796" y="201353"/>
            <a:ext cx="4118321" cy="856520"/>
          </a:xfrm>
          <a:prstGeom prst="rect">
            <a:avLst/>
          </a:prstGeom>
        </p:spPr>
        <p:txBody>
          <a:bodyPr/>
          <a:lstStyle>
            <a:lvl1pPr defTabSz="457127">
              <a:defRPr sz="2363" b="0" spc="0">
                <a:solidFill>
                  <a:srgbClr val="595959"/>
                </a:solidFill>
              </a:defRPr>
            </a:lvl1pPr>
          </a:lstStyle>
          <a:p>
            <a:r>
              <a:t>Title Text</a:t>
            </a:r>
          </a:p>
        </p:txBody>
      </p:sp>
      <p:sp>
        <p:nvSpPr>
          <p:cNvPr id="9343" name="Body Level One…"/>
          <p:cNvSpPr txBox="1">
            <a:spLocks noGrp="1"/>
          </p:cNvSpPr>
          <p:nvPr>
            <p:ph type="body" sz="half" idx="1"/>
          </p:nvPr>
        </p:nvSpPr>
        <p:spPr>
          <a:xfrm>
            <a:off x="228796" y="1124991"/>
            <a:ext cx="4118321" cy="3587768"/>
          </a:xfrm>
          <a:prstGeom prst="rect">
            <a:avLst/>
          </a:prstGeom>
        </p:spPr>
        <p:txBody>
          <a:bodyPr>
            <a:normAutofit/>
          </a:bodyPr>
          <a:lstStyle>
            <a:lvl1pPr defTabSz="457127">
              <a:spcBef>
                <a:spcPts val="0"/>
              </a:spcBef>
              <a:tabLst>
                <a:tab pos="4014788" algn="r"/>
              </a:tabLst>
              <a:defRPr sz="1313" b="0" spc="0">
                <a:solidFill>
                  <a:srgbClr val="595959"/>
                </a:solidFill>
              </a:defRPr>
            </a:lvl1pPr>
            <a:lvl2pPr marL="0" indent="0" defTabSz="457127">
              <a:spcBef>
                <a:spcPts val="0"/>
              </a:spcBef>
              <a:buSzTx/>
              <a:buNone/>
              <a:tabLst>
                <a:tab pos="4014788" algn="r"/>
              </a:tabLst>
              <a:defRPr sz="1313" b="0" spc="0">
                <a:solidFill>
                  <a:srgbClr val="595959"/>
                </a:solidFill>
              </a:defRPr>
            </a:lvl2pPr>
            <a:lvl3pPr marL="0" indent="0" defTabSz="457127">
              <a:spcBef>
                <a:spcPts val="0"/>
              </a:spcBef>
              <a:buSzTx/>
              <a:buNone/>
              <a:tabLst>
                <a:tab pos="4014788" algn="r"/>
              </a:tabLst>
              <a:defRPr sz="1313" b="0" spc="0">
                <a:solidFill>
                  <a:srgbClr val="595959"/>
                </a:solidFill>
              </a:defRPr>
            </a:lvl3pPr>
            <a:lvl4pPr marL="0" indent="0" defTabSz="457127">
              <a:spcBef>
                <a:spcPts val="0"/>
              </a:spcBef>
              <a:buSzTx/>
              <a:buNone/>
              <a:tabLst>
                <a:tab pos="4014788" algn="r"/>
              </a:tabLst>
              <a:defRPr sz="1313" b="0" spc="0">
                <a:solidFill>
                  <a:srgbClr val="595959"/>
                </a:solidFill>
              </a:defRPr>
            </a:lvl4pPr>
            <a:lvl5pPr marL="0" indent="0" defTabSz="457127">
              <a:spcBef>
                <a:spcPts val="0"/>
              </a:spcBef>
              <a:buSzTx/>
              <a:buNone/>
              <a:tabLst>
                <a:tab pos="4014788" algn="r"/>
              </a:tabLst>
              <a:defRPr sz="1313" b="0" spc="0">
                <a:solidFill>
                  <a:srgbClr val="595959"/>
                </a:solidFill>
              </a:defRPr>
            </a:lvl5pPr>
          </a:lstStyle>
          <a:p>
            <a:r>
              <a:t>Body Level One</a:t>
            </a:r>
          </a:p>
          <a:p>
            <a:pPr lvl="1"/>
            <a:r>
              <a:t>Body Level Two</a:t>
            </a:r>
          </a:p>
          <a:p>
            <a:pPr lvl="2"/>
            <a:r>
              <a:t>Body Level Three</a:t>
            </a:r>
          </a:p>
          <a:p>
            <a:pPr lvl="3"/>
            <a:r>
              <a:t>Body Level Four</a:t>
            </a:r>
          </a:p>
          <a:p>
            <a:pPr lvl="4"/>
            <a:r>
              <a:t>Body Level Five</a:t>
            </a:r>
          </a:p>
        </p:txBody>
      </p:sp>
      <p:sp>
        <p:nvSpPr>
          <p:cNvPr id="9344" name="Text Placeholder 6"/>
          <p:cNvSpPr>
            <a:spLocks noGrp="1"/>
          </p:cNvSpPr>
          <p:nvPr>
            <p:ph type="body" sz="half" idx="21"/>
          </p:nvPr>
        </p:nvSpPr>
        <p:spPr>
          <a:xfrm>
            <a:off x="4804708" y="1124990"/>
            <a:ext cx="4118321" cy="3587770"/>
          </a:xfrm>
          <a:prstGeom prst="rect">
            <a:avLst/>
          </a:prstGeom>
        </p:spPr>
        <p:txBody>
          <a:bodyPr>
            <a:normAutofit/>
          </a:bodyPr>
          <a:lstStyle>
            <a:lvl1pPr defTabSz="914255">
              <a:spcBef>
                <a:spcPts val="2100"/>
              </a:spcBef>
              <a:tabLst>
                <a:tab pos="8029575" algn="r"/>
              </a:tabLst>
              <a:defRPr sz="3500" b="0" spc="0">
                <a:solidFill>
                  <a:srgbClr val="595959"/>
                </a:solidFill>
              </a:defRPr>
            </a:lvl1pPr>
          </a:lstStyle>
          <a:p>
            <a:pPr defTabSz="1219006">
              <a:spcBef>
                <a:spcPts val="2800"/>
              </a:spcBef>
              <a:tabLst>
                <a:tab pos="10706100" algn="r"/>
              </a:tabLst>
              <a:defRPr sz="3500" b="0" spc="0">
                <a:solidFill>
                  <a:srgbClr val="595959"/>
                </a:solidFill>
              </a:defRPr>
            </a:pPr>
            <a:endParaRPr/>
          </a:p>
        </p:txBody>
      </p:sp>
      <p:sp>
        <p:nvSpPr>
          <p:cNvPr id="9345" name="Slide Number"/>
          <p:cNvSpPr txBox="1">
            <a:spLocks noGrp="1"/>
          </p:cNvSpPr>
          <p:nvPr>
            <p:ph type="sldNum" sz="quarter" idx="2"/>
          </p:nvPr>
        </p:nvSpPr>
        <p:spPr>
          <a:xfrm>
            <a:off x="8727060" y="4860387"/>
            <a:ext cx="195968" cy="78412"/>
          </a:xfrm>
          <a:prstGeom prst="rect">
            <a:avLst/>
          </a:prstGeom>
        </p:spPr>
        <p:txBody>
          <a:bodyPr/>
          <a:lstStyle>
            <a:lvl1pPr defTabSz="686014">
              <a:defRPr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442682386"/>
      </p:ext>
    </p:extLst>
  </p:cSld>
  <p:clrMapOvr>
    <a:masterClrMapping/>
  </p:clrMapOvr>
  <p:transition spd="med"/>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type="tx">
  <p:cSld name="5_fact, number, half-image (bleeds)">
    <p:bg>
      <p:bgPr>
        <a:solidFill>
          <a:srgbClr val="0F6FFF"/>
        </a:solidFill>
        <a:effectLst/>
      </p:bgPr>
    </p:bg>
    <p:spTree>
      <p:nvGrpSpPr>
        <p:cNvPr id="1" name=""/>
        <p:cNvGrpSpPr/>
        <p:nvPr/>
      </p:nvGrpSpPr>
      <p:grpSpPr>
        <a:xfrm>
          <a:off x="0" y="0"/>
          <a:ext cx="0" cy="0"/>
          <a:chOff x="0" y="0"/>
          <a:chExt cx="0" cy="0"/>
        </a:xfrm>
      </p:grpSpPr>
      <p:sp>
        <p:nvSpPr>
          <p:cNvPr id="9352" name="Title Text"/>
          <p:cNvSpPr txBox="1">
            <a:spLocks noGrp="1"/>
          </p:cNvSpPr>
          <p:nvPr>
            <p:ph type="title"/>
          </p:nvPr>
        </p:nvSpPr>
        <p:spPr>
          <a:xfrm>
            <a:off x="228796" y="210508"/>
            <a:ext cx="4118321" cy="1004737"/>
          </a:xfrm>
          <a:prstGeom prst="rect">
            <a:avLst/>
          </a:prstGeom>
        </p:spPr>
        <p:txBody>
          <a:bodyPr/>
          <a:lstStyle>
            <a:lvl1pPr defTabSz="457127">
              <a:defRPr sz="1538" b="0" spc="0">
                <a:solidFill>
                  <a:srgbClr val="FFFFFF"/>
                </a:solidFill>
              </a:defRPr>
            </a:lvl1pPr>
          </a:lstStyle>
          <a:p>
            <a:r>
              <a:t>Title Text</a:t>
            </a:r>
          </a:p>
        </p:txBody>
      </p:sp>
      <p:sp>
        <p:nvSpPr>
          <p:cNvPr id="9353" name="Body Level One…"/>
          <p:cNvSpPr txBox="1">
            <a:spLocks noGrp="1"/>
          </p:cNvSpPr>
          <p:nvPr>
            <p:ph type="body" sz="half" idx="1"/>
          </p:nvPr>
        </p:nvSpPr>
        <p:spPr>
          <a:xfrm>
            <a:off x="144499" y="1016624"/>
            <a:ext cx="4118321" cy="3111840"/>
          </a:xfrm>
          <a:prstGeom prst="rect">
            <a:avLst/>
          </a:prstGeom>
        </p:spPr>
        <p:txBody>
          <a:bodyPr>
            <a:normAutofit/>
          </a:bodyPr>
          <a:lstStyle>
            <a:lvl1pPr defTabSz="457127">
              <a:lnSpc>
                <a:spcPct val="90000"/>
              </a:lnSpc>
              <a:spcBef>
                <a:spcPts val="0"/>
              </a:spcBef>
              <a:defRPr sz="9563" spc="0"/>
            </a:lvl1pPr>
            <a:lvl2pPr marL="1238393" indent="-1238393" defTabSz="457127">
              <a:lnSpc>
                <a:spcPct val="90000"/>
              </a:lnSpc>
              <a:spcBef>
                <a:spcPts val="0"/>
              </a:spcBef>
              <a:defRPr sz="9563" spc="0"/>
            </a:lvl2pPr>
            <a:lvl3pPr marL="1462196" indent="-1238393" defTabSz="457127">
              <a:lnSpc>
                <a:spcPct val="90000"/>
              </a:lnSpc>
              <a:spcBef>
                <a:spcPts val="0"/>
              </a:spcBef>
              <a:defRPr sz="9563" spc="0"/>
            </a:lvl3pPr>
            <a:lvl4pPr marL="1661435" indent="-1204307" defTabSz="457127">
              <a:lnSpc>
                <a:spcPct val="90000"/>
              </a:lnSpc>
              <a:spcBef>
                <a:spcPts val="0"/>
              </a:spcBef>
              <a:defRPr sz="9563" spc="0"/>
            </a:lvl4pPr>
            <a:lvl5pPr marL="1868532" indent="-1238393" defTabSz="457127">
              <a:lnSpc>
                <a:spcPct val="90000"/>
              </a:lnSpc>
              <a:spcBef>
                <a:spcPts val="0"/>
              </a:spcBef>
              <a:defRPr sz="9563" spc="0"/>
            </a:lvl5pPr>
          </a:lstStyle>
          <a:p>
            <a:r>
              <a:t>Body Level One</a:t>
            </a:r>
          </a:p>
          <a:p>
            <a:pPr lvl="1"/>
            <a:r>
              <a:t>Body Level Two</a:t>
            </a:r>
          </a:p>
          <a:p>
            <a:pPr lvl="2"/>
            <a:r>
              <a:t>Body Level Three</a:t>
            </a:r>
          </a:p>
          <a:p>
            <a:pPr lvl="3"/>
            <a:r>
              <a:t>Body Level Four</a:t>
            </a:r>
          </a:p>
          <a:p>
            <a:pPr lvl="4"/>
            <a:r>
              <a:t>Body Level Five</a:t>
            </a:r>
          </a:p>
        </p:txBody>
      </p:sp>
      <p:sp>
        <p:nvSpPr>
          <p:cNvPr id="9354" name="Picture Placeholder 5"/>
          <p:cNvSpPr>
            <a:spLocks noGrp="1"/>
          </p:cNvSpPr>
          <p:nvPr>
            <p:ph type="pic" idx="21"/>
          </p:nvPr>
        </p:nvSpPr>
        <p:spPr>
          <a:xfrm>
            <a:off x="4575910" y="0"/>
            <a:ext cx="4575912" cy="5148263"/>
          </a:xfrm>
          <a:prstGeom prst="rect">
            <a:avLst/>
          </a:prstGeom>
        </p:spPr>
        <p:txBody>
          <a:bodyPr lIns="91439" tIns="45719" rIns="91439" bIns="45719"/>
          <a:lstStyle/>
          <a:p>
            <a:endParaRPr/>
          </a:p>
        </p:txBody>
      </p:sp>
      <p:sp>
        <p:nvSpPr>
          <p:cNvPr id="9355" name="Slide Number"/>
          <p:cNvSpPr txBox="1">
            <a:spLocks noGrp="1"/>
          </p:cNvSpPr>
          <p:nvPr>
            <p:ph type="sldNum" sz="quarter" idx="2"/>
          </p:nvPr>
        </p:nvSpPr>
        <p:spPr>
          <a:xfrm>
            <a:off x="8727060" y="4860387"/>
            <a:ext cx="195968" cy="78412"/>
          </a:xfrm>
          <a:prstGeom prst="rect">
            <a:avLst/>
          </a:prstGeom>
        </p:spPr>
        <p:txBody>
          <a:bodyPr/>
          <a:lstStyle>
            <a:lvl1pPr defTabSz="686014">
              <a:defRPr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118369357"/>
      </p:ext>
    </p:extLst>
  </p:cSld>
  <p:clrMapOvr>
    <a:masterClrMapping/>
  </p:clrMapOvr>
  <p:transition spd="med"/>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type="tx">
  <p:cSld name="5_quote">
    <p:bg>
      <p:bgPr>
        <a:solidFill>
          <a:srgbClr val="F2F2F2"/>
        </a:solidFill>
        <a:effectLst/>
      </p:bgPr>
    </p:bg>
    <p:spTree>
      <p:nvGrpSpPr>
        <p:cNvPr id="1" name=""/>
        <p:cNvGrpSpPr/>
        <p:nvPr/>
      </p:nvGrpSpPr>
      <p:grpSpPr>
        <a:xfrm>
          <a:off x="0" y="0"/>
          <a:ext cx="0" cy="0"/>
          <a:chOff x="0" y="0"/>
          <a:chExt cx="0" cy="0"/>
        </a:xfrm>
      </p:grpSpPr>
      <p:sp>
        <p:nvSpPr>
          <p:cNvPr id="9362" name="Title Text"/>
          <p:cNvSpPr txBox="1">
            <a:spLocks noGrp="1"/>
          </p:cNvSpPr>
          <p:nvPr>
            <p:ph type="title"/>
          </p:nvPr>
        </p:nvSpPr>
        <p:spPr>
          <a:xfrm>
            <a:off x="228796" y="201355"/>
            <a:ext cx="5191901" cy="4524991"/>
          </a:xfrm>
          <a:prstGeom prst="rect">
            <a:avLst/>
          </a:prstGeom>
        </p:spPr>
        <p:txBody>
          <a:bodyPr/>
          <a:lstStyle>
            <a:lvl1pPr marL="117455" indent="-117455" defTabSz="457127">
              <a:defRPr sz="2363" b="0" spc="0">
                <a:solidFill>
                  <a:srgbClr val="595959"/>
                </a:solidFill>
              </a:defRPr>
            </a:lvl1pPr>
          </a:lstStyle>
          <a:p>
            <a:r>
              <a:t>Title Text</a:t>
            </a:r>
          </a:p>
        </p:txBody>
      </p:sp>
      <p:sp>
        <p:nvSpPr>
          <p:cNvPr id="9363" name="Slide Number"/>
          <p:cNvSpPr txBox="1">
            <a:spLocks noGrp="1"/>
          </p:cNvSpPr>
          <p:nvPr>
            <p:ph type="sldNum" sz="quarter" idx="2"/>
          </p:nvPr>
        </p:nvSpPr>
        <p:spPr>
          <a:xfrm>
            <a:off x="8727060" y="4860387"/>
            <a:ext cx="195968" cy="78412"/>
          </a:xfrm>
          <a:prstGeom prst="rect">
            <a:avLst/>
          </a:prstGeom>
        </p:spPr>
        <p:txBody>
          <a:bodyPr/>
          <a:lstStyle>
            <a:lvl1pPr defTabSz="686014">
              <a:defRPr b="1">
                <a:solidFill>
                  <a:srgbClr val="595959"/>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36236797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reserve="1">
  <p:cSld name="Dark Agenda">
    <p:bg>
      <p:bgPr>
        <a:solidFill>
          <a:schemeClr val="accent4"/>
        </a:solidFill>
        <a:effectLst/>
      </p:bgPr>
    </p:bg>
    <p:spTree>
      <p:nvGrpSpPr>
        <p:cNvPr id="1" name=""/>
        <p:cNvGrpSpPr/>
        <p:nvPr/>
      </p:nvGrpSpPr>
      <p:grpSpPr>
        <a:xfrm>
          <a:off x="0" y="0"/>
          <a:ext cx="0" cy="0"/>
          <a:chOff x="0" y="0"/>
          <a:chExt cx="0" cy="0"/>
        </a:xfrm>
      </p:grpSpPr>
      <p:pic>
        <p:nvPicPr>
          <p:cNvPr id="82" name="ibm_logo_dark blue-01.png" descr="ibm_logo_dark blue-01.png"/>
          <p:cNvPicPr>
            <a:picLocks noChangeAspect="1"/>
          </p:cNvPicPr>
          <p:nvPr/>
        </p:nvPicPr>
        <p:blipFill>
          <a:blip r:embed="rId2"/>
          <a:stretch>
            <a:fillRect/>
          </a:stretch>
        </p:blipFill>
        <p:spPr>
          <a:xfrm rot="5400000">
            <a:off x="8787924" y="4792100"/>
            <a:ext cx="143009" cy="378646"/>
          </a:xfrm>
          <a:prstGeom prst="rect">
            <a:avLst/>
          </a:prstGeom>
          <a:ln w="12700">
            <a:miter lim="400000"/>
          </a:ln>
        </p:spPr>
      </p:pic>
      <p:sp>
        <p:nvSpPr>
          <p:cNvPr id="86" name="Text Placeholder 2"/>
          <p:cNvSpPr txBox="1">
            <a:spLocks noGrp="1"/>
          </p:cNvSpPr>
          <p:nvPr>
            <p:ph type="body" sz="quarter" idx="13"/>
          </p:nvPr>
        </p:nvSpPr>
        <p:spPr>
          <a:xfrm>
            <a:off x="4159585" y="953179"/>
            <a:ext cx="1771652" cy="361973"/>
          </a:xfrm>
          <a:prstGeom prst="rect">
            <a:avLst/>
          </a:prstGeom>
        </p:spPr>
        <p:txBody>
          <a:bodyPr/>
          <a:lstStyle>
            <a:lvl1pPr>
              <a:defRPr sz="2098">
                <a:solidFill>
                  <a:srgbClr val="A9CBEA"/>
                </a:solidFill>
              </a:defRPr>
            </a:lvl1pPr>
          </a:lstStyle>
          <a:p>
            <a:r>
              <a:t>Slide Title</a:t>
            </a:r>
          </a:p>
        </p:txBody>
      </p:sp>
      <p:sp>
        <p:nvSpPr>
          <p:cNvPr id="87" name="Text Placeholder 3"/>
          <p:cNvSpPr txBox="1">
            <a:spLocks noGrp="1"/>
          </p:cNvSpPr>
          <p:nvPr>
            <p:ph type="body" sz="quarter" idx="14"/>
          </p:nvPr>
        </p:nvSpPr>
        <p:spPr>
          <a:xfrm>
            <a:off x="6898306" y="525851"/>
            <a:ext cx="536390" cy="454392"/>
          </a:xfrm>
          <a:prstGeom prst="rect">
            <a:avLst/>
          </a:prstGeom>
        </p:spPr>
        <p:txBody>
          <a:bodyPr/>
          <a:lstStyle>
            <a:lvl1pPr>
              <a:defRPr sz="2698" b="1">
                <a:solidFill>
                  <a:schemeClr val="accent5"/>
                </a:solidFill>
              </a:defRPr>
            </a:lvl1pPr>
          </a:lstStyle>
          <a:p>
            <a:r>
              <a:t>05</a:t>
            </a:r>
          </a:p>
        </p:txBody>
      </p:sp>
      <p:sp>
        <p:nvSpPr>
          <p:cNvPr id="88" name="Text Placeholder 4"/>
          <p:cNvSpPr txBox="1">
            <a:spLocks noGrp="1"/>
          </p:cNvSpPr>
          <p:nvPr>
            <p:ph type="body" sz="quarter" idx="15"/>
          </p:nvPr>
        </p:nvSpPr>
        <p:spPr>
          <a:xfrm>
            <a:off x="6898306" y="953179"/>
            <a:ext cx="1771653" cy="361973"/>
          </a:xfrm>
          <a:prstGeom prst="rect">
            <a:avLst/>
          </a:prstGeom>
        </p:spPr>
        <p:txBody>
          <a:bodyPr/>
          <a:lstStyle>
            <a:lvl1pPr>
              <a:defRPr sz="2098">
                <a:solidFill>
                  <a:srgbClr val="A9CBEA"/>
                </a:solidFill>
              </a:defRPr>
            </a:lvl1pPr>
          </a:lstStyle>
          <a:p>
            <a:r>
              <a:t>Slide Title</a:t>
            </a:r>
          </a:p>
        </p:txBody>
      </p:sp>
      <p:sp>
        <p:nvSpPr>
          <p:cNvPr id="89" name="Text Placeholder 5"/>
          <p:cNvSpPr txBox="1">
            <a:spLocks noGrp="1"/>
          </p:cNvSpPr>
          <p:nvPr>
            <p:ph type="body" sz="quarter" idx="16"/>
          </p:nvPr>
        </p:nvSpPr>
        <p:spPr>
          <a:xfrm>
            <a:off x="4159586" y="1489518"/>
            <a:ext cx="579383" cy="454392"/>
          </a:xfrm>
          <a:prstGeom prst="rect">
            <a:avLst/>
          </a:prstGeom>
        </p:spPr>
        <p:txBody>
          <a:bodyPr/>
          <a:lstStyle>
            <a:lvl1pPr>
              <a:defRPr sz="2698" b="1">
                <a:solidFill>
                  <a:schemeClr val="accent5"/>
                </a:solidFill>
              </a:defRPr>
            </a:lvl1pPr>
          </a:lstStyle>
          <a:p>
            <a:r>
              <a:t>02</a:t>
            </a:r>
          </a:p>
        </p:txBody>
      </p:sp>
      <p:sp>
        <p:nvSpPr>
          <p:cNvPr id="90" name="Text Placeholder 6"/>
          <p:cNvSpPr txBox="1">
            <a:spLocks noGrp="1"/>
          </p:cNvSpPr>
          <p:nvPr>
            <p:ph type="body" sz="quarter" idx="17"/>
          </p:nvPr>
        </p:nvSpPr>
        <p:spPr>
          <a:xfrm>
            <a:off x="4159585" y="1916846"/>
            <a:ext cx="1771652" cy="361973"/>
          </a:xfrm>
          <a:prstGeom prst="rect">
            <a:avLst/>
          </a:prstGeom>
        </p:spPr>
        <p:txBody>
          <a:bodyPr/>
          <a:lstStyle>
            <a:lvl1pPr>
              <a:defRPr sz="2098">
                <a:solidFill>
                  <a:srgbClr val="A9CBEA"/>
                </a:solidFill>
              </a:defRPr>
            </a:lvl1pPr>
          </a:lstStyle>
          <a:p>
            <a:r>
              <a:t>Slide Title</a:t>
            </a:r>
          </a:p>
        </p:txBody>
      </p:sp>
      <p:sp>
        <p:nvSpPr>
          <p:cNvPr id="91" name="Text Placeholder 7"/>
          <p:cNvSpPr txBox="1">
            <a:spLocks noGrp="1"/>
          </p:cNvSpPr>
          <p:nvPr>
            <p:ph type="body" sz="quarter" idx="18"/>
          </p:nvPr>
        </p:nvSpPr>
        <p:spPr>
          <a:xfrm>
            <a:off x="6898306" y="1489518"/>
            <a:ext cx="536390" cy="454392"/>
          </a:xfrm>
          <a:prstGeom prst="rect">
            <a:avLst/>
          </a:prstGeom>
        </p:spPr>
        <p:txBody>
          <a:bodyPr/>
          <a:lstStyle>
            <a:lvl1pPr>
              <a:defRPr sz="2698" b="1">
                <a:solidFill>
                  <a:schemeClr val="accent5"/>
                </a:solidFill>
              </a:defRPr>
            </a:lvl1pPr>
          </a:lstStyle>
          <a:p>
            <a:r>
              <a:t>06</a:t>
            </a:r>
          </a:p>
        </p:txBody>
      </p:sp>
      <p:sp>
        <p:nvSpPr>
          <p:cNvPr id="92" name="Text Placeholder 8"/>
          <p:cNvSpPr txBox="1">
            <a:spLocks noGrp="1"/>
          </p:cNvSpPr>
          <p:nvPr>
            <p:ph type="body" sz="quarter" idx="19"/>
          </p:nvPr>
        </p:nvSpPr>
        <p:spPr>
          <a:xfrm>
            <a:off x="6898306" y="1916846"/>
            <a:ext cx="1771653" cy="361973"/>
          </a:xfrm>
          <a:prstGeom prst="rect">
            <a:avLst/>
          </a:prstGeom>
        </p:spPr>
        <p:txBody>
          <a:bodyPr/>
          <a:lstStyle>
            <a:lvl1pPr>
              <a:defRPr sz="2098">
                <a:solidFill>
                  <a:srgbClr val="A9CBEA"/>
                </a:solidFill>
              </a:defRPr>
            </a:lvl1pPr>
          </a:lstStyle>
          <a:p>
            <a:r>
              <a:t>Slide Title</a:t>
            </a:r>
          </a:p>
        </p:txBody>
      </p:sp>
      <p:sp>
        <p:nvSpPr>
          <p:cNvPr id="93" name="Text Placeholder 9"/>
          <p:cNvSpPr txBox="1">
            <a:spLocks noGrp="1"/>
          </p:cNvSpPr>
          <p:nvPr>
            <p:ph type="body" sz="quarter" idx="20"/>
          </p:nvPr>
        </p:nvSpPr>
        <p:spPr>
          <a:xfrm>
            <a:off x="4159586" y="2453182"/>
            <a:ext cx="579383" cy="454392"/>
          </a:xfrm>
          <a:prstGeom prst="rect">
            <a:avLst/>
          </a:prstGeom>
        </p:spPr>
        <p:txBody>
          <a:bodyPr/>
          <a:lstStyle>
            <a:lvl1pPr>
              <a:defRPr sz="2698" b="1">
                <a:solidFill>
                  <a:schemeClr val="accent5"/>
                </a:solidFill>
              </a:defRPr>
            </a:lvl1pPr>
          </a:lstStyle>
          <a:p>
            <a:r>
              <a:t>03</a:t>
            </a:r>
          </a:p>
        </p:txBody>
      </p:sp>
      <p:sp>
        <p:nvSpPr>
          <p:cNvPr id="94" name="Text Placeholder 10"/>
          <p:cNvSpPr txBox="1">
            <a:spLocks noGrp="1"/>
          </p:cNvSpPr>
          <p:nvPr>
            <p:ph type="body" sz="quarter" idx="21"/>
          </p:nvPr>
        </p:nvSpPr>
        <p:spPr>
          <a:xfrm>
            <a:off x="4159585" y="2880510"/>
            <a:ext cx="1771652" cy="361973"/>
          </a:xfrm>
          <a:prstGeom prst="rect">
            <a:avLst/>
          </a:prstGeom>
        </p:spPr>
        <p:txBody>
          <a:bodyPr/>
          <a:lstStyle>
            <a:lvl1pPr>
              <a:defRPr sz="2098">
                <a:solidFill>
                  <a:srgbClr val="A9CBEA"/>
                </a:solidFill>
              </a:defRPr>
            </a:lvl1pPr>
          </a:lstStyle>
          <a:p>
            <a:r>
              <a:t>Slide Title</a:t>
            </a:r>
          </a:p>
        </p:txBody>
      </p:sp>
      <p:sp>
        <p:nvSpPr>
          <p:cNvPr id="95" name="Text Placeholder 11"/>
          <p:cNvSpPr txBox="1">
            <a:spLocks noGrp="1"/>
          </p:cNvSpPr>
          <p:nvPr>
            <p:ph type="body" sz="quarter" idx="22"/>
          </p:nvPr>
        </p:nvSpPr>
        <p:spPr>
          <a:xfrm>
            <a:off x="6898306" y="2453182"/>
            <a:ext cx="536390" cy="454392"/>
          </a:xfrm>
          <a:prstGeom prst="rect">
            <a:avLst/>
          </a:prstGeom>
        </p:spPr>
        <p:txBody>
          <a:bodyPr/>
          <a:lstStyle>
            <a:lvl1pPr>
              <a:defRPr sz="2698" b="1">
                <a:solidFill>
                  <a:schemeClr val="accent5"/>
                </a:solidFill>
              </a:defRPr>
            </a:lvl1pPr>
          </a:lstStyle>
          <a:p>
            <a:r>
              <a:t>07</a:t>
            </a:r>
          </a:p>
        </p:txBody>
      </p:sp>
      <p:sp>
        <p:nvSpPr>
          <p:cNvPr id="96" name="Text Placeholder 12"/>
          <p:cNvSpPr txBox="1">
            <a:spLocks noGrp="1"/>
          </p:cNvSpPr>
          <p:nvPr>
            <p:ph type="body" sz="quarter" idx="23"/>
          </p:nvPr>
        </p:nvSpPr>
        <p:spPr>
          <a:xfrm>
            <a:off x="6898306" y="2880510"/>
            <a:ext cx="1771653" cy="361973"/>
          </a:xfrm>
          <a:prstGeom prst="rect">
            <a:avLst/>
          </a:prstGeom>
        </p:spPr>
        <p:txBody>
          <a:bodyPr/>
          <a:lstStyle>
            <a:lvl1pPr>
              <a:defRPr sz="2098">
                <a:solidFill>
                  <a:srgbClr val="A9CBEA"/>
                </a:solidFill>
              </a:defRPr>
            </a:lvl1pPr>
          </a:lstStyle>
          <a:p>
            <a:r>
              <a:t>Slide Title</a:t>
            </a:r>
          </a:p>
        </p:txBody>
      </p:sp>
      <p:sp>
        <p:nvSpPr>
          <p:cNvPr id="97" name="Text Placeholder 13"/>
          <p:cNvSpPr txBox="1">
            <a:spLocks noGrp="1"/>
          </p:cNvSpPr>
          <p:nvPr>
            <p:ph type="body" sz="quarter" idx="24"/>
          </p:nvPr>
        </p:nvSpPr>
        <p:spPr>
          <a:xfrm>
            <a:off x="4159586" y="3416847"/>
            <a:ext cx="579383" cy="454392"/>
          </a:xfrm>
          <a:prstGeom prst="rect">
            <a:avLst/>
          </a:prstGeom>
        </p:spPr>
        <p:txBody>
          <a:bodyPr/>
          <a:lstStyle>
            <a:lvl1pPr>
              <a:defRPr sz="2698" b="1">
                <a:solidFill>
                  <a:schemeClr val="accent5"/>
                </a:solidFill>
              </a:defRPr>
            </a:lvl1pPr>
          </a:lstStyle>
          <a:p>
            <a:r>
              <a:t>04</a:t>
            </a:r>
          </a:p>
        </p:txBody>
      </p:sp>
      <p:sp>
        <p:nvSpPr>
          <p:cNvPr id="98" name="Text Placeholder 14"/>
          <p:cNvSpPr txBox="1">
            <a:spLocks noGrp="1"/>
          </p:cNvSpPr>
          <p:nvPr>
            <p:ph type="body" sz="quarter" idx="25"/>
          </p:nvPr>
        </p:nvSpPr>
        <p:spPr>
          <a:xfrm>
            <a:off x="4159585" y="3844175"/>
            <a:ext cx="1771652" cy="361973"/>
          </a:xfrm>
          <a:prstGeom prst="rect">
            <a:avLst/>
          </a:prstGeom>
        </p:spPr>
        <p:txBody>
          <a:bodyPr/>
          <a:lstStyle>
            <a:lvl1pPr>
              <a:defRPr sz="2098">
                <a:solidFill>
                  <a:srgbClr val="A9CBEA"/>
                </a:solidFill>
              </a:defRPr>
            </a:lvl1pPr>
          </a:lstStyle>
          <a:p>
            <a:r>
              <a:t>Slide Title</a:t>
            </a:r>
          </a:p>
        </p:txBody>
      </p:sp>
      <p:sp>
        <p:nvSpPr>
          <p:cNvPr id="99" name="Text Placeholder 15"/>
          <p:cNvSpPr txBox="1">
            <a:spLocks noGrp="1"/>
          </p:cNvSpPr>
          <p:nvPr>
            <p:ph type="body" sz="quarter" idx="26"/>
          </p:nvPr>
        </p:nvSpPr>
        <p:spPr>
          <a:xfrm>
            <a:off x="6898306" y="3416847"/>
            <a:ext cx="536390" cy="454392"/>
          </a:xfrm>
          <a:prstGeom prst="rect">
            <a:avLst/>
          </a:prstGeom>
        </p:spPr>
        <p:txBody>
          <a:bodyPr/>
          <a:lstStyle>
            <a:lvl1pPr>
              <a:defRPr sz="2698" b="1">
                <a:solidFill>
                  <a:schemeClr val="accent5"/>
                </a:solidFill>
              </a:defRPr>
            </a:lvl1pPr>
          </a:lstStyle>
          <a:p>
            <a:r>
              <a:t>08</a:t>
            </a:r>
          </a:p>
        </p:txBody>
      </p:sp>
      <p:sp>
        <p:nvSpPr>
          <p:cNvPr id="100" name="Text Placeholder 16"/>
          <p:cNvSpPr txBox="1">
            <a:spLocks noGrp="1"/>
          </p:cNvSpPr>
          <p:nvPr>
            <p:ph type="body" sz="quarter" idx="27"/>
          </p:nvPr>
        </p:nvSpPr>
        <p:spPr>
          <a:xfrm>
            <a:off x="6898306" y="3844175"/>
            <a:ext cx="1771653" cy="361973"/>
          </a:xfrm>
          <a:prstGeom prst="rect">
            <a:avLst/>
          </a:prstGeom>
        </p:spPr>
        <p:txBody>
          <a:bodyPr/>
          <a:lstStyle>
            <a:lvl1pPr>
              <a:defRPr sz="2098">
                <a:solidFill>
                  <a:srgbClr val="A9CBEA"/>
                </a:solidFill>
              </a:defRPr>
            </a:lvl1pPr>
          </a:lstStyle>
          <a:p>
            <a:r>
              <a:t>Slide Title</a:t>
            </a:r>
          </a:p>
        </p:txBody>
      </p:sp>
      <p:sp>
        <p:nvSpPr>
          <p:cNvPr id="101" name="Text Placeholder 17"/>
          <p:cNvSpPr>
            <a:spLocks noGrp="1"/>
          </p:cNvSpPr>
          <p:nvPr>
            <p:ph type="body" sz="quarter" idx="28"/>
          </p:nvPr>
        </p:nvSpPr>
        <p:spPr>
          <a:xfrm>
            <a:off x="231969" y="525851"/>
            <a:ext cx="3539933" cy="761815"/>
          </a:xfrm>
          <a:prstGeom prst="rect">
            <a:avLst/>
          </a:prstGeom>
        </p:spPr>
        <p:txBody>
          <a:bodyPr lIns="45718" tIns="45718" rIns="45718" bIns="45718"/>
          <a:lstStyle>
            <a:lvl1pPr defTabSz="553783">
              <a:lnSpc>
                <a:spcPct val="72000"/>
              </a:lnSpc>
              <a:defRPr sz="3800" b="1">
                <a:solidFill>
                  <a:schemeClr val="accent2">
                    <a:lumOff val="5588"/>
                  </a:schemeClr>
                </a:solidFill>
              </a:defRPr>
            </a:lvl1pPr>
          </a:lstStyle>
          <a:p>
            <a:pPr defTabSz="738377">
              <a:lnSpc>
                <a:spcPct val="72000"/>
              </a:lnSpc>
              <a:defRPr sz="3800" b="1">
                <a:solidFill>
                  <a:schemeClr val="accent2">
                    <a:lumOff val="5588"/>
                  </a:schemeClr>
                </a:solidFill>
              </a:defRPr>
            </a:pPr>
            <a:r>
              <a:t>Deck </a:t>
            </a:r>
          </a:p>
          <a:p>
            <a:pPr defTabSz="738377">
              <a:lnSpc>
                <a:spcPct val="72000"/>
              </a:lnSpc>
              <a:defRPr sz="3800" b="1">
                <a:solidFill>
                  <a:schemeClr val="accent2">
                    <a:lumOff val="5588"/>
                  </a:schemeClr>
                </a:solidFill>
              </a:defRPr>
            </a:pPr>
            <a:r>
              <a:t>Agenda</a:t>
            </a:r>
          </a:p>
        </p:txBody>
      </p:sp>
      <p:sp>
        <p:nvSpPr>
          <p:cNvPr id="102" name="Text Placeholder 1"/>
          <p:cNvSpPr txBox="1">
            <a:spLocks noGrp="1"/>
          </p:cNvSpPr>
          <p:nvPr>
            <p:ph type="body" sz="quarter" idx="29"/>
          </p:nvPr>
        </p:nvSpPr>
        <p:spPr>
          <a:xfrm>
            <a:off x="4159586" y="525851"/>
            <a:ext cx="579383" cy="454392"/>
          </a:xfrm>
          <a:prstGeom prst="rect">
            <a:avLst/>
          </a:prstGeom>
        </p:spPr>
        <p:txBody>
          <a:bodyPr/>
          <a:lstStyle>
            <a:lvl1pPr>
              <a:defRPr sz="2698" b="1">
                <a:solidFill>
                  <a:schemeClr val="accent5"/>
                </a:solidFill>
              </a:defRPr>
            </a:lvl1pPr>
          </a:lstStyle>
          <a:p>
            <a:r>
              <a:t>01</a:t>
            </a:r>
          </a:p>
        </p:txBody>
      </p:sp>
    </p:spTree>
    <p:extLst>
      <p:ext uri="{BB962C8B-B14F-4D97-AF65-F5344CB8AC3E}">
        <p14:creationId xmlns:p14="http://schemas.microsoft.com/office/powerpoint/2010/main" val="4223803739"/>
      </p:ext>
    </p:extLst>
  </p:cSld>
  <p:clrMapOvr>
    <a:masterClrMapping/>
  </p:clrMapOvr>
  <p:transition spd="med"/>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type="tx">
  <p:cSld name="section, title, text">
    <p:bg>
      <p:bgPr>
        <a:solidFill>
          <a:srgbClr val="F2F2F2"/>
        </a:solidFill>
        <a:effectLst/>
      </p:bgPr>
    </p:bg>
    <p:spTree>
      <p:nvGrpSpPr>
        <p:cNvPr id="1" name=""/>
        <p:cNvGrpSpPr/>
        <p:nvPr/>
      </p:nvGrpSpPr>
      <p:grpSpPr>
        <a:xfrm>
          <a:off x="0" y="0"/>
          <a:ext cx="0" cy="0"/>
          <a:chOff x="0" y="0"/>
          <a:chExt cx="0" cy="0"/>
        </a:xfrm>
      </p:grpSpPr>
      <p:sp>
        <p:nvSpPr>
          <p:cNvPr id="9370" name="Title Text"/>
          <p:cNvSpPr txBox="1">
            <a:spLocks noGrp="1"/>
          </p:cNvSpPr>
          <p:nvPr>
            <p:ph type="title"/>
          </p:nvPr>
        </p:nvSpPr>
        <p:spPr>
          <a:xfrm>
            <a:off x="228796" y="411861"/>
            <a:ext cx="4118321" cy="4332059"/>
          </a:xfrm>
          <a:prstGeom prst="rect">
            <a:avLst/>
          </a:prstGeom>
        </p:spPr>
        <p:txBody>
          <a:bodyPr/>
          <a:lstStyle>
            <a:lvl1pPr defTabSz="457127">
              <a:defRPr sz="2363" b="0" spc="0">
                <a:solidFill>
                  <a:srgbClr val="595959"/>
                </a:solidFill>
              </a:defRPr>
            </a:lvl1pPr>
          </a:lstStyle>
          <a:p>
            <a:r>
              <a:t>Title Text</a:t>
            </a:r>
          </a:p>
        </p:txBody>
      </p:sp>
      <p:sp>
        <p:nvSpPr>
          <p:cNvPr id="9371" name="Body Level One…"/>
          <p:cNvSpPr txBox="1">
            <a:spLocks noGrp="1"/>
          </p:cNvSpPr>
          <p:nvPr>
            <p:ph type="body" sz="half" idx="1"/>
          </p:nvPr>
        </p:nvSpPr>
        <p:spPr>
          <a:xfrm>
            <a:off x="4804708" y="494232"/>
            <a:ext cx="4118321" cy="4203620"/>
          </a:xfrm>
          <a:prstGeom prst="rect">
            <a:avLst/>
          </a:prstGeom>
        </p:spPr>
        <p:txBody>
          <a:bodyPr>
            <a:normAutofit/>
          </a:bodyPr>
          <a:lstStyle>
            <a:lvl1pPr defTabSz="457127">
              <a:spcBef>
                <a:spcPts val="1050"/>
              </a:spcBef>
              <a:defRPr sz="1313" b="0" spc="0">
                <a:solidFill>
                  <a:srgbClr val="595959"/>
                </a:solidFill>
              </a:defRPr>
            </a:lvl1pPr>
            <a:lvl2pPr marL="173012" indent="-173012" defTabSz="457127">
              <a:spcBef>
                <a:spcPts val="1050"/>
              </a:spcBef>
              <a:defRPr sz="1313" b="0" spc="0">
                <a:solidFill>
                  <a:srgbClr val="595959"/>
                </a:solidFill>
              </a:defRPr>
            </a:lvl2pPr>
            <a:lvl3pPr marL="396813" indent="-173012" defTabSz="457127">
              <a:spcBef>
                <a:spcPts val="1050"/>
              </a:spcBef>
              <a:defRPr sz="1313" b="0" spc="0">
                <a:solidFill>
                  <a:srgbClr val="595959"/>
                </a:solidFill>
              </a:defRPr>
            </a:lvl3pPr>
            <a:lvl4pPr marL="625376" indent="-168248" defTabSz="457127">
              <a:spcBef>
                <a:spcPts val="1050"/>
              </a:spcBef>
              <a:defRPr sz="1313" b="0" spc="0">
                <a:solidFill>
                  <a:srgbClr val="595959"/>
                </a:solidFill>
              </a:defRPr>
            </a:lvl4pPr>
            <a:lvl5pPr marL="803150" indent="-173010" defTabSz="457127">
              <a:spcBef>
                <a:spcPts val="1050"/>
              </a:spcBef>
              <a:defRPr sz="1313" b="0" spc="0">
                <a:solidFill>
                  <a:srgbClr val="595959"/>
                </a:solidFill>
              </a:defRPr>
            </a:lvl5pPr>
          </a:lstStyle>
          <a:p>
            <a:r>
              <a:t>Body Level One</a:t>
            </a:r>
          </a:p>
          <a:p>
            <a:pPr lvl="1"/>
            <a:r>
              <a:t>Body Level Two</a:t>
            </a:r>
          </a:p>
          <a:p>
            <a:pPr lvl="2"/>
            <a:r>
              <a:t>Body Level Three</a:t>
            </a:r>
          </a:p>
          <a:p>
            <a:pPr lvl="3"/>
            <a:r>
              <a:t>Body Level Four</a:t>
            </a:r>
          </a:p>
          <a:p>
            <a:pPr lvl="4"/>
            <a:r>
              <a:t>Body Level Five</a:t>
            </a:r>
          </a:p>
        </p:txBody>
      </p:sp>
      <p:sp>
        <p:nvSpPr>
          <p:cNvPr id="9372" name="Text Placeholder 11"/>
          <p:cNvSpPr>
            <a:spLocks noGrp="1"/>
          </p:cNvSpPr>
          <p:nvPr>
            <p:ph type="body" sz="quarter" idx="21"/>
          </p:nvPr>
        </p:nvSpPr>
        <p:spPr>
          <a:xfrm>
            <a:off x="228795" y="200750"/>
            <a:ext cx="4118321" cy="300316"/>
          </a:xfrm>
          <a:prstGeom prst="rect">
            <a:avLst/>
          </a:prstGeom>
        </p:spPr>
        <p:txBody>
          <a:bodyPr>
            <a:normAutofit/>
          </a:bodyPr>
          <a:lstStyle>
            <a:lvl1pPr defTabSz="914255">
              <a:spcBef>
                <a:spcPts val="2100"/>
              </a:spcBef>
              <a:defRPr sz="3500" b="0" spc="0"/>
            </a:lvl1pPr>
          </a:lstStyle>
          <a:p>
            <a:pPr defTabSz="1219006">
              <a:spcBef>
                <a:spcPts val="2800"/>
              </a:spcBef>
              <a:defRPr sz="3500" b="0" spc="0"/>
            </a:pPr>
            <a:endParaRPr/>
          </a:p>
        </p:txBody>
      </p:sp>
      <p:sp>
        <p:nvSpPr>
          <p:cNvPr id="9373" name="Slide Number"/>
          <p:cNvSpPr txBox="1">
            <a:spLocks noGrp="1"/>
          </p:cNvSpPr>
          <p:nvPr>
            <p:ph type="sldNum" sz="quarter" idx="2"/>
          </p:nvPr>
        </p:nvSpPr>
        <p:spPr>
          <a:xfrm>
            <a:off x="8727060" y="4860387"/>
            <a:ext cx="195968" cy="78412"/>
          </a:xfrm>
          <a:prstGeom prst="rect">
            <a:avLst/>
          </a:prstGeom>
        </p:spPr>
        <p:txBody>
          <a:bodyPr/>
          <a:lstStyle>
            <a:lvl1pPr defTabSz="686014">
              <a:defRPr b="1">
                <a:solidFill>
                  <a:srgbClr val="595959"/>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693351655"/>
      </p:ext>
    </p:extLst>
  </p:cSld>
  <p:clrMapOvr>
    <a:masterClrMapping/>
  </p:clrMapOvr>
  <p:transition spd="med"/>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type="tx">
  <p:cSld name="4_title, text (two columns)">
    <p:bg>
      <p:bgPr>
        <a:solidFill>
          <a:srgbClr val="F2F2F2"/>
        </a:solidFill>
        <a:effectLst/>
      </p:bgPr>
    </p:bg>
    <p:spTree>
      <p:nvGrpSpPr>
        <p:cNvPr id="1" name=""/>
        <p:cNvGrpSpPr/>
        <p:nvPr/>
      </p:nvGrpSpPr>
      <p:grpSpPr>
        <a:xfrm>
          <a:off x="0" y="0"/>
          <a:ext cx="0" cy="0"/>
          <a:chOff x="0" y="0"/>
          <a:chExt cx="0" cy="0"/>
        </a:xfrm>
      </p:grpSpPr>
      <p:sp>
        <p:nvSpPr>
          <p:cNvPr id="9380" name="Title Text"/>
          <p:cNvSpPr txBox="1">
            <a:spLocks noGrp="1"/>
          </p:cNvSpPr>
          <p:nvPr>
            <p:ph type="title"/>
          </p:nvPr>
        </p:nvSpPr>
        <p:spPr>
          <a:xfrm>
            <a:off x="228796" y="201355"/>
            <a:ext cx="4118321" cy="960247"/>
          </a:xfrm>
          <a:prstGeom prst="rect">
            <a:avLst/>
          </a:prstGeom>
        </p:spPr>
        <p:txBody>
          <a:bodyPr/>
          <a:lstStyle>
            <a:lvl1pPr defTabSz="457127">
              <a:defRPr sz="2363" b="0" spc="0">
                <a:solidFill>
                  <a:srgbClr val="595959"/>
                </a:solidFill>
              </a:defRPr>
            </a:lvl1pPr>
          </a:lstStyle>
          <a:p>
            <a:r>
              <a:t>Title Text</a:t>
            </a:r>
          </a:p>
        </p:txBody>
      </p:sp>
      <p:sp>
        <p:nvSpPr>
          <p:cNvPr id="9381" name="Body Level One…"/>
          <p:cNvSpPr txBox="1">
            <a:spLocks noGrp="1"/>
          </p:cNvSpPr>
          <p:nvPr>
            <p:ph type="body" sz="half" idx="1"/>
          </p:nvPr>
        </p:nvSpPr>
        <p:spPr>
          <a:xfrm>
            <a:off x="228796" y="1125754"/>
            <a:ext cx="4118321" cy="3589167"/>
          </a:xfrm>
          <a:prstGeom prst="rect">
            <a:avLst/>
          </a:prstGeom>
        </p:spPr>
        <p:txBody>
          <a:bodyPr>
            <a:normAutofit/>
          </a:bodyPr>
          <a:lstStyle>
            <a:lvl1pPr defTabSz="457127">
              <a:spcBef>
                <a:spcPts val="0"/>
              </a:spcBef>
              <a:defRPr sz="1313" b="0" spc="0">
                <a:solidFill>
                  <a:srgbClr val="595959"/>
                </a:solidFill>
              </a:defRPr>
            </a:lvl1pPr>
            <a:lvl2pPr marL="173012" indent="-173012" defTabSz="457127">
              <a:spcBef>
                <a:spcPts val="0"/>
              </a:spcBef>
              <a:defRPr sz="1313" b="0" spc="0">
                <a:solidFill>
                  <a:srgbClr val="595959"/>
                </a:solidFill>
              </a:defRPr>
            </a:lvl2pPr>
            <a:lvl3pPr marL="396813" indent="-173012" defTabSz="457127">
              <a:spcBef>
                <a:spcPts val="0"/>
              </a:spcBef>
              <a:defRPr sz="1313" b="0" spc="0">
                <a:solidFill>
                  <a:srgbClr val="595959"/>
                </a:solidFill>
              </a:defRPr>
            </a:lvl3pPr>
            <a:lvl4pPr marL="625376" indent="-168248" defTabSz="457127">
              <a:spcBef>
                <a:spcPts val="0"/>
              </a:spcBef>
              <a:defRPr sz="1313" b="0" spc="0">
                <a:solidFill>
                  <a:srgbClr val="595959"/>
                </a:solidFill>
              </a:defRPr>
            </a:lvl4pPr>
            <a:lvl5pPr marL="803150" indent="-173010" defTabSz="457127">
              <a:spcBef>
                <a:spcPts val="0"/>
              </a:spcBef>
              <a:defRPr sz="1313" b="0" spc="0">
                <a:solidFill>
                  <a:srgbClr val="595959"/>
                </a:solidFill>
              </a:defRPr>
            </a:lvl5pPr>
          </a:lstStyle>
          <a:p>
            <a:r>
              <a:t>Body Level One</a:t>
            </a:r>
          </a:p>
          <a:p>
            <a:pPr lvl="1"/>
            <a:r>
              <a:t>Body Level Two</a:t>
            </a:r>
          </a:p>
          <a:p>
            <a:pPr lvl="2"/>
            <a:r>
              <a:t>Body Level Three</a:t>
            </a:r>
          </a:p>
          <a:p>
            <a:pPr lvl="3"/>
            <a:r>
              <a:t>Body Level Four</a:t>
            </a:r>
          </a:p>
          <a:p>
            <a:pPr lvl="4"/>
            <a:r>
              <a:t>Body Level Five</a:t>
            </a:r>
          </a:p>
        </p:txBody>
      </p:sp>
      <p:sp>
        <p:nvSpPr>
          <p:cNvPr id="9382" name="Text Placeholder 9"/>
          <p:cNvSpPr>
            <a:spLocks noGrp="1"/>
          </p:cNvSpPr>
          <p:nvPr>
            <p:ph type="body" sz="half" idx="21"/>
          </p:nvPr>
        </p:nvSpPr>
        <p:spPr>
          <a:xfrm>
            <a:off x="4804708" y="1125753"/>
            <a:ext cx="4118321" cy="3589167"/>
          </a:xfrm>
          <a:prstGeom prst="rect">
            <a:avLst/>
          </a:prstGeom>
        </p:spPr>
        <p:txBody>
          <a:bodyPr>
            <a:normAutofit/>
          </a:bodyPr>
          <a:lstStyle>
            <a:lvl1pPr defTabSz="914255">
              <a:spcBef>
                <a:spcPts val="0"/>
              </a:spcBef>
              <a:defRPr sz="3500" b="0" spc="0">
                <a:solidFill>
                  <a:srgbClr val="595959"/>
                </a:solidFill>
              </a:defRPr>
            </a:lvl1pPr>
          </a:lstStyle>
          <a:p>
            <a:pPr defTabSz="1219006">
              <a:spcBef>
                <a:spcPts val="0"/>
              </a:spcBef>
              <a:defRPr sz="3500" b="0" spc="0">
                <a:solidFill>
                  <a:srgbClr val="595959"/>
                </a:solidFill>
              </a:defRPr>
            </a:pPr>
            <a:endParaRPr/>
          </a:p>
        </p:txBody>
      </p:sp>
      <p:sp>
        <p:nvSpPr>
          <p:cNvPr id="9383" name="Slide Number"/>
          <p:cNvSpPr txBox="1">
            <a:spLocks noGrp="1"/>
          </p:cNvSpPr>
          <p:nvPr>
            <p:ph type="sldNum" sz="quarter" idx="2"/>
          </p:nvPr>
        </p:nvSpPr>
        <p:spPr>
          <a:xfrm>
            <a:off x="8727060" y="4860387"/>
            <a:ext cx="195968" cy="78412"/>
          </a:xfrm>
          <a:prstGeom prst="rect">
            <a:avLst/>
          </a:prstGeom>
        </p:spPr>
        <p:txBody>
          <a:bodyPr/>
          <a:lstStyle>
            <a:lvl1pPr defTabSz="686014">
              <a:defRPr b="1">
                <a:solidFill>
                  <a:srgbClr val="595959"/>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866639239"/>
      </p:ext>
    </p:extLst>
  </p:cSld>
  <p:clrMapOvr>
    <a:masterClrMapping/>
  </p:clrMapOvr>
  <p:transition spd="med"/>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type="tx">
  <p:cSld name="section, title, text (two columns)">
    <p:bg>
      <p:bgPr>
        <a:solidFill>
          <a:srgbClr val="F2F2F2"/>
        </a:solidFill>
        <a:effectLst/>
      </p:bgPr>
    </p:bg>
    <p:spTree>
      <p:nvGrpSpPr>
        <p:cNvPr id="1" name=""/>
        <p:cNvGrpSpPr/>
        <p:nvPr/>
      </p:nvGrpSpPr>
      <p:grpSpPr>
        <a:xfrm>
          <a:off x="0" y="0"/>
          <a:ext cx="0" cy="0"/>
          <a:chOff x="0" y="0"/>
          <a:chExt cx="0" cy="0"/>
        </a:xfrm>
      </p:grpSpPr>
      <p:sp>
        <p:nvSpPr>
          <p:cNvPr id="9390" name="Title Text"/>
          <p:cNvSpPr txBox="1">
            <a:spLocks noGrp="1"/>
          </p:cNvSpPr>
          <p:nvPr>
            <p:ph type="title"/>
          </p:nvPr>
        </p:nvSpPr>
        <p:spPr>
          <a:xfrm>
            <a:off x="228796" y="411861"/>
            <a:ext cx="6406277" cy="640674"/>
          </a:xfrm>
          <a:prstGeom prst="rect">
            <a:avLst/>
          </a:prstGeom>
        </p:spPr>
        <p:txBody>
          <a:bodyPr/>
          <a:lstStyle>
            <a:lvl1pPr defTabSz="457127">
              <a:defRPr sz="2363" b="0" spc="0">
                <a:solidFill>
                  <a:srgbClr val="595959"/>
                </a:solidFill>
              </a:defRPr>
            </a:lvl1pPr>
          </a:lstStyle>
          <a:p>
            <a:r>
              <a:t>Title Text</a:t>
            </a:r>
          </a:p>
        </p:txBody>
      </p:sp>
      <p:sp>
        <p:nvSpPr>
          <p:cNvPr id="9391" name="Body Level One…"/>
          <p:cNvSpPr txBox="1">
            <a:spLocks noGrp="1"/>
          </p:cNvSpPr>
          <p:nvPr>
            <p:ph type="body" sz="half" idx="1"/>
          </p:nvPr>
        </p:nvSpPr>
        <p:spPr>
          <a:xfrm>
            <a:off x="4804708" y="1094482"/>
            <a:ext cx="4118321" cy="3592982"/>
          </a:xfrm>
          <a:prstGeom prst="rect">
            <a:avLst/>
          </a:prstGeom>
        </p:spPr>
        <p:txBody>
          <a:bodyPr>
            <a:normAutofit/>
          </a:bodyPr>
          <a:lstStyle>
            <a:lvl1pPr defTabSz="457127">
              <a:spcBef>
                <a:spcPts val="1050"/>
              </a:spcBef>
              <a:defRPr sz="1538" b="0" spc="0">
                <a:solidFill>
                  <a:srgbClr val="595959"/>
                </a:solidFill>
              </a:defRPr>
            </a:lvl1pPr>
            <a:lvl2pPr marL="200328" indent="-200328" defTabSz="457127">
              <a:spcBef>
                <a:spcPts val="1050"/>
              </a:spcBef>
              <a:defRPr sz="1538" b="0" spc="0">
                <a:solidFill>
                  <a:srgbClr val="595959"/>
                </a:solidFill>
              </a:defRPr>
            </a:lvl2pPr>
            <a:lvl3pPr marL="424130" indent="-200328" defTabSz="457127">
              <a:spcBef>
                <a:spcPts val="1050"/>
              </a:spcBef>
              <a:defRPr sz="1538" b="0" spc="0">
                <a:solidFill>
                  <a:srgbClr val="595959"/>
                </a:solidFill>
              </a:defRPr>
            </a:lvl3pPr>
            <a:lvl4pPr marL="651943" indent="-194814" defTabSz="457127">
              <a:spcBef>
                <a:spcPts val="1050"/>
              </a:spcBef>
              <a:defRPr sz="1538" b="0" spc="0">
                <a:solidFill>
                  <a:srgbClr val="595959"/>
                </a:solidFill>
              </a:defRPr>
            </a:lvl4pPr>
            <a:lvl5pPr marL="830467" indent="-200328" defTabSz="457127">
              <a:spcBef>
                <a:spcPts val="1050"/>
              </a:spcBef>
              <a:defRPr sz="1538" b="0" spc="0">
                <a:solidFill>
                  <a:srgbClr val="595959"/>
                </a:solidFill>
              </a:defRPr>
            </a:lvl5pPr>
          </a:lstStyle>
          <a:p>
            <a:r>
              <a:t>Body Level One</a:t>
            </a:r>
          </a:p>
          <a:p>
            <a:pPr lvl="1"/>
            <a:r>
              <a:t>Body Level Two</a:t>
            </a:r>
          </a:p>
          <a:p>
            <a:pPr lvl="2"/>
            <a:r>
              <a:t>Body Level Three</a:t>
            </a:r>
          </a:p>
          <a:p>
            <a:pPr lvl="3"/>
            <a:r>
              <a:t>Body Level Four</a:t>
            </a:r>
          </a:p>
          <a:p>
            <a:pPr lvl="4"/>
            <a:r>
              <a:t>Body Level Five</a:t>
            </a:r>
          </a:p>
        </p:txBody>
      </p:sp>
      <p:sp>
        <p:nvSpPr>
          <p:cNvPr id="9392" name="Text Placeholder 11"/>
          <p:cNvSpPr>
            <a:spLocks noGrp="1"/>
          </p:cNvSpPr>
          <p:nvPr>
            <p:ph type="body" sz="quarter" idx="21"/>
          </p:nvPr>
        </p:nvSpPr>
        <p:spPr>
          <a:xfrm>
            <a:off x="228795" y="201355"/>
            <a:ext cx="4118321" cy="300316"/>
          </a:xfrm>
          <a:prstGeom prst="rect">
            <a:avLst/>
          </a:prstGeom>
        </p:spPr>
        <p:txBody>
          <a:bodyPr>
            <a:normAutofit/>
          </a:bodyPr>
          <a:lstStyle>
            <a:lvl1pPr defTabSz="914255">
              <a:spcBef>
                <a:spcPts val="2100"/>
              </a:spcBef>
              <a:defRPr sz="3500" b="0" spc="0"/>
            </a:lvl1pPr>
          </a:lstStyle>
          <a:p>
            <a:pPr defTabSz="1219006">
              <a:spcBef>
                <a:spcPts val="2800"/>
              </a:spcBef>
              <a:defRPr sz="3500" b="0" spc="0"/>
            </a:pPr>
            <a:endParaRPr/>
          </a:p>
        </p:txBody>
      </p:sp>
      <p:sp>
        <p:nvSpPr>
          <p:cNvPr id="9393" name="Text Placeholder 6"/>
          <p:cNvSpPr>
            <a:spLocks noGrp="1"/>
          </p:cNvSpPr>
          <p:nvPr>
            <p:ph type="body" sz="half" idx="22"/>
          </p:nvPr>
        </p:nvSpPr>
        <p:spPr>
          <a:xfrm>
            <a:off x="228795" y="1094483"/>
            <a:ext cx="4118321" cy="3592980"/>
          </a:xfrm>
          <a:prstGeom prst="rect">
            <a:avLst/>
          </a:prstGeom>
        </p:spPr>
        <p:txBody>
          <a:bodyPr>
            <a:normAutofit/>
          </a:bodyPr>
          <a:lstStyle>
            <a:lvl1pPr defTabSz="914255">
              <a:spcBef>
                <a:spcPts val="2100"/>
              </a:spcBef>
              <a:defRPr sz="3500" b="0" spc="0"/>
            </a:lvl1pPr>
          </a:lstStyle>
          <a:p>
            <a:pPr defTabSz="1219006">
              <a:spcBef>
                <a:spcPts val="2800"/>
              </a:spcBef>
              <a:defRPr sz="3500" b="0" spc="0"/>
            </a:pPr>
            <a:endParaRPr/>
          </a:p>
        </p:txBody>
      </p:sp>
      <p:sp>
        <p:nvSpPr>
          <p:cNvPr id="9394" name="Slide Number"/>
          <p:cNvSpPr txBox="1">
            <a:spLocks noGrp="1"/>
          </p:cNvSpPr>
          <p:nvPr>
            <p:ph type="sldNum" sz="quarter" idx="2"/>
          </p:nvPr>
        </p:nvSpPr>
        <p:spPr>
          <a:xfrm>
            <a:off x="8727060" y="4860387"/>
            <a:ext cx="195968" cy="78412"/>
          </a:xfrm>
          <a:prstGeom prst="rect">
            <a:avLst/>
          </a:prstGeom>
        </p:spPr>
        <p:txBody>
          <a:bodyPr/>
          <a:lstStyle>
            <a:lvl1pPr defTabSz="686014">
              <a:defRPr b="1">
                <a:solidFill>
                  <a:srgbClr val="595959"/>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495236266"/>
      </p:ext>
    </p:extLst>
  </p:cSld>
  <p:clrMapOvr>
    <a:masterClrMapping/>
  </p:clrMapOvr>
  <p:transition spd="med"/>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type="tx">
  <p:cSld name="4_title, text (two columns, different text sizes)">
    <p:bg>
      <p:bgPr>
        <a:solidFill>
          <a:srgbClr val="F2F2F2"/>
        </a:solidFill>
        <a:effectLst/>
      </p:bgPr>
    </p:bg>
    <p:spTree>
      <p:nvGrpSpPr>
        <p:cNvPr id="1" name=""/>
        <p:cNvGrpSpPr/>
        <p:nvPr/>
      </p:nvGrpSpPr>
      <p:grpSpPr>
        <a:xfrm>
          <a:off x="0" y="0"/>
          <a:ext cx="0" cy="0"/>
          <a:chOff x="0" y="0"/>
          <a:chExt cx="0" cy="0"/>
        </a:xfrm>
      </p:grpSpPr>
      <p:sp>
        <p:nvSpPr>
          <p:cNvPr id="9401" name="Title Text"/>
          <p:cNvSpPr txBox="1">
            <a:spLocks noGrp="1"/>
          </p:cNvSpPr>
          <p:nvPr>
            <p:ph type="title"/>
          </p:nvPr>
        </p:nvSpPr>
        <p:spPr>
          <a:xfrm>
            <a:off x="228796" y="201355"/>
            <a:ext cx="4118321" cy="502624"/>
          </a:xfrm>
          <a:prstGeom prst="rect">
            <a:avLst/>
          </a:prstGeom>
        </p:spPr>
        <p:txBody>
          <a:bodyPr/>
          <a:lstStyle>
            <a:lvl1pPr defTabSz="457127">
              <a:defRPr sz="2363" b="0" spc="0">
                <a:solidFill>
                  <a:srgbClr val="595959"/>
                </a:solidFill>
              </a:defRPr>
            </a:lvl1pPr>
          </a:lstStyle>
          <a:p>
            <a:r>
              <a:t>Title Text</a:t>
            </a:r>
          </a:p>
        </p:txBody>
      </p:sp>
      <p:sp>
        <p:nvSpPr>
          <p:cNvPr id="9402" name="Body Level One…"/>
          <p:cNvSpPr txBox="1">
            <a:spLocks noGrp="1"/>
          </p:cNvSpPr>
          <p:nvPr>
            <p:ph type="body" sz="half" idx="1"/>
          </p:nvPr>
        </p:nvSpPr>
        <p:spPr>
          <a:xfrm>
            <a:off x="228796" y="996439"/>
            <a:ext cx="4118321" cy="3691023"/>
          </a:xfrm>
          <a:prstGeom prst="rect">
            <a:avLst/>
          </a:prstGeom>
        </p:spPr>
        <p:txBody>
          <a:bodyPr>
            <a:normAutofit/>
          </a:bodyPr>
          <a:lstStyle>
            <a:lvl1pPr defTabSz="457127">
              <a:spcBef>
                <a:spcPts val="1050"/>
              </a:spcBef>
              <a:defRPr sz="2363" b="0" spc="0">
                <a:solidFill>
                  <a:srgbClr val="595959"/>
                </a:solidFill>
              </a:defRPr>
            </a:lvl1pPr>
            <a:lvl2pPr marL="309598" indent="-309598" defTabSz="457127">
              <a:spcBef>
                <a:spcPts val="1050"/>
              </a:spcBef>
              <a:defRPr sz="2363" b="0" spc="0">
                <a:solidFill>
                  <a:srgbClr val="595959"/>
                </a:solidFill>
              </a:defRPr>
            </a:lvl2pPr>
            <a:lvl3pPr marL="533400" indent="-309598" defTabSz="457127">
              <a:spcBef>
                <a:spcPts val="1050"/>
              </a:spcBef>
              <a:defRPr sz="2363" b="0" spc="0">
                <a:solidFill>
                  <a:srgbClr val="595959"/>
                </a:solidFill>
              </a:defRPr>
            </a:lvl3pPr>
            <a:lvl4pPr marL="758204" indent="-301076" defTabSz="457127">
              <a:spcBef>
                <a:spcPts val="1050"/>
              </a:spcBef>
              <a:defRPr sz="2363" b="0" spc="0">
                <a:solidFill>
                  <a:srgbClr val="595959"/>
                </a:solidFill>
              </a:defRPr>
            </a:lvl4pPr>
            <a:lvl5pPr marL="939737" indent="-309598" defTabSz="457127">
              <a:spcBef>
                <a:spcPts val="1050"/>
              </a:spcBef>
              <a:defRPr sz="2363" b="0" spc="0">
                <a:solidFill>
                  <a:srgbClr val="595959"/>
                </a:solidFill>
              </a:defRPr>
            </a:lvl5pPr>
          </a:lstStyle>
          <a:p>
            <a:r>
              <a:t>Body Level One</a:t>
            </a:r>
          </a:p>
          <a:p>
            <a:pPr lvl="1"/>
            <a:r>
              <a:t>Body Level Two</a:t>
            </a:r>
          </a:p>
          <a:p>
            <a:pPr lvl="2"/>
            <a:r>
              <a:t>Body Level Three</a:t>
            </a:r>
          </a:p>
          <a:p>
            <a:pPr lvl="3"/>
            <a:r>
              <a:t>Body Level Four</a:t>
            </a:r>
          </a:p>
          <a:p>
            <a:pPr lvl="4"/>
            <a:r>
              <a:t>Body Level Five</a:t>
            </a:r>
          </a:p>
        </p:txBody>
      </p:sp>
      <p:sp>
        <p:nvSpPr>
          <p:cNvPr id="9403" name="Slide Number"/>
          <p:cNvSpPr txBox="1">
            <a:spLocks noGrp="1"/>
          </p:cNvSpPr>
          <p:nvPr>
            <p:ph type="sldNum" sz="quarter" idx="2"/>
          </p:nvPr>
        </p:nvSpPr>
        <p:spPr>
          <a:xfrm>
            <a:off x="8727060" y="4860387"/>
            <a:ext cx="195968" cy="78412"/>
          </a:xfrm>
          <a:prstGeom prst="rect">
            <a:avLst/>
          </a:prstGeom>
        </p:spPr>
        <p:txBody>
          <a:bodyPr/>
          <a:lstStyle>
            <a:lvl1pPr defTabSz="686014">
              <a:defRPr b="1">
                <a:solidFill>
                  <a:srgbClr val="595959"/>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915893835"/>
      </p:ext>
    </p:extLst>
  </p:cSld>
  <p:clrMapOvr>
    <a:masterClrMapping/>
  </p:clrMapOvr>
  <p:transition spd="med"/>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type="tx">
  <p:cSld name="section, title, text (four columns)">
    <p:bg>
      <p:bgPr>
        <a:solidFill>
          <a:srgbClr val="F2F2F2"/>
        </a:solidFill>
        <a:effectLst/>
      </p:bgPr>
    </p:bg>
    <p:spTree>
      <p:nvGrpSpPr>
        <p:cNvPr id="1" name=""/>
        <p:cNvGrpSpPr/>
        <p:nvPr/>
      </p:nvGrpSpPr>
      <p:grpSpPr>
        <a:xfrm>
          <a:off x="0" y="0"/>
          <a:ext cx="0" cy="0"/>
          <a:chOff x="0" y="0"/>
          <a:chExt cx="0" cy="0"/>
        </a:xfrm>
      </p:grpSpPr>
      <p:sp>
        <p:nvSpPr>
          <p:cNvPr id="9410" name="Title Text"/>
          <p:cNvSpPr txBox="1">
            <a:spLocks noGrp="1"/>
          </p:cNvSpPr>
          <p:nvPr>
            <p:ph type="title"/>
          </p:nvPr>
        </p:nvSpPr>
        <p:spPr>
          <a:xfrm>
            <a:off x="228796" y="411861"/>
            <a:ext cx="6406277" cy="640674"/>
          </a:xfrm>
          <a:prstGeom prst="rect">
            <a:avLst/>
          </a:prstGeom>
        </p:spPr>
        <p:txBody>
          <a:bodyPr/>
          <a:lstStyle>
            <a:lvl1pPr defTabSz="457127">
              <a:defRPr sz="2363" b="0" spc="0">
                <a:solidFill>
                  <a:srgbClr val="595959"/>
                </a:solidFill>
              </a:defRPr>
            </a:lvl1pPr>
          </a:lstStyle>
          <a:p>
            <a:r>
              <a:t>Title Text</a:t>
            </a:r>
          </a:p>
        </p:txBody>
      </p:sp>
      <p:sp>
        <p:nvSpPr>
          <p:cNvPr id="9411" name="Body Level One…"/>
          <p:cNvSpPr txBox="1">
            <a:spLocks noGrp="1"/>
          </p:cNvSpPr>
          <p:nvPr>
            <p:ph type="body" sz="quarter" idx="1"/>
          </p:nvPr>
        </p:nvSpPr>
        <p:spPr>
          <a:xfrm>
            <a:off x="4804706" y="1094483"/>
            <a:ext cx="1830366" cy="3592979"/>
          </a:xfrm>
          <a:prstGeom prst="rect">
            <a:avLst/>
          </a:prstGeom>
        </p:spPr>
        <p:txBody>
          <a:bodyPr>
            <a:normAutofit/>
          </a:bodyPr>
          <a:lstStyle>
            <a:lvl1pPr defTabSz="457127">
              <a:spcBef>
                <a:spcPts val="1050"/>
              </a:spcBef>
              <a:defRPr sz="1538" b="0" spc="0">
                <a:solidFill>
                  <a:srgbClr val="595959"/>
                </a:solidFill>
              </a:defRPr>
            </a:lvl1pPr>
            <a:lvl2pPr marL="0" indent="0" defTabSz="457127">
              <a:spcBef>
                <a:spcPts val="1050"/>
              </a:spcBef>
              <a:buSzTx/>
              <a:buNone/>
              <a:defRPr sz="1538" b="0" spc="0">
                <a:solidFill>
                  <a:srgbClr val="595959"/>
                </a:solidFill>
              </a:defRPr>
            </a:lvl2pPr>
            <a:lvl3pPr marL="477551" indent="-253749" defTabSz="457127">
              <a:spcBef>
                <a:spcPts val="1050"/>
              </a:spcBef>
              <a:defRPr sz="1538" b="0" spc="0">
                <a:solidFill>
                  <a:srgbClr val="595959"/>
                </a:solidFill>
              </a:defRPr>
            </a:lvl3pPr>
            <a:lvl4pPr marL="703893" indent="-246765" defTabSz="457127">
              <a:spcBef>
                <a:spcPts val="1050"/>
              </a:spcBef>
              <a:defRPr sz="1538" b="0" spc="0">
                <a:solidFill>
                  <a:srgbClr val="595959"/>
                </a:solidFill>
              </a:defRPr>
            </a:lvl4pPr>
            <a:lvl5pPr marL="883888" indent="-253748" defTabSz="457127">
              <a:spcBef>
                <a:spcPts val="1050"/>
              </a:spcBef>
              <a:defRPr sz="1538" b="0" spc="0">
                <a:solidFill>
                  <a:srgbClr val="595959"/>
                </a:solidFill>
              </a:defRPr>
            </a:lvl5pPr>
          </a:lstStyle>
          <a:p>
            <a:r>
              <a:t>Body Level One</a:t>
            </a:r>
          </a:p>
          <a:p>
            <a:pPr lvl="1"/>
            <a:r>
              <a:t>Body Level Two</a:t>
            </a:r>
          </a:p>
          <a:p>
            <a:pPr lvl="2"/>
            <a:r>
              <a:t>Body Level Three</a:t>
            </a:r>
          </a:p>
          <a:p>
            <a:pPr lvl="3"/>
            <a:r>
              <a:t>Body Level Four</a:t>
            </a:r>
          </a:p>
          <a:p>
            <a:pPr lvl="4"/>
            <a:r>
              <a:t>Body Level Five</a:t>
            </a:r>
          </a:p>
        </p:txBody>
      </p:sp>
      <p:sp>
        <p:nvSpPr>
          <p:cNvPr id="9412" name="Text Placeholder 11"/>
          <p:cNvSpPr>
            <a:spLocks noGrp="1"/>
          </p:cNvSpPr>
          <p:nvPr>
            <p:ph type="body" sz="quarter" idx="21"/>
          </p:nvPr>
        </p:nvSpPr>
        <p:spPr>
          <a:xfrm>
            <a:off x="228795" y="201355"/>
            <a:ext cx="4118321" cy="300316"/>
          </a:xfrm>
          <a:prstGeom prst="rect">
            <a:avLst/>
          </a:prstGeom>
        </p:spPr>
        <p:txBody>
          <a:bodyPr>
            <a:normAutofit/>
          </a:bodyPr>
          <a:lstStyle>
            <a:lvl1pPr defTabSz="914255">
              <a:spcBef>
                <a:spcPts val="2100"/>
              </a:spcBef>
              <a:defRPr sz="3500" b="0" spc="0"/>
            </a:lvl1pPr>
          </a:lstStyle>
          <a:p>
            <a:pPr defTabSz="1219006">
              <a:spcBef>
                <a:spcPts val="2800"/>
              </a:spcBef>
              <a:defRPr sz="3500" b="0" spc="0"/>
            </a:pPr>
            <a:endParaRPr/>
          </a:p>
        </p:txBody>
      </p:sp>
      <p:sp>
        <p:nvSpPr>
          <p:cNvPr id="9413" name="Text Placeholder 6"/>
          <p:cNvSpPr>
            <a:spLocks noGrp="1"/>
          </p:cNvSpPr>
          <p:nvPr>
            <p:ph type="body" sz="quarter" idx="22"/>
          </p:nvPr>
        </p:nvSpPr>
        <p:spPr>
          <a:xfrm>
            <a:off x="228794" y="1094483"/>
            <a:ext cx="1830366" cy="3592980"/>
          </a:xfrm>
          <a:prstGeom prst="rect">
            <a:avLst/>
          </a:prstGeom>
        </p:spPr>
        <p:txBody>
          <a:bodyPr>
            <a:normAutofit/>
          </a:bodyPr>
          <a:lstStyle>
            <a:lvl1pPr defTabSz="914255">
              <a:spcBef>
                <a:spcPts val="2100"/>
              </a:spcBef>
              <a:defRPr sz="3500" b="0" spc="0"/>
            </a:lvl1pPr>
          </a:lstStyle>
          <a:p>
            <a:pPr defTabSz="1219006">
              <a:spcBef>
                <a:spcPts val="2800"/>
              </a:spcBef>
              <a:defRPr sz="3500" b="0" spc="0"/>
            </a:pPr>
            <a:endParaRPr/>
          </a:p>
        </p:txBody>
      </p:sp>
      <p:sp>
        <p:nvSpPr>
          <p:cNvPr id="9414" name="Text Placeholder 7"/>
          <p:cNvSpPr>
            <a:spLocks noGrp="1"/>
          </p:cNvSpPr>
          <p:nvPr>
            <p:ph type="body" sz="quarter" idx="23"/>
          </p:nvPr>
        </p:nvSpPr>
        <p:spPr>
          <a:xfrm>
            <a:off x="2516750" y="1094483"/>
            <a:ext cx="1830366" cy="3592980"/>
          </a:xfrm>
          <a:prstGeom prst="rect">
            <a:avLst/>
          </a:prstGeom>
        </p:spPr>
        <p:txBody>
          <a:bodyPr>
            <a:normAutofit/>
          </a:bodyPr>
          <a:lstStyle>
            <a:lvl1pPr defTabSz="914255">
              <a:spcBef>
                <a:spcPts val="2100"/>
              </a:spcBef>
              <a:defRPr sz="3500" b="0" spc="0"/>
            </a:lvl1pPr>
          </a:lstStyle>
          <a:p>
            <a:pPr defTabSz="1219006">
              <a:spcBef>
                <a:spcPts val="2800"/>
              </a:spcBef>
              <a:defRPr sz="3500" b="0" spc="0"/>
            </a:pPr>
            <a:endParaRPr/>
          </a:p>
        </p:txBody>
      </p:sp>
      <p:sp>
        <p:nvSpPr>
          <p:cNvPr id="9415" name="Text Placeholder 9"/>
          <p:cNvSpPr>
            <a:spLocks noGrp="1"/>
          </p:cNvSpPr>
          <p:nvPr>
            <p:ph type="body" sz="quarter" idx="24"/>
          </p:nvPr>
        </p:nvSpPr>
        <p:spPr>
          <a:xfrm>
            <a:off x="7092662" y="1094483"/>
            <a:ext cx="1830366" cy="3592980"/>
          </a:xfrm>
          <a:prstGeom prst="rect">
            <a:avLst/>
          </a:prstGeom>
        </p:spPr>
        <p:txBody>
          <a:bodyPr>
            <a:normAutofit/>
          </a:bodyPr>
          <a:lstStyle>
            <a:lvl1pPr defTabSz="914255">
              <a:spcBef>
                <a:spcPts val="2100"/>
              </a:spcBef>
              <a:defRPr sz="3500" b="0" spc="0"/>
            </a:lvl1pPr>
          </a:lstStyle>
          <a:p>
            <a:pPr defTabSz="1219006">
              <a:spcBef>
                <a:spcPts val="2800"/>
              </a:spcBef>
              <a:defRPr sz="3500" b="0" spc="0"/>
            </a:pPr>
            <a:endParaRPr/>
          </a:p>
        </p:txBody>
      </p:sp>
      <p:sp>
        <p:nvSpPr>
          <p:cNvPr id="9416" name="Slide Number"/>
          <p:cNvSpPr txBox="1">
            <a:spLocks noGrp="1"/>
          </p:cNvSpPr>
          <p:nvPr>
            <p:ph type="sldNum" sz="quarter" idx="2"/>
          </p:nvPr>
        </p:nvSpPr>
        <p:spPr>
          <a:xfrm>
            <a:off x="8727060" y="4860387"/>
            <a:ext cx="195968" cy="78412"/>
          </a:xfrm>
          <a:prstGeom prst="rect">
            <a:avLst/>
          </a:prstGeom>
        </p:spPr>
        <p:txBody>
          <a:bodyPr/>
          <a:lstStyle>
            <a:lvl1pPr defTabSz="686014">
              <a:defRPr b="1">
                <a:solidFill>
                  <a:srgbClr val="595959"/>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747017454"/>
      </p:ext>
    </p:extLst>
  </p:cSld>
  <p:clrMapOvr>
    <a:masterClrMapping/>
  </p:clrMapOvr>
  <p:transition spd="med"/>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type="tx">
  <p:cSld name="section, title, text, half-image">
    <p:bg>
      <p:bgPr>
        <a:solidFill>
          <a:srgbClr val="F2F2F2"/>
        </a:solidFill>
        <a:effectLst/>
      </p:bgPr>
    </p:bg>
    <p:spTree>
      <p:nvGrpSpPr>
        <p:cNvPr id="1" name=""/>
        <p:cNvGrpSpPr/>
        <p:nvPr/>
      </p:nvGrpSpPr>
      <p:grpSpPr>
        <a:xfrm>
          <a:off x="0" y="0"/>
          <a:ext cx="0" cy="0"/>
          <a:chOff x="0" y="0"/>
          <a:chExt cx="0" cy="0"/>
        </a:xfrm>
      </p:grpSpPr>
      <p:sp>
        <p:nvSpPr>
          <p:cNvPr id="9423" name="Picture Placeholder 7"/>
          <p:cNvSpPr>
            <a:spLocks noGrp="1"/>
          </p:cNvSpPr>
          <p:nvPr>
            <p:ph type="pic" idx="21"/>
          </p:nvPr>
        </p:nvSpPr>
        <p:spPr>
          <a:xfrm>
            <a:off x="4575910" y="0"/>
            <a:ext cx="4575912" cy="5148263"/>
          </a:xfrm>
          <a:prstGeom prst="rect">
            <a:avLst/>
          </a:prstGeom>
        </p:spPr>
        <p:txBody>
          <a:bodyPr lIns="91439" tIns="45719" rIns="91439" bIns="45719"/>
          <a:lstStyle/>
          <a:p>
            <a:endParaRPr/>
          </a:p>
        </p:txBody>
      </p:sp>
      <p:sp>
        <p:nvSpPr>
          <p:cNvPr id="9424" name="Title Text"/>
          <p:cNvSpPr txBox="1">
            <a:spLocks noGrp="1"/>
          </p:cNvSpPr>
          <p:nvPr>
            <p:ph type="title"/>
          </p:nvPr>
        </p:nvSpPr>
        <p:spPr>
          <a:xfrm>
            <a:off x="228796" y="411861"/>
            <a:ext cx="4118321" cy="640674"/>
          </a:xfrm>
          <a:prstGeom prst="rect">
            <a:avLst/>
          </a:prstGeom>
        </p:spPr>
        <p:txBody>
          <a:bodyPr/>
          <a:lstStyle>
            <a:lvl1pPr defTabSz="457127">
              <a:defRPr sz="2363" b="0" spc="0">
                <a:solidFill>
                  <a:srgbClr val="595959"/>
                </a:solidFill>
              </a:defRPr>
            </a:lvl1pPr>
          </a:lstStyle>
          <a:p>
            <a:r>
              <a:t>Title Text</a:t>
            </a:r>
          </a:p>
        </p:txBody>
      </p:sp>
      <p:sp>
        <p:nvSpPr>
          <p:cNvPr id="9425" name="Body Level One…"/>
          <p:cNvSpPr txBox="1">
            <a:spLocks noGrp="1"/>
          </p:cNvSpPr>
          <p:nvPr>
            <p:ph type="body" sz="quarter" idx="1"/>
          </p:nvPr>
        </p:nvSpPr>
        <p:spPr>
          <a:xfrm>
            <a:off x="228796" y="201355"/>
            <a:ext cx="4118321" cy="300316"/>
          </a:xfrm>
          <a:prstGeom prst="rect">
            <a:avLst/>
          </a:prstGeom>
        </p:spPr>
        <p:txBody>
          <a:bodyPr>
            <a:normAutofit/>
          </a:bodyPr>
          <a:lstStyle>
            <a:lvl1pPr defTabSz="457127">
              <a:spcBef>
                <a:spcPts val="1050"/>
              </a:spcBef>
              <a:defRPr sz="1050" b="0" spc="0">
                <a:solidFill>
                  <a:srgbClr val="595959"/>
                </a:solidFill>
              </a:defRPr>
            </a:lvl1pPr>
            <a:lvl2pPr marL="136587" indent="-136587" defTabSz="457127">
              <a:spcBef>
                <a:spcPts val="1050"/>
              </a:spcBef>
              <a:defRPr sz="1050" b="0" spc="0">
                <a:solidFill>
                  <a:srgbClr val="595959"/>
                </a:solidFill>
              </a:defRPr>
            </a:lvl2pPr>
            <a:lvl3pPr marL="360389" indent="-136587" defTabSz="457127">
              <a:spcBef>
                <a:spcPts val="1050"/>
              </a:spcBef>
              <a:defRPr sz="1050" b="0" spc="0">
                <a:solidFill>
                  <a:srgbClr val="595959"/>
                </a:solidFill>
              </a:defRPr>
            </a:lvl3pPr>
            <a:lvl4pPr marL="589956" indent="-132827" defTabSz="457127">
              <a:spcBef>
                <a:spcPts val="1050"/>
              </a:spcBef>
              <a:defRPr sz="1050" b="0" spc="0">
                <a:solidFill>
                  <a:srgbClr val="595959"/>
                </a:solidFill>
              </a:defRPr>
            </a:lvl4pPr>
            <a:lvl5pPr marL="766725" indent="-136587" defTabSz="457127">
              <a:spcBef>
                <a:spcPts val="1050"/>
              </a:spcBef>
              <a:defRPr sz="1050" b="0" spc="0">
                <a:solidFill>
                  <a:srgbClr val="595959"/>
                </a:solidFill>
              </a:defRPr>
            </a:lvl5pPr>
          </a:lstStyle>
          <a:p>
            <a:r>
              <a:t>Body Level One</a:t>
            </a:r>
          </a:p>
          <a:p>
            <a:pPr lvl="1"/>
            <a:r>
              <a:t>Body Level Two</a:t>
            </a:r>
          </a:p>
          <a:p>
            <a:pPr lvl="2"/>
            <a:r>
              <a:t>Body Level Three</a:t>
            </a:r>
          </a:p>
          <a:p>
            <a:pPr lvl="3"/>
            <a:r>
              <a:t>Body Level Four</a:t>
            </a:r>
          </a:p>
          <a:p>
            <a:pPr lvl="4"/>
            <a:r>
              <a:t>Body Level Five</a:t>
            </a:r>
          </a:p>
        </p:txBody>
      </p:sp>
      <p:sp>
        <p:nvSpPr>
          <p:cNvPr id="9426" name="Text Placeholder 6"/>
          <p:cNvSpPr>
            <a:spLocks noGrp="1"/>
          </p:cNvSpPr>
          <p:nvPr>
            <p:ph type="body" sz="half" idx="22"/>
          </p:nvPr>
        </p:nvSpPr>
        <p:spPr>
          <a:xfrm>
            <a:off x="228795" y="1098296"/>
            <a:ext cx="4118321" cy="3589167"/>
          </a:xfrm>
          <a:prstGeom prst="rect">
            <a:avLst/>
          </a:prstGeom>
        </p:spPr>
        <p:txBody>
          <a:bodyPr>
            <a:normAutofit/>
          </a:bodyPr>
          <a:lstStyle>
            <a:lvl1pPr defTabSz="914255">
              <a:spcBef>
                <a:spcPts val="2100"/>
              </a:spcBef>
              <a:defRPr sz="3500" b="0" spc="0"/>
            </a:lvl1pPr>
          </a:lstStyle>
          <a:p>
            <a:pPr defTabSz="1219006">
              <a:spcBef>
                <a:spcPts val="2800"/>
              </a:spcBef>
              <a:defRPr sz="3500" b="0" spc="0"/>
            </a:pPr>
            <a:endParaRPr/>
          </a:p>
        </p:txBody>
      </p:sp>
      <p:sp>
        <p:nvSpPr>
          <p:cNvPr id="9427" name="Slide Number"/>
          <p:cNvSpPr txBox="1">
            <a:spLocks noGrp="1"/>
          </p:cNvSpPr>
          <p:nvPr>
            <p:ph type="sldNum" sz="quarter" idx="2"/>
          </p:nvPr>
        </p:nvSpPr>
        <p:spPr>
          <a:xfrm>
            <a:off x="8727060" y="4860387"/>
            <a:ext cx="195968" cy="78412"/>
          </a:xfrm>
          <a:prstGeom prst="rect">
            <a:avLst/>
          </a:prstGeom>
        </p:spPr>
        <p:txBody>
          <a:bodyPr/>
          <a:lstStyle>
            <a:lvl1pPr defTabSz="686014">
              <a:defRPr b="1">
                <a:solidFill>
                  <a:srgbClr val="595959"/>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733053684"/>
      </p:ext>
    </p:extLst>
  </p:cSld>
  <p:clrMapOvr>
    <a:masterClrMapping/>
  </p:clrMapOvr>
  <p:transition spd="med"/>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type="tx">
  <p:cSld name="section, title, text (two columns), half-image">
    <p:bg>
      <p:bgPr>
        <a:solidFill>
          <a:srgbClr val="F2F2F2"/>
        </a:solidFill>
        <a:effectLst/>
      </p:bgPr>
    </p:bg>
    <p:spTree>
      <p:nvGrpSpPr>
        <p:cNvPr id="1" name=""/>
        <p:cNvGrpSpPr/>
        <p:nvPr/>
      </p:nvGrpSpPr>
      <p:grpSpPr>
        <a:xfrm>
          <a:off x="0" y="0"/>
          <a:ext cx="0" cy="0"/>
          <a:chOff x="0" y="0"/>
          <a:chExt cx="0" cy="0"/>
        </a:xfrm>
      </p:grpSpPr>
      <p:sp>
        <p:nvSpPr>
          <p:cNvPr id="9434" name="Picture Placeholder 8"/>
          <p:cNvSpPr>
            <a:spLocks noGrp="1"/>
          </p:cNvSpPr>
          <p:nvPr>
            <p:ph type="pic" idx="21"/>
          </p:nvPr>
        </p:nvSpPr>
        <p:spPr>
          <a:xfrm>
            <a:off x="4575910" y="0"/>
            <a:ext cx="4575912" cy="5148263"/>
          </a:xfrm>
          <a:prstGeom prst="rect">
            <a:avLst/>
          </a:prstGeom>
        </p:spPr>
        <p:txBody>
          <a:bodyPr lIns="91439" tIns="45719" rIns="91439" bIns="45719"/>
          <a:lstStyle/>
          <a:p>
            <a:endParaRPr/>
          </a:p>
        </p:txBody>
      </p:sp>
      <p:sp>
        <p:nvSpPr>
          <p:cNvPr id="9435" name="Title Text"/>
          <p:cNvSpPr txBox="1">
            <a:spLocks noGrp="1"/>
          </p:cNvSpPr>
          <p:nvPr>
            <p:ph type="title"/>
          </p:nvPr>
        </p:nvSpPr>
        <p:spPr>
          <a:xfrm>
            <a:off x="228796" y="201355"/>
            <a:ext cx="4118321" cy="640674"/>
          </a:xfrm>
          <a:prstGeom prst="rect">
            <a:avLst/>
          </a:prstGeom>
        </p:spPr>
        <p:txBody>
          <a:bodyPr/>
          <a:lstStyle>
            <a:lvl1pPr defTabSz="457127">
              <a:defRPr sz="2363" b="0" spc="0">
                <a:solidFill>
                  <a:srgbClr val="595959"/>
                </a:solidFill>
              </a:defRPr>
            </a:lvl1pPr>
          </a:lstStyle>
          <a:p>
            <a:r>
              <a:t>Title Text</a:t>
            </a:r>
          </a:p>
        </p:txBody>
      </p:sp>
      <p:sp>
        <p:nvSpPr>
          <p:cNvPr id="9436" name="Body Level One…"/>
          <p:cNvSpPr txBox="1">
            <a:spLocks noGrp="1"/>
          </p:cNvSpPr>
          <p:nvPr>
            <p:ph type="body" sz="quarter" idx="1"/>
          </p:nvPr>
        </p:nvSpPr>
        <p:spPr>
          <a:xfrm>
            <a:off x="228795" y="1098296"/>
            <a:ext cx="1830366" cy="3589167"/>
          </a:xfrm>
          <a:prstGeom prst="rect">
            <a:avLst/>
          </a:prstGeom>
        </p:spPr>
        <p:txBody>
          <a:bodyPr>
            <a:normAutofit/>
          </a:bodyPr>
          <a:lstStyle>
            <a:lvl1pPr defTabSz="457127">
              <a:spcBef>
                <a:spcPts val="1050"/>
              </a:spcBef>
              <a:defRPr sz="1538" b="0" spc="0">
                <a:solidFill>
                  <a:srgbClr val="595959"/>
                </a:solidFill>
              </a:defRPr>
            </a:lvl1pPr>
            <a:lvl2pPr marL="0" indent="0" defTabSz="457127">
              <a:spcBef>
                <a:spcPts val="1050"/>
              </a:spcBef>
              <a:buSzTx/>
              <a:buNone/>
              <a:defRPr sz="1538" b="0" spc="0">
                <a:solidFill>
                  <a:srgbClr val="595959"/>
                </a:solidFill>
              </a:defRPr>
            </a:lvl2pPr>
            <a:lvl3pPr marL="477551" indent="-253749" defTabSz="457127">
              <a:spcBef>
                <a:spcPts val="1050"/>
              </a:spcBef>
              <a:defRPr sz="1538" b="0" spc="0">
                <a:solidFill>
                  <a:srgbClr val="595959"/>
                </a:solidFill>
              </a:defRPr>
            </a:lvl3pPr>
            <a:lvl4pPr marL="703893" indent="-246765" defTabSz="457127">
              <a:spcBef>
                <a:spcPts val="1050"/>
              </a:spcBef>
              <a:defRPr sz="1538" b="0" spc="0">
                <a:solidFill>
                  <a:srgbClr val="595959"/>
                </a:solidFill>
              </a:defRPr>
            </a:lvl4pPr>
            <a:lvl5pPr marL="883888" indent="-253748" defTabSz="457127">
              <a:spcBef>
                <a:spcPts val="1050"/>
              </a:spcBef>
              <a:defRPr sz="1538" b="0" spc="0">
                <a:solidFill>
                  <a:srgbClr val="595959"/>
                </a:solidFill>
              </a:defRPr>
            </a:lvl5pPr>
          </a:lstStyle>
          <a:p>
            <a:r>
              <a:t>Body Level One</a:t>
            </a:r>
          </a:p>
          <a:p>
            <a:pPr lvl="1"/>
            <a:r>
              <a:t>Body Level Two</a:t>
            </a:r>
          </a:p>
          <a:p>
            <a:pPr lvl="2"/>
            <a:r>
              <a:t>Body Level Three</a:t>
            </a:r>
          </a:p>
          <a:p>
            <a:pPr lvl="3"/>
            <a:r>
              <a:t>Body Level Four</a:t>
            </a:r>
          </a:p>
          <a:p>
            <a:pPr lvl="4"/>
            <a:r>
              <a:t>Body Level Five</a:t>
            </a:r>
          </a:p>
        </p:txBody>
      </p:sp>
      <p:sp>
        <p:nvSpPr>
          <p:cNvPr id="9437" name="Text Placeholder 7"/>
          <p:cNvSpPr>
            <a:spLocks noGrp="1"/>
          </p:cNvSpPr>
          <p:nvPr>
            <p:ph type="body" sz="quarter" idx="22"/>
          </p:nvPr>
        </p:nvSpPr>
        <p:spPr>
          <a:xfrm>
            <a:off x="2516750" y="1098296"/>
            <a:ext cx="1830366" cy="3589167"/>
          </a:xfrm>
          <a:prstGeom prst="rect">
            <a:avLst/>
          </a:prstGeom>
        </p:spPr>
        <p:txBody>
          <a:bodyPr>
            <a:normAutofit/>
          </a:bodyPr>
          <a:lstStyle>
            <a:lvl1pPr defTabSz="914255">
              <a:spcBef>
                <a:spcPts val="2100"/>
              </a:spcBef>
              <a:defRPr sz="3500" b="0" spc="0"/>
            </a:lvl1pPr>
          </a:lstStyle>
          <a:p>
            <a:pPr defTabSz="1219006">
              <a:spcBef>
                <a:spcPts val="2800"/>
              </a:spcBef>
              <a:defRPr sz="3500" b="0" spc="0"/>
            </a:pPr>
            <a:endParaRPr/>
          </a:p>
        </p:txBody>
      </p:sp>
      <p:sp>
        <p:nvSpPr>
          <p:cNvPr id="9438" name="Slide Number"/>
          <p:cNvSpPr txBox="1">
            <a:spLocks noGrp="1"/>
          </p:cNvSpPr>
          <p:nvPr>
            <p:ph type="sldNum" sz="quarter" idx="2"/>
          </p:nvPr>
        </p:nvSpPr>
        <p:spPr>
          <a:xfrm>
            <a:off x="8727060" y="4860387"/>
            <a:ext cx="195968" cy="78412"/>
          </a:xfrm>
          <a:prstGeom prst="rect">
            <a:avLst/>
          </a:prstGeom>
        </p:spPr>
        <p:txBody>
          <a:bodyPr/>
          <a:lstStyle>
            <a:lvl1pPr defTabSz="686014">
              <a:defRPr b="1">
                <a:solidFill>
                  <a:srgbClr val="595959"/>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202566551"/>
      </p:ext>
    </p:extLst>
  </p:cSld>
  <p:clrMapOvr>
    <a:masterClrMapping/>
  </p:clrMapOvr>
  <p:transition spd="med"/>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x">
  <p:cSld name="section, title, text (two narrow columns)">
    <p:bg>
      <p:bgPr>
        <a:solidFill>
          <a:srgbClr val="F2F2F2"/>
        </a:solidFill>
        <a:effectLst/>
      </p:bgPr>
    </p:bg>
    <p:spTree>
      <p:nvGrpSpPr>
        <p:cNvPr id="1" name=""/>
        <p:cNvGrpSpPr/>
        <p:nvPr/>
      </p:nvGrpSpPr>
      <p:grpSpPr>
        <a:xfrm>
          <a:off x="0" y="0"/>
          <a:ext cx="0" cy="0"/>
          <a:chOff x="0" y="0"/>
          <a:chExt cx="0" cy="0"/>
        </a:xfrm>
      </p:grpSpPr>
      <p:sp>
        <p:nvSpPr>
          <p:cNvPr id="9445" name="Title Text"/>
          <p:cNvSpPr txBox="1">
            <a:spLocks noGrp="1"/>
          </p:cNvSpPr>
          <p:nvPr>
            <p:ph type="title"/>
          </p:nvPr>
        </p:nvSpPr>
        <p:spPr>
          <a:xfrm>
            <a:off x="228796" y="1034228"/>
            <a:ext cx="4118321" cy="3569464"/>
          </a:xfrm>
          <a:prstGeom prst="rect">
            <a:avLst/>
          </a:prstGeom>
        </p:spPr>
        <p:txBody>
          <a:bodyPr/>
          <a:lstStyle>
            <a:lvl1pPr defTabSz="457127">
              <a:defRPr sz="2363" b="0" spc="0">
                <a:solidFill>
                  <a:srgbClr val="595959"/>
                </a:solidFill>
              </a:defRPr>
            </a:lvl1pPr>
          </a:lstStyle>
          <a:p>
            <a:r>
              <a:t>Title Text</a:t>
            </a:r>
          </a:p>
        </p:txBody>
      </p:sp>
      <p:sp>
        <p:nvSpPr>
          <p:cNvPr id="9446" name="Body Level One…"/>
          <p:cNvSpPr txBox="1">
            <a:spLocks noGrp="1"/>
          </p:cNvSpPr>
          <p:nvPr>
            <p:ph type="body" sz="quarter" idx="1"/>
          </p:nvPr>
        </p:nvSpPr>
        <p:spPr>
          <a:xfrm>
            <a:off x="4804706" y="1098298"/>
            <a:ext cx="1830366" cy="3504688"/>
          </a:xfrm>
          <a:prstGeom prst="rect">
            <a:avLst/>
          </a:prstGeom>
        </p:spPr>
        <p:txBody>
          <a:bodyPr>
            <a:normAutofit/>
          </a:bodyPr>
          <a:lstStyle>
            <a:lvl1pPr defTabSz="457127">
              <a:spcBef>
                <a:spcPts val="1050"/>
              </a:spcBef>
              <a:defRPr sz="1538" b="0" spc="0">
                <a:solidFill>
                  <a:srgbClr val="595959"/>
                </a:solidFill>
              </a:defRPr>
            </a:lvl1pPr>
            <a:lvl2pPr marL="0" indent="0" defTabSz="457127">
              <a:spcBef>
                <a:spcPts val="1050"/>
              </a:spcBef>
              <a:buSzTx/>
              <a:buNone/>
              <a:defRPr sz="1538" b="0" spc="0">
                <a:solidFill>
                  <a:srgbClr val="595959"/>
                </a:solidFill>
              </a:defRPr>
            </a:lvl2pPr>
            <a:lvl3pPr marL="477551" indent="-253749" defTabSz="457127">
              <a:spcBef>
                <a:spcPts val="1050"/>
              </a:spcBef>
              <a:defRPr sz="1538" b="0" spc="0">
                <a:solidFill>
                  <a:srgbClr val="595959"/>
                </a:solidFill>
              </a:defRPr>
            </a:lvl3pPr>
            <a:lvl4pPr marL="703893" indent="-246765" defTabSz="457127">
              <a:spcBef>
                <a:spcPts val="1050"/>
              </a:spcBef>
              <a:defRPr sz="1538" b="0" spc="0">
                <a:solidFill>
                  <a:srgbClr val="595959"/>
                </a:solidFill>
              </a:defRPr>
            </a:lvl4pPr>
            <a:lvl5pPr marL="883888" indent="-253748" defTabSz="457127">
              <a:spcBef>
                <a:spcPts val="1050"/>
              </a:spcBef>
              <a:defRPr sz="1538" b="0" spc="0">
                <a:solidFill>
                  <a:srgbClr val="595959"/>
                </a:solidFill>
              </a:defRPr>
            </a:lvl5pPr>
          </a:lstStyle>
          <a:p>
            <a:r>
              <a:t>Body Level One</a:t>
            </a:r>
          </a:p>
          <a:p>
            <a:pPr lvl="1"/>
            <a:r>
              <a:t>Body Level Two</a:t>
            </a:r>
          </a:p>
          <a:p>
            <a:pPr lvl="2"/>
            <a:r>
              <a:t>Body Level Three</a:t>
            </a:r>
          </a:p>
          <a:p>
            <a:pPr lvl="3"/>
            <a:r>
              <a:t>Body Level Four</a:t>
            </a:r>
          </a:p>
          <a:p>
            <a:pPr lvl="4"/>
            <a:r>
              <a:t>Body Level Five</a:t>
            </a:r>
          </a:p>
        </p:txBody>
      </p:sp>
      <p:sp>
        <p:nvSpPr>
          <p:cNvPr id="9447" name="Text Placeholder 11"/>
          <p:cNvSpPr>
            <a:spLocks noGrp="1"/>
          </p:cNvSpPr>
          <p:nvPr>
            <p:ph type="body" sz="quarter" idx="21"/>
          </p:nvPr>
        </p:nvSpPr>
        <p:spPr>
          <a:xfrm>
            <a:off x="228795" y="201355"/>
            <a:ext cx="4118321" cy="300316"/>
          </a:xfrm>
          <a:prstGeom prst="rect">
            <a:avLst/>
          </a:prstGeom>
        </p:spPr>
        <p:txBody>
          <a:bodyPr>
            <a:normAutofit/>
          </a:bodyPr>
          <a:lstStyle>
            <a:lvl1pPr defTabSz="914255">
              <a:spcBef>
                <a:spcPts val="2100"/>
              </a:spcBef>
              <a:defRPr sz="3500" b="0" spc="0"/>
            </a:lvl1pPr>
          </a:lstStyle>
          <a:p>
            <a:pPr defTabSz="1219006">
              <a:spcBef>
                <a:spcPts val="2800"/>
              </a:spcBef>
              <a:defRPr sz="3500" b="0" spc="0"/>
            </a:pPr>
            <a:endParaRPr/>
          </a:p>
        </p:txBody>
      </p:sp>
      <p:sp>
        <p:nvSpPr>
          <p:cNvPr id="9448" name="Text Placeholder 9"/>
          <p:cNvSpPr>
            <a:spLocks noGrp="1"/>
          </p:cNvSpPr>
          <p:nvPr>
            <p:ph type="body" sz="quarter" idx="22"/>
          </p:nvPr>
        </p:nvSpPr>
        <p:spPr>
          <a:xfrm>
            <a:off x="7092662" y="1098297"/>
            <a:ext cx="1830366" cy="3504690"/>
          </a:xfrm>
          <a:prstGeom prst="rect">
            <a:avLst/>
          </a:prstGeom>
        </p:spPr>
        <p:txBody>
          <a:bodyPr>
            <a:normAutofit/>
          </a:bodyPr>
          <a:lstStyle>
            <a:lvl1pPr defTabSz="914255">
              <a:spcBef>
                <a:spcPts val="2100"/>
              </a:spcBef>
              <a:defRPr sz="3500" b="0" spc="0"/>
            </a:lvl1pPr>
          </a:lstStyle>
          <a:p>
            <a:pPr defTabSz="1219006">
              <a:spcBef>
                <a:spcPts val="2800"/>
              </a:spcBef>
              <a:defRPr sz="3500" b="0" spc="0"/>
            </a:pPr>
            <a:endParaRPr/>
          </a:p>
        </p:txBody>
      </p:sp>
      <p:sp>
        <p:nvSpPr>
          <p:cNvPr id="9449" name="Slide Number"/>
          <p:cNvSpPr txBox="1">
            <a:spLocks noGrp="1"/>
          </p:cNvSpPr>
          <p:nvPr>
            <p:ph type="sldNum" sz="quarter" idx="2"/>
          </p:nvPr>
        </p:nvSpPr>
        <p:spPr>
          <a:xfrm>
            <a:off x="8727060" y="4860387"/>
            <a:ext cx="195968" cy="78412"/>
          </a:xfrm>
          <a:prstGeom prst="rect">
            <a:avLst/>
          </a:prstGeom>
        </p:spPr>
        <p:txBody>
          <a:bodyPr/>
          <a:lstStyle>
            <a:lvl1pPr defTabSz="686014">
              <a:defRPr b="1">
                <a:solidFill>
                  <a:srgbClr val="595959"/>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704593724"/>
      </p:ext>
    </p:extLst>
  </p:cSld>
  <p:clrMapOvr>
    <a:masterClrMapping/>
  </p:clrMapOvr>
  <p:transition spd="med"/>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type="tx">
  <p:cSld name="1_section, title, text (dark background)">
    <p:bg>
      <p:bgPr>
        <a:solidFill>
          <a:srgbClr val="F2F2F2"/>
        </a:solidFill>
        <a:effectLst/>
      </p:bgPr>
    </p:bg>
    <p:spTree>
      <p:nvGrpSpPr>
        <p:cNvPr id="1" name=""/>
        <p:cNvGrpSpPr/>
        <p:nvPr/>
      </p:nvGrpSpPr>
      <p:grpSpPr>
        <a:xfrm>
          <a:off x="0" y="0"/>
          <a:ext cx="0" cy="0"/>
          <a:chOff x="0" y="0"/>
          <a:chExt cx="0" cy="0"/>
        </a:xfrm>
      </p:grpSpPr>
      <p:sp>
        <p:nvSpPr>
          <p:cNvPr id="9456" name="Rectangle 4"/>
          <p:cNvSpPr/>
          <p:nvPr/>
        </p:nvSpPr>
        <p:spPr>
          <a:xfrm>
            <a:off x="4575910" y="0"/>
            <a:ext cx="4575912" cy="5148263"/>
          </a:xfrm>
          <a:prstGeom prst="rect">
            <a:avLst/>
          </a:prstGeom>
          <a:solidFill>
            <a:srgbClr val="000000"/>
          </a:solidFill>
          <a:ln w="12700">
            <a:miter lim="400000"/>
          </a:ln>
        </p:spPr>
        <p:txBody>
          <a:bodyPr lIns="20091" tIns="20091" rIns="20091" bIns="20091" anchor="ctr"/>
          <a:lstStyle/>
          <a:p>
            <a:pPr indent="0" algn="ctr" defTabSz="685693">
              <a:lnSpc>
                <a:spcPct val="90000"/>
              </a:lnSpc>
              <a:defRPr sz="3100" b="1" spc="750">
                <a:solidFill>
                  <a:srgbClr val="FFFFFF"/>
                </a:solidFill>
                <a:latin typeface="Arial"/>
                <a:ea typeface="Arial"/>
                <a:cs typeface="Arial"/>
                <a:sym typeface="Arial"/>
              </a:defRPr>
            </a:pPr>
            <a:endParaRPr sz="1163"/>
          </a:p>
        </p:txBody>
      </p:sp>
      <p:sp>
        <p:nvSpPr>
          <p:cNvPr id="9457" name="Title Text"/>
          <p:cNvSpPr txBox="1">
            <a:spLocks noGrp="1"/>
          </p:cNvSpPr>
          <p:nvPr>
            <p:ph type="title"/>
          </p:nvPr>
        </p:nvSpPr>
        <p:spPr>
          <a:xfrm>
            <a:off x="228796" y="1034228"/>
            <a:ext cx="4118321" cy="3569464"/>
          </a:xfrm>
          <a:prstGeom prst="rect">
            <a:avLst/>
          </a:prstGeom>
        </p:spPr>
        <p:txBody>
          <a:bodyPr/>
          <a:lstStyle>
            <a:lvl1pPr defTabSz="457127">
              <a:defRPr sz="2363" b="0" spc="0">
                <a:solidFill>
                  <a:srgbClr val="FFFFFF"/>
                </a:solidFill>
              </a:defRPr>
            </a:lvl1pPr>
          </a:lstStyle>
          <a:p>
            <a:r>
              <a:t>Title Text</a:t>
            </a:r>
          </a:p>
        </p:txBody>
      </p:sp>
      <p:sp>
        <p:nvSpPr>
          <p:cNvPr id="9458" name="Body Level One…"/>
          <p:cNvSpPr txBox="1">
            <a:spLocks noGrp="1"/>
          </p:cNvSpPr>
          <p:nvPr>
            <p:ph type="body" sz="half" idx="1"/>
          </p:nvPr>
        </p:nvSpPr>
        <p:spPr>
          <a:xfrm>
            <a:off x="4804708" y="1125754"/>
            <a:ext cx="4118321" cy="3504688"/>
          </a:xfrm>
          <a:prstGeom prst="rect">
            <a:avLst/>
          </a:prstGeom>
        </p:spPr>
        <p:txBody>
          <a:bodyPr>
            <a:normAutofit/>
          </a:bodyPr>
          <a:lstStyle>
            <a:lvl1pPr defTabSz="457127">
              <a:spcBef>
                <a:spcPts val="1050"/>
              </a:spcBef>
              <a:defRPr sz="1313" b="0" spc="0"/>
            </a:lvl1pPr>
            <a:lvl2pPr marL="0" indent="0" defTabSz="457127">
              <a:spcBef>
                <a:spcPts val="1050"/>
              </a:spcBef>
              <a:buSzTx/>
              <a:buNone/>
              <a:defRPr sz="1313" b="0" spc="0"/>
            </a:lvl2pPr>
            <a:lvl3pPr marL="442949" indent="-219148" defTabSz="457127">
              <a:spcBef>
                <a:spcPts val="1050"/>
              </a:spcBef>
              <a:defRPr sz="1313" b="0" spc="0"/>
            </a:lvl3pPr>
            <a:lvl4pPr marL="670243" indent="-213115" defTabSz="457127">
              <a:spcBef>
                <a:spcPts val="1050"/>
              </a:spcBef>
              <a:defRPr sz="1313" b="0" spc="0"/>
            </a:lvl4pPr>
            <a:lvl5pPr marL="849285" indent="-219146" defTabSz="457127">
              <a:spcBef>
                <a:spcPts val="1050"/>
              </a:spcBef>
              <a:defRPr sz="1313" b="0" spc="0"/>
            </a:lvl5pPr>
          </a:lstStyle>
          <a:p>
            <a:r>
              <a:t>Body Level One</a:t>
            </a:r>
          </a:p>
          <a:p>
            <a:pPr lvl="1"/>
            <a:r>
              <a:t>Body Level Two</a:t>
            </a:r>
          </a:p>
          <a:p>
            <a:pPr lvl="2"/>
            <a:r>
              <a:t>Body Level Three</a:t>
            </a:r>
          </a:p>
          <a:p>
            <a:pPr lvl="3"/>
            <a:r>
              <a:t>Body Level Four</a:t>
            </a:r>
          </a:p>
          <a:p>
            <a:pPr lvl="4"/>
            <a:r>
              <a:t>Body Level Five</a:t>
            </a:r>
          </a:p>
        </p:txBody>
      </p:sp>
      <p:sp>
        <p:nvSpPr>
          <p:cNvPr id="9459" name="Text Placeholder 11"/>
          <p:cNvSpPr>
            <a:spLocks noGrp="1"/>
          </p:cNvSpPr>
          <p:nvPr>
            <p:ph type="body" sz="quarter" idx="21"/>
          </p:nvPr>
        </p:nvSpPr>
        <p:spPr>
          <a:xfrm>
            <a:off x="228795" y="201355"/>
            <a:ext cx="4118321" cy="300316"/>
          </a:xfrm>
          <a:prstGeom prst="rect">
            <a:avLst/>
          </a:prstGeom>
        </p:spPr>
        <p:txBody>
          <a:bodyPr>
            <a:normAutofit/>
          </a:bodyPr>
          <a:lstStyle>
            <a:lvl1pPr defTabSz="914255">
              <a:spcBef>
                <a:spcPts val="2100"/>
              </a:spcBef>
              <a:defRPr sz="3500" b="0" spc="0"/>
            </a:lvl1pPr>
          </a:lstStyle>
          <a:p>
            <a:pPr defTabSz="1219006">
              <a:spcBef>
                <a:spcPts val="2800"/>
              </a:spcBef>
              <a:defRPr sz="3500" b="0" spc="0"/>
            </a:pPr>
            <a:endParaRPr/>
          </a:p>
        </p:txBody>
      </p:sp>
      <p:sp>
        <p:nvSpPr>
          <p:cNvPr id="9460" name="Slide Number"/>
          <p:cNvSpPr txBox="1">
            <a:spLocks noGrp="1"/>
          </p:cNvSpPr>
          <p:nvPr>
            <p:ph type="sldNum" sz="quarter" idx="2"/>
          </p:nvPr>
        </p:nvSpPr>
        <p:spPr>
          <a:xfrm>
            <a:off x="8727060" y="4860387"/>
            <a:ext cx="195968" cy="78412"/>
          </a:xfrm>
          <a:prstGeom prst="rect">
            <a:avLst/>
          </a:prstGeom>
        </p:spPr>
        <p:txBody>
          <a:bodyPr/>
          <a:lstStyle>
            <a:lvl1pPr defTabSz="686014">
              <a:defRPr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38255061"/>
      </p:ext>
    </p:extLst>
  </p:cSld>
  <p:clrMapOvr>
    <a:masterClrMapping/>
  </p:clrMapOvr>
  <p:transition spd="med"/>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type="tx">
  <p:cSld name="4_title, image">
    <p:bg>
      <p:bgPr>
        <a:solidFill>
          <a:srgbClr val="F2F2F2"/>
        </a:solidFill>
        <a:effectLst/>
      </p:bgPr>
    </p:bg>
    <p:spTree>
      <p:nvGrpSpPr>
        <p:cNvPr id="1" name=""/>
        <p:cNvGrpSpPr/>
        <p:nvPr/>
      </p:nvGrpSpPr>
      <p:grpSpPr>
        <a:xfrm>
          <a:off x="0" y="0"/>
          <a:ext cx="0" cy="0"/>
          <a:chOff x="0" y="0"/>
          <a:chExt cx="0" cy="0"/>
        </a:xfrm>
      </p:grpSpPr>
      <p:sp>
        <p:nvSpPr>
          <p:cNvPr id="9467" name="Picture Placeholder 7"/>
          <p:cNvSpPr>
            <a:spLocks noGrp="1"/>
          </p:cNvSpPr>
          <p:nvPr>
            <p:ph type="pic" idx="21"/>
          </p:nvPr>
        </p:nvSpPr>
        <p:spPr>
          <a:xfrm>
            <a:off x="4575910" y="0"/>
            <a:ext cx="4575912" cy="5148263"/>
          </a:xfrm>
          <a:prstGeom prst="rect">
            <a:avLst/>
          </a:prstGeom>
        </p:spPr>
        <p:txBody>
          <a:bodyPr lIns="91439" tIns="45719" rIns="91439" bIns="45719"/>
          <a:lstStyle/>
          <a:p>
            <a:endParaRPr/>
          </a:p>
        </p:txBody>
      </p:sp>
      <p:sp>
        <p:nvSpPr>
          <p:cNvPr id="9468" name="Title Text"/>
          <p:cNvSpPr txBox="1">
            <a:spLocks noGrp="1"/>
          </p:cNvSpPr>
          <p:nvPr>
            <p:ph type="title"/>
          </p:nvPr>
        </p:nvSpPr>
        <p:spPr>
          <a:xfrm>
            <a:off x="228796" y="201354"/>
            <a:ext cx="4118321" cy="4406978"/>
          </a:xfrm>
          <a:prstGeom prst="rect">
            <a:avLst/>
          </a:prstGeom>
        </p:spPr>
        <p:txBody>
          <a:bodyPr/>
          <a:lstStyle>
            <a:lvl1pPr defTabSz="457127">
              <a:defRPr sz="2363" b="0" spc="0">
                <a:solidFill>
                  <a:srgbClr val="595959"/>
                </a:solidFill>
              </a:defRPr>
            </a:lvl1pPr>
          </a:lstStyle>
          <a:p>
            <a:r>
              <a:t>Title Text</a:t>
            </a:r>
          </a:p>
        </p:txBody>
      </p:sp>
      <p:sp>
        <p:nvSpPr>
          <p:cNvPr id="9469" name="Slide Number"/>
          <p:cNvSpPr txBox="1">
            <a:spLocks noGrp="1"/>
          </p:cNvSpPr>
          <p:nvPr>
            <p:ph type="sldNum" sz="quarter" idx="2"/>
          </p:nvPr>
        </p:nvSpPr>
        <p:spPr>
          <a:xfrm>
            <a:off x="8727060" y="4860387"/>
            <a:ext cx="195968" cy="78412"/>
          </a:xfrm>
          <a:prstGeom prst="rect">
            <a:avLst/>
          </a:prstGeom>
        </p:spPr>
        <p:txBody>
          <a:bodyPr/>
          <a:lstStyle>
            <a:lvl1pPr defTabSz="686014">
              <a:defRPr b="1">
                <a:solidFill>
                  <a:srgbClr val="595959"/>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4135031659"/>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reserve="1">
  <p:cSld name="Light Quote">
    <p:bg>
      <p:bgPr>
        <a:solidFill>
          <a:schemeClr val="accent2">
            <a:lumOff val="5588"/>
          </a:schemeClr>
        </a:solidFill>
        <a:effectLst/>
      </p:bgPr>
    </p:bg>
    <p:spTree>
      <p:nvGrpSpPr>
        <p:cNvPr id="1" name=""/>
        <p:cNvGrpSpPr/>
        <p:nvPr/>
      </p:nvGrpSpPr>
      <p:grpSpPr>
        <a:xfrm>
          <a:off x="0" y="0"/>
          <a:ext cx="0" cy="0"/>
          <a:chOff x="0" y="0"/>
          <a:chExt cx="0" cy="0"/>
        </a:xfrm>
      </p:grpSpPr>
      <p:pic>
        <p:nvPicPr>
          <p:cNvPr id="174" name="ibm_logo_dark blue-01.png" descr="ibm_logo_dark blue-01.png"/>
          <p:cNvPicPr>
            <a:picLocks noChangeAspect="1"/>
          </p:cNvPicPr>
          <p:nvPr/>
        </p:nvPicPr>
        <p:blipFill>
          <a:blip r:embed="rId2"/>
          <a:stretch>
            <a:fillRect/>
          </a:stretch>
        </p:blipFill>
        <p:spPr>
          <a:xfrm rot="5400000">
            <a:off x="8787924" y="4792100"/>
            <a:ext cx="143009" cy="378646"/>
          </a:xfrm>
          <a:prstGeom prst="rect">
            <a:avLst/>
          </a:prstGeom>
          <a:ln w="12700">
            <a:miter lim="400000"/>
          </a:ln>
        </p:spPr>
      </p:pic>
      <p:sp>
        <p:nvSpPr>
          <p:cNvPr id="177" name="“ Big quote or headline…”"/>
          <p:cNvSpPr txBox="1">
            <a:spLocks noGrp="1"/>
          </p:cNvSpPr>
          <p:nvPr>
            <p:ph type="body" idx="13"/>
          </p:nvPr>
        </p:nvSpPr>
        <p:spPr>
          <a:xfrm>
            <a:off x="190500" y="1221853"/>
            <a:ext cx="8858250" cy="2704559"/>
          </a:xfrm>
          <a:prstGeom prst="rect">
            <a:avLst/>
          </a:prstGeom>
        </p:spPr>
        <p:txBody>
          <a:bodyPr lIns="45718" tIns="45718" rIns="45718" bIns="45718"/>
          <a:lstStyle>
            <a:lvl1pPr defTabSz="685166">
              <a:lnSpc>
                <a:spcPct val="90000"/>
              </a:lnSpc>
              <a:defRPr sz="7193" b="1">
                <a:solidFill>
                  <a:schemeClr val="accent4"/>
                </a:solidFill>
              </a:defRPr>
            </a:lvl1pPr>
          </a:lstStyle>
          <a:p>
            <a:r>
              <a:t>“ Big quote or headline…”</a:t>
            </a:r>
          </a:p>
        </p:txBody>
      </p:sp>
    </p:spTree>
    <p:extLst>
      <p:ext uri="{BB962C8B-B14F-4D97-AF65-F5344CB8AC3E}">
        <p14:creationId xmlns:p14="http://schemas.microsoft.com/office/powerpoint/2010/main" val="1387641473"/>
      </p:ext>
    </p:extLst>
  </p:cSld>
  <p:clrMapOvr>
    <a:masterClrMapping/>
  </p:clrMapOvr>
  <p:transition spd="med"/>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type="tx">
  <p:cSld name="4_title, half-blank area">
    <p:bg>
      <p:bgPr>
        <a:solidFill>
          <a:srgbClr val="F2F2F2"/>
        </a:solidFill>
        <a:effectLst/>
      </p:bgPr>
    </p:bg>
    <p:spTree>
      <p:nvGrpSpPr>
        <p:cNvPr id="1" name=""/>
        <p:cNvGrpSpPr/>
        <p:nvPr/>
      </p:nvGrpSpPr>
      <p:grpSpPr>
        <a:xfrm>
          <a:off x="0" y="0"/>
          <a:ext cx="0" cy="0"/>
          <a:chOff x="0" y="0"/>
          <a:chExt cx="0" cy="0"/>
        </a:xfrm>
      </p:grpSpPr>
      <p:sp>
        <p:nvSpPr>
          <p:cNvPr id="9476" name="Title Text"/>
          <p:cNvSpPr txBox="1">
            <a:spLocks noGrp="1"/>
          </p:cNvSpPr>
          <p:nvPr>
            <p:ph type="title"/>
          </p:nvPr>
        </p:nvSpPr>
        <p:spPr>
          <a:xfrm>
            <a:off x="228796" y="201354"/>
            <a:ext cx="4118321" cy="4406978"/>
          </a:xfrm>
          <a:prstGeom prst="rect">
            <a:avLst/>
          </a:prstGeom>
        </p:spPr>
        <p:txBody>
          <a:bodyPr/>
          <a:lstStyle>
            <a:lvl1pPr defTabSz="457127">
              <a:defRPr sz="2363" b="0" spc="0">
                <a:solidFill>
                  <a:srgbClr val="595959"/>
                </a:solidFill>
              </a:defRPr>
            </a:lvl1pPr>
          </a:lstStyle>
          <a:p>
            <a:r>
              <a:t>Title Text</a:t>
            </a:r>
          </a:p>
        </p:txBody>
      </p:sp>
      <p:sp>
        <p:nvSpPr>
          <p:cNvPr id="9477" name="Slide Number"/>
          <p:cNvSpPr txBox="1">
            <a:spLocks noGrp="1"/>
          </p:cNvSpPr>
          <p:nvPr>
            <p:ph type="sldNum" sz="quarter" idx="2"/>
          </p:nvPr>
        </p:nvSpPr>
        <p:spPr>
          <a:xfrm>
            <a:off x="8727060" y="4860387"/>
            <a:ext cx="195968" cy="78412"/>
          </a:xfrm>
          <a:prstGeom prst="rect">
            <a:avLst/>
          </a:prstGeom>
        </p:spPr>
        <p:txBody>
          <a:bodyPr/>
          <a:lstStyle>
            <a:lvl1pPr defTabSz="686014">
              <a:defRPr b="1">
                <a:solidFill>
                  <a:srgbClr val="595959"/>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907054872"/>
      </p:ext>
    </p:extLst>
  </p:cSld>
  <p:clrMapOvr>
    <a:masterClrMapping/>
  </p:clrMapOvr>
  <p:transition spd="med"/>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type="tx">
  <p:cSld name="title, blank">
    <p:bg>
      <p:bgPr>
        <a:solidFill>
          <a:srgbClr val="F2F2F2"/>
        </a:solidFill>
        <a:effectLst/>
      </p:bgPr>
    </p:bg>
    <p:spTree>
      <p:nvGrpSpPr>
        <p:cNvPr id="1" name=""/>
        <p:cNvGrpSpPr/>
        <p:nvPr/>
      </p:nvGrpSpPr>
      <p:grpSpPr>
        <a:xfrm>
          <a:off x="0" y="0"/>
          <a:ext cx="0" cy="0"/>
          <a:chOff x="0" y="0"/>
          <a:chExt cx="0" cy="0"/>
        </a:xfrm>
      </p:grpSpPr>
      <p:sp>
        <p:nvSpPr>
          <p:cNvPr id="9484" name="Title Text"/>
          <p:cNvSpPr txBox="1">
            <a:spLocks noGrp="1"/>
          </p:cNvSpPr>
          <p:nvPr>
            <p:ph type="title"/>
          </p:nvPr>
        </p:nvSpPr>
        <p:spPr>
          <a:xfrm>
            <a:off x="228796" y="201354"/>
            <a:ext cx="4118321" cy="381355"/>
          </a:xfrm>
          <a:prstGeom prst="rect">
            <a:avLst/>
          </a:prstGeom>
        </p:spPr>
        <p:txBody>
          <a:bodyPr/>
          <a:lstStyle>
            <a:lvl1pPr defTabSz="457127">
              <a:defRPr sz="2363" b="0" spc="0">
                <a:solidFill>
                  <a:srgbClr val="595959"/>
                </a:solidFill>
              </a:defRPr>
            </a:lvl1pPr>
          </a:lstStyle>
          <a:p>
            <a:r>
              <a:t>Title Text</a:t>
            </a:r>
          </a:p>
        </p:txBody>
      </p:sp>
      <p:sp>
        <p:nvSpPr>
          <p:cNvPr id="9485" name="Slide Number"/>
          <p:cNvSpPr txBox="1">
            <a:spLocks noGrp="1"/>
          </p:cNvSpPr>
          <p:nvPr>
            <p:ph type="sldNum" sz="quarter" idx="2"/>
          </p:nvPr>
        </p:nvSpPr>
        <p:spPr>
          <a:xfrm>
            <a:off x="8727060" y="4860387"/>
            <a:ext cx="195968" cy="78412"/>
          </a:xfrm>
          <a:prstGeom prst="rect">
            <a:avLst/>
          </a:prstGeom>
        </p:spPr>
        <p:txBody>
          <a:bodyPr/>
          <a:lstStyle>
            <a:lvl1pPr defTabSz="686014">
              <a:defRPr b="1">
                <a:solidFill>
                  <a:srgbClr val="595959"/>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953707463"/>
      </p:ext>
    </p:extLst>
  </p:cSld>
  <p:clrMapOvr>
    <a:masterClrMapping/>
  </p:clrMapOvr>
  <p:transition spd="med"/>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type="tx">
  <p:cSld name="5_insight, text, boxes">
    <p:bg>
      <p:bgPr>
        <a:solidFill>
          <a:srgbClr val="F2F2F2"/>
        </a:solidFill>
        <a:effectLst/>
      </p:bgPr>
    </p:bg>
    <p:spTree>
      <p:nvGrpSpPr>
        <p:cNvPr id="1" name=""/>
        <p:cNvGrpSpPr/>
        <p:nvPr/>
      </p:nvGrpSpPr>
      <p:grpSpPr>
        <a:xfrm>
          <a:off x="0" y="0"/>
          <a:ext cx="0" cy="0"/>
          <a:chOff x="0" y="0"/>
          <a:chExt cx="0" cy="0"/>
        </a:xfrm>
      </p:grpSpPr>
      <p:sp>
        <p:nvSpPr>
          <p:cNvPr id="9492" name="Body Level One…"/>
          <p:cNvSpPr txBox="1">
            <a:spLocks noGrp="1"/>
          </p:cNvSpPr>
          <p:nvPr>
            <p:ph type="body" sz="half" idx="1"/>
          </p:nvPr>
        </p:nvSpPr>
        <p:spPr>
          <a:xfrm>
            <a:off x="4575912" y="2574131"/>
            <a:ext cx="4575913" cy="2574132"/>
          </a:xfrm>
          <a:prstGeom prst="rect">
            <a:avLst/>
          </a:prstGeom>
          <a:solidFill>
            <a:srgbClr val="20D5D2"/>
          </a:solidFill>
        </p:spPr>
        <p:txBody>
          <a:bodyPr lIns="192023" tIns="192023" rIns="192023" bIns="192023">
            <a:normAutofit/>
          </a:bodyPr>
          <a:lstStyle>
            <a:lvl1pPr defTabSz="457127">
              <a:spcBef>
                <a:spcPts val="1050"/>
              </a:spcBef>
              <a:defRPr sz="1313" b="0" spc="0"/>
            </a:lvl1pPr>
            <a:lvl2pPr marL="173012" indent="-173012" defTabSz="457127">
              <a:spcBef>
                <a:spcPts val="1050"/>
              </a:spcBef>
              <a:defRPr sz="1313" b="0" spc="0"/>
            </a:lvl2pPr>
            <a:lvl3pPr marL="396813" indent="-173012" defTabSz="457127">
              <a:spcBef>
                <a:spcPts val="1050"/>
              </a:spcBef>
              <a:defRPr sz="1313" b="0" spc="0"/>
            </a:lvl3pPr>
            <a:lvl4pPr marL="625376" indent="-168248" defTabSz="457127">
              <a:spcBef>
                <a:spcPts val="1050"/>
              </a:spcBef>
              <a:defRPr sz="1313" b="0" spc="0"/>
            </a:lvl4pPr>
            <a:lvl5pPr marL="803150" indent="-173010" defTabSz="457127">
              <a:spcBef>
                <a:spcPts val="1050"/>
              </a:spcBef>
              <a:defRPr sz="1313" b="0" spc="0"/>
            </a:lvl5pPr>
          </a:lstStyle>
          <a:p>
            <a:r>
              <a:t>Body Level One</a:t>
            </a:r>
          </a:p>
          <a:p>
            <a:pPr lvl="1"/>
            <a:r>
              <a:t>Body Level Two</a:t>
            </a:r>
          </a:p>
          <a:p>
            <a:pPr lvl="2"/>
            <a:r>
              <a:t>Body Level Three</a:t>
            </a:r>
          </a:p>
          <a:p>
            <a:pPr lvl="3"/>
            <a:r>
              <a:t>Body Level Four</a:t>
            </a:r>
          </a:p>
          <a:p>
            <a:pPr lvl="4"/>
            <a:r>
              <a:t>Body Level Five</a:t>
            </a:r>
          </a:p>
        </p:txBody>
      </p:sp>
      <p:sp>
        <p:nvSpPr>
          <p:cNvPr id="9493" name="Text Placeholder 11"/>
          <p:cNvSpPr>
            <a:spLocks noGrp="1"/>
          </p:cNvSpPr>
          <p:nvPr>
            <p:ph type="body" sz="quarter" idx="21"/>
          </p:nvPr>
        </p:nvSpPr>
        <p:spPr>
          <a:xfrm>
            <a:off x="228795" y="183051"/>
            <a:ext cx="4118321" cy="300316"/>
          </a:xfrm>
          <a:prstGeom prst="rect">
            <a:avLst/>
          </a:prstGeom>
        </p:spPr>
        <p:txBody>
          <a:bodyPr>
            <a:normAutofit/>
          </a:bodyPr>
          <a:lstStyle>
            <a:lvl1pPr defTabSz="914255">
              <a:spcBef>
                <a:spcPts val="2100"/>
              </a:spcBef>
              <a:defRPr sz="3500" b="0" spc="0"/>
            </a:lvl1pPr>
          </a:lstStyle>
          <a:p>
            <a:pPr defTabSz="1219006">
              <a:spcBef>
                <a:spcPts val="2800"/>
              </a:spcBef>
              <a:defRPr sz="3500" b="0" spc="0"/>
            </a:pPr>
            <a:endParaRPr/>
          </a:p>
        </p:txBody>
      </p:sp>
      <p:sp>
        <p:nvSpPr>
          <p:cNvPr id="9494" name="Text Placeholder 6"/>
          <p:cNvSpPr>
            <a:spLocks noGrp="1"/>
          </p:cNvSpPr>
          <p:nvPr>
            <p:ph type="body" sz="half" idx="22"/>
          </p:nvPr>
        </p:nvSpPr>
        <p:spPr>
          <a:xfrm>
            <a:off x="228795" y="1098297"/>
            <a:ext cx="4118321" cy="3491963"/>
          </a:xfrm>
          <a:prstGeom prst="rect">
            <a:avLst/>
          </a:prstGeom>
        </p:spPr>
        <p:txBody>
          <a:bodyPr>
            <a:normAutofit/>
          </a:bodyPr>
          <a:lstStyle>
            <a:lvl1pPr defTabSz="914255">
              <a:spcBef>
                <a:spcPts val="2100"/>
              </a:spcBef>
              <a:defRPr sz="3500" b="0" spc="0"/>
            </a:lvl1pPr>
          </a:lstStyle>
          <a:p>
            <a:pPr defTabSz="1219006">
              <a:spcBef>
                <a:spcPts val="2800"/>
              </a:spcBef>
              <a:defRPr sz="3500" b="0" spc="0"/>
            </a:pPr>
            <a:endParaRPr/>
          </a:p>
        </p:txBody>
      </p:sp>
      <p:sp>
        <p:nvSpPr>
          <p:cNvPr id="9495" name="Slide Number"/>
          <p:cNvSpPr txBox="1">
            <a:spLocks noGrp="1"/>
          </p:cNvSpPr>
          <p:nvPr>
            <p:ph type="sldNum" sz="quarter" idx="2"/>
          </p:nvPr>
        </p:nvSpPr>
        <p:spPr>
          <a:xfrm>
            <a:off x="8727060" y="4860387"/>
            <a:ext cx="195968" cy="78412"/>
          </a:xfrm>
          <a:prstGeom prst="rect">
            <a:avLst/>
          </a:prstGeom>
        </p:spPr>
        <p:txBody>
          <a:bodyPr/>
          <a:lstStyle>
            <a:lvl1pPr defTabSz="686014">
              <a:defRPr b="1">
                <a:solidFill>
                  <a:srgbClr val="595959"/>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796252906"/>
      </p:ext>
    </p:extLst>
  </p:cSld>
  <p:clrMapOvr>
    <a:masterClrMapping/>
  </p:clrMapOvr>
  <p:transition spd="med"/>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type="tx">
  <p:cSld name="5_boxes (3 med, 2 small)">
    <p:bg>
      <p:bgPr>
        <a:solidFill>
          <a:srgbClr val="000000"/>
        </a:solidFill>
        <a:effectLst/>
      </p:bgPr>
    </p:bg>
    <p:spTree>
      <p:nvGrpSpPr>
        <p:cNvPr id="1" name=""/>
        <p:cNvGrpSpPr/>
        <p:nvPr/>
      </p:nvGrpSpPr>
      <p:grpSpPr>
        <a:xfrm>
          <a:off x="0" y="0"/>
          <a:ext cx="0" cy="0"/>
          <a:chOff x="0" y="0"/>
          <a:chExt cx="0" cy="0"/>
        </a:xfrm>
      </p:grpSpPr>
      <p:sp>
        <p:nvSpPr>
          <p:cNvPr id="9502" name="Body Level One…"/>
          <p:cNvSpPr txBox="1">
            <a:spLocks noGrp="1"/>
          </p:cNvSpPr>
          <p:nvPr>
            <p:ph type="body" sz="half" idx="1"/>
          </p:nvPr>
        </p:nvSpPr>
        <p:spPr>
          <a:xfrm>
            <a:off x="4575912" y="2574131"/>
            <a:ext cx="4575913" cy="2574132"/>
          </a:xfrm>
          <a:prstGeom prst="rect">
            <a:avLst/>
          </a:prstGeom>
          <a:solidFill>
            <a:srgbClr val="20D5D2"/>
          </a:solidFill>
        </p:spPr>
        <p:txBody>
          <a:bodyPr lIns="192023" tIns="192023" rIns="192023" bIns="192023">
            <a:normAutofit/>
          </a:bodyPr>
          <a:lstStyle>
            <a:lvl1pPr defTabSz="457127">
              <a:spcBef>
                <a:spcPts val="1050"/>
              </a:spcBef>
              <a:defRPr sz="1313" b="0" spc="0"/>
            </a:lvl1pPr>
            <a:lvl2pPr marL="173012" indent="-173012" defTabSz="457127">
              <a:spcBef>
                <a:spcPts val="1050"/>
              </a:spcBef>
              <a:defRPr sz="1313" b="0" spc="0"/>
            </a:lvl2pPr>
            <a:lvl3pPr marL="396813" indent="-173012" defTabSz="457127">
              <a:spcBef>
                <a:spcPts val="1050"/>
              </a:spcBef>
              <a:defRPr sz="1313" b="0" spc="0"/>
            </a:lvl3pPr>
            <a:lvl4pPr marL="625376" indent="-168248" defTabSz="457127">
              <a:spcBef>
                <a:spcPts val="1050"/>
              </a:spcBef>
              <a:defRPr sz="1313" b="0" spc="0"/>
            </a:lvl4pPr>
            <a:lvl5pPr marL="803150" indent="-173010" defTabSz="457127">
              <a:spcBef>
                <a:spcPts val="1050"/>
              </a:spcBef>
              <a:defRPr sz="1313" b="0" spc="0"/>
            </a:lvl5pPr>
          </a:lstStyle>
          <a:p>
            <a:r>
              <a:t>Body Level One</a:t>
            </a:r>
          </a:p>
          <a:p>
            <a:pPr lvl="1"/>
            <a:r>
              <a:t>Body Level Two</a:t>
            </a:r>
          </a:p>
          <a:p>
            <a:pPr lvl="2"/>
            <a:r>
              <a:t>Body Level Three</a:t>
            </a:r>
          </a:p>
          <a:p>
            <a:pPr lvl="3"/>
            <a:r>
              <a:t>Body Level Four</a:t>
            </a:r>
          </a:p>
          <a:p>
            <a:pPr lvl="4"/>
            <a:r>
              <a:t>Body Level Five</a:t>
            </a:r>
          </a:p>
        </p:txBody>
      </p:sp>
      <p:sp>
        <p:nvSpPr>
          <p:cNvPr id="9503" name="Title Text"/>
          <p:cNvSpPr txBox="1">
            <a:spLocks noGrp="1"/>
          </p:cNvSpPr>
          <p:nvPr>
            <p:ph type="title"/>
          </p:nvPr>
        </p:nvSpPr>
        <p:spPr>
          <a:xfrm>
            <a:off x="-2" y="-2"/>
            <a:ext cx="4575912" cy="2574135"/>
          </a:xfrm>
          <a:prstGeom prst="rect">
            <a:avLst/>
          </a:prstGeom>
          <a:solidFill>
            <a:srgbClr val="0F6FFF"/>
          </a:solidFill>
        </p:spPr>
        <p:txBody>
          <a:bodyPr lIns="201168" tIns="201168" rIns="201168" bIns="201168"/>
          <a:lstStyle>
            <a:lvl1pPr defTabSz="457127">
              <a:defRPr sz="2363" b="0" spc="0">
                <a:solidFill>
                  <a:srgbClr val="FFFFFF"/>
                </a:solidFill>
              </a:defRPr>
            </a:lvl1pPr>
          </a:lstStyle>
          <a:p>
            <a:r>
              <a:t>Title Text</a:t>
            </a:r>
          </a:p>
        </p:txBody>
      </p:sp>
      <p:sp>
        <p:nvSpPr>
          <p:cNvPr id="9504" name="Slide Number"/>
          <p:cNvSpPr txBox="1">
            <a:spLocks noGrp="1"/>
          </p:cNvSpPr>
          <p:nvPr>
            <p:ph type="sldNum" sz="quarter" idx="2"/>
          </p:nvPr>
        </p:nvSpPr>
        <p:spPr>
          <a:xfrm>
            <a:off x="8727060" y="4860387"/>
            <a:ext cx="195968" cy="78412"/>
          </a:xfrm>
          <a:prstGeom prst="rect">
            <a:avLst/>
          </a:prstGeom>
        </p:spPr>
        <p:txBody>
          <a:bodyPr/>
          <a:lstStyle>
            <a:lvl1pPr defTabSz="686014">
              <a:defRPr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909795887"/>
      </p:ext>
    </p:extLst>
  </p:cSld>
  <p:clrMapOvr>
    <a:masterClrMapping/>
  </p:clrMapOvr>
  <p:transition spd="med"/>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type="tx">
  <p:cSld name="5_boxes (1 large, 4 small)">
    <p:bg>
      <p:bgPr>
        <a:solidFill>
          <a:srgbClr val="000000"/>
        </a:solidFill>
        <a:effectLst/>
      </p:bgPr>
    </p:bg>
    <p:spTree>
      <p:nvGrpSpPr>
        <p:cNvPr id="1" name=""/>
        <p:cNvGrpSpPr/>
        <p:nvPr/>
      </p:nvGrpSpPr>
      <p:grpSpPr>
        <a:xfrm>
          <a:off x="0" y="0"/>
          <a:ext cx="0" cy="0"/>
          <a:chOff x="0" y="0"/>
          <a:chExt cx="0" cy="0"/>
        </a:xfrm>
      </p:grpSpPr>
      <p:sp>
        <p:nvSpPr>
          <p:cNvPr id="9511" name="Body Level One…"/>
          <p:cNvSpPr txBox="1">
            <a:spLocks noGrp="1"/>
          </p:cNvSpPr>
          <p:nvPr>
            <p:ph type="body" sz="quarter" idx="1"/>
          </p:nvPr>
        </p:nvSpPr>
        <p:spPr>
          <a:xfrm>
            <a:off x="6863865" y="2574131"/>
            <a:ext cx="2287956" cy="2574132"/>
          </a:xfrm>
          <a:prstGeom prst="rect">
            <a:avLst/>
          </a:prstGeom>
          <a:solidFill>
            <a:srgbClr val="BCB9B9"/>
          </a:solidFill>
        </p:spPr>
        <p:txBody>
          <a:bodyPr lIns="192023" tIns="192023" rIns="192023" bIns="192023">
            <a:normAutofit/>
          </a:bodyPr>
          <a:lstStyle>
            <a:lvl1pPr defTabSz="457127">
              <a:spcBef>
                <a:spcPts val="1050"/>
              </a:spcBef>
              <a:defRPr sz="1313" b="0" spc="0">
                <a:solidFill>
                  <a:srgbClr val="000000"/>
                </a:solidFill>
              </a:defRPr>
            </a:lvl1pPr>
            <a:lvl2pPr marL="173012" indent="-173012" defTabSz="457127">
              <a:spcBef>
                <a:spcPts val="1050"/>
              </a:spcBef>
              <a:defRPr sz="1313" b="0" spc="0">
                <a:solidFill>
                  <a:srgbClr val="000000"/>
                </a:solidFill>
              </a:defRPr>
            </a:lvl2pPr>
            <a:lvl3pPr marL="396813" indent="-173012" defTabSz="457127">
              <a:spcBef>
                <a:spcPts val="1050"/>
              </a:spcBef>
              <a:defRPr sz="1313" b="0" spc="0">
                <a:solidFill>
                  <a:srgbClr val="000000"/>
                </a:solidFill>
              </a:defRPr>
            </a:lvl3pPr>
            <a:lvl4pPr marL="625376" indent="-168248" defTabSz="457127">
              <a:spcBef>
                <a:spcPts val="1050"/>
              </a:spcBef>
              <a:defRPr sz="1313" b="0" spc="0">
                <a:solidFill>
                  <a:srgbClr val="000000"/>
                </a:solidFill>
              </a:defRPr>
            </a:lvl4pPr>
            <a:lvl5pPr marL="803150" indent="-173010" defTabSz="457127">
              <a:spcBef>
                <a:spcPts val="1050"/>
              </a:spcBef>
              <a:defRPr sz="1313" b="0" spc="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512" name="Title Text"/>
          <p:cNvSpPr txBox="1">
            <a:spLocks noGrp="1"/>
          </p:cNvSpPr>
          <p:nvPr>
            <p:ph type="title"/>
          </p:nvPr>
        </p:nvSpPr>
        <p:spPr>
          <a:xfrm>
            <a:off x="-1" y="-2"/>
            <a:ext cx="9151822" cy="2574135"/>
          </a:xfrm>
          <a:prstGeom prst="rect">
            <a:avLst/>
          </a:prstGeom>
          <a:solidFill>
            <a:srgbClr val="F2F2F2"/>
          </a:solidFill>
        </p:spPr>
        <p:txBody>
          <a:bodyPr lIns="155447" tIns="155447" rIns="155447" bIns="155447"/>
          <a:lstStyle>
            <a:lvl1pPr defTabSz="457127">
              <a:defRPr sz="4763" b="0" spc="0">
                <a:solidFill>
                  <a:srgbClr val="595959"/>
                </a:solidFill>
              </a:defRPr>
            </a:lvl1pPr>
          </a:lstStyle>
          <a:p>
            <a:r>
              <a:t>Title Text</a:t>
            </a:r>
          </a:p>
        </p:txBody>
      </p:sp>
      <p:sp>
        <p:nvSpPr>
          <p:cNvPr id="9513" name="Slide Number"/>
          <p:cNvSpPr txBox="1">
            <a:spLocks noGrp="1"/>
          </p:cNvSpPr>
          <p:nvPr>
            <p:ph type="sldNum" sz="quarter" idx="2"/>
          </p:nvPr>
        </p:nvSpPr>
        <p:spPr>
          <a:xfrm>
            <a:off x="8727060" y="4860387"/>
            <a:ext cx="195968" cy="78412"/>
          </a:xfrm>
          <a:prstGeom prst="rect">
            <a:avLst/>
          </a:prstGeom>
        </p:spPr>
        <p:txBody>
          <a:bodyPr/>
          <a:lstStyle>
            <a:lvl1pPr defTabSz="686014">
              <a:defRPr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891451374"/>
      </p:ext>
    </p:extLst>
  </p:cSld>
  <p:clrMapOvr>
    <a:masterClrMapping/>
  </p:clrMapOvr>
  <p:transition spd="med"/>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type="tx">
  <p:cSld name="4_title (black box) over image(s)">
    <p:bg>
      <p:bgPr>
        <a:solidFill>
          <a:srgbClr val="F2F2F2"/>
        </a:solidFill>
        <a:effectLst/>
      </p:bgPr>
    </p:bg>
    <p:spTree>
      <p:nvGrpSpPr>
        <p:cNvPr id="1" name=""/>
        <p:cNvGrpSpPr/>
        <p:nvPr/>
      </p:nvGrpSpPr>
      <p:grpSpPr>
        <a:xfrm>
          <a:off x="0" y="0"/>
          <a:ext cx="0" cy="0"/>
          <a:chOff x="0" y="0"/>
          <a:chExt cx="0" cy="0"/>
        </a:xfrm>
      </p:grpSpPr>
      <p:sp>
        <p:nvSpPr>
          <p:cNvPr id="9520" name="Title Text"/>
          <p:cNvSpPr txBox="1">
            <a:spLocks noGrp="1"/>
          </p:cNvSpPr>
          <p:nvPr>
            <p:ph type="title"/>
          </p:nvPr>
        </p:nvSpPr>
        <p:spPr>
          <a:xfrm>
            <a:off x="-1" y="0"/>
            <a:ext cx="9151822" cy="1291834"/>
          </a:xfrm>
          <a:prstGeom prst="rect">
            <a:avLst/>
          </a:prstGeom>
          <a:solidFill>
            <a:srgbClr val="F2F2F2"/>
          </a:solidFill>
        </p:spPr>
        <p:txBody>
          <a:bodyPr lIns="201168" tIns="201168" rIns="201168" bIns="201168"/>
          <a:lstStyle>
            <a:lvl1pPr defTabSz="457127">
              <a:defRPr sz="2363" b="0" spc="0">
                <a:solidFill>
                  <a:srgbClr val="595959"/>
                </a:solidFill>
              </a:defRPr>
            </a:lvl1pPr>
          </a:lstStyle>
          <a:p>
            <a:r>
              <a:t>Title Text</a:t>
            </a:r>
          </a:p>
        </p:txBody>
      </p:sp>
      <p:sp>
        <p:nvSpPr>
          <p:cNvPr id="9521" name="Slide Number"/>
          <p:cNvSpPr txBox="1">
            <a:spLocks noGrp="1"/>
          </p:cNvSpPr>
          <p:nvPr>
            <p:ph type="sldNum" sz="quarter" idx="2"/>
          </p:nvPr>
        </p:nvSpPr>
        <p:spPr>
          <a:xfrm>
            <a:off x="8727060" y="4860387"/>
            <a:ext cx="195968" cy="78412"/>
          </a:xfrm>
          <a:prstGeom prst="rect">
            <a:avLst/>
          </a:prstGeom>
        </p:spPr>
        <p:txBody>
          <a:bodyPr/>
          <a:lstStyle>
            <a:lvl1pPr defTabSz="686014">
              <a:defRPr b="1">
                <a:solidFill>
                  <a:srgbClr val="595959"/>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067214020"/>
      </p:ext>
    </p:extLst>
  </p:cSld>
  <p:clrMapOvr>
    <a:masterClrMapping/>
  </p:clrMapOvr>
  <p:transition spd="med"/>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type="tx">
  <p:cSld name="4_text (black box) over image(s)">
    <p:bg>
      <p:bgPr>
        <a:solidFill>
          <a:srgbClr val="F2F2F2"/>
        </a:solidFill>
        <a:effectLst/>
      </p:bgPr>
    </p:bg>
    <p:spTree>
      <p:nvGrpSpPr>
        <p:cNvPr id="1" name=""/>
        <p:cNvGrpSpPr/>
        <p:nvPr/>
      </p:nvGrpSpPr>
      <p:grpSpPr>
        <a:xfrm>
          <a:off x="0" y="0"/>
          <a:ext cx="0" cy="0"/>
          <a:chOff x="0" y="0"/>
          <a:chExt cx="0" cy="0"/>
        </a:xfrm>
      </p:grpSpPr>
      <p:sp>
        <p:nvSpPr>
          <p:cNvPr id="9528" name="Body Level One…"/>
          <p:cNvSpPr txBox="1">
            <a:spLocks noGrp="1"/>
          </p:cNvSpPr>
          <p:nvPr>
            <p:ph type="body" sz="quarter" idx="1"/>
          </p:nvPr>
        </p:nvSpPr>
        <p:spPr>
          <a:xfrm>
            <a:off x="6863866" y="0"/>
            <a:ext cx="2287957" cy="2288117"/>
          </a:xfrm>
          <a:prstGeom prst="rect">
            <a:avLst/>
          </a:prstGeom>
          <a:solidFill>
            <a:srgbClr val="000000"/>
          </a:solidFill>
        </p:spPr>
        <p:txBody>
          <a:bodyPr lIns="155447" tIns="155447" rIns="155447" bIns="155447">
            <a:normAutofit/>
          </a:bodyPr>
          <a:lstStyle>
            <a:lvl1pPr defTabSz="457127">
              <a:spcBef>
                <a:spcPts val="1050"/>
              </a:spcBef>
              <a:defRPr sz="1313" b="0" spc="0"/>
            </a:lvl1pPr>
            <a:lvl2pPr marL="234800" indent="-234800" defTabSz="457127">
              <a:spcBef>
                <a:spcPts val="1050"/>
              </a:spcBef>
              <a:defRPr sz="1313" b="0" spc="0"/>
            </a:lvl2pPr>
            <a:lvl3pPr marL="458603" indent="-234800" defTabSz="457127">
              <a:spcBef>
                <a:spcPts val="1050"/>
              </a:spcBef>
              <a:defRPr sz="1313" b="0" spc="0"/>
            </a:lvl3pPr>
            <a:lvl4pPr marL="685466" indent="-228337" defTabSz="457127">
              <a:spcBef>
                <a:spcPts val="1050"/>
              </a:spcBef>
              <a:defRPr sz="1313" b="0" spc="0"/>
            </a:lvl4pPr>
            <a:lvl5pPr marL="864939" indent="-234800" defTabSz="457127">
              <a:spcBef>
                <a:spcPts val="1050"/>
              </a:spcBef>
              <a:defRPr sz="1313" b="0" spc="0"/>
            </a:lvl5pPr>
          </a:lstStyle>
          <a:p>
            <a:r>
              <a:t>Body Level One</a:t>
            </a:r>
          </a:p>
          <a:p>
            <a:pPr lvl="1"/>
            <a:r>
              <a:t>Body Level Two</a:t>
            </a:r>
          </a:p>
          <a:p>
            <a:pPr lvl="2"/>
            <a:r>
              <a:t>Body Level Three</a:t>
            </a:r>
          </a:p>
          <a:p>
            <a:pPr lvl="3"/>
            <a:r>
              <a:t>Body Level Four</a:t>
            </a:r>
          </a:p>
          <a:p>
            <a:pPr lvl="4"/>
            <a:r>
              <a:t>Body Level Five</a:t>
            </a:r>
          </a:p>
        </p:txBody>
      </p:sp>
      <p:sp>
        <p:nvSpPr>
          <p:cNvPr id="9529" name="Slide Number"/>
          <p:cNvSpPr txBox="1">
            <a:spLocks noGrp="1"/>
          </p:cNvSpPr>
          <p:nvPr>
            <p:ph type="sldNum" sz="quarter" idx="2"/>
          </p:nvPr>
        </p:nvSpPr>
        <p:spPr>
          <a:xfrm>
            <a:off x="8727060" y="4860387"/>
            <a:ext cx="195968" cy="78412"/>
          </a:xfrm>
          <a:prstGeom prst="rect">
            <a:avLst/>
          </a:prstGeom>
        </p:spPr>
        <p:txBody>
          <a:bodyPr/>
          <a:lstStyle>
            <a:lvl1pPr defTabSz="686014">
              <a:defRPr b="1">
                <a:solidFill>
                  <a:srgbClr val="595959"/>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4202264052"/>
      </p:ext>
    </p:extLst>
  </p:cSld>
  <p:clrMapOvr>
    <a:masterClrMapping/>
  </p:clrMapOvr>
  <p:transition spd="med"/>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type="tx">
  <p:cSld name="5_boxes (4 tall)">
    <p:bg>
      <p:bgPr>
        <a:solidFill>
          <a:srgbClr val="000000"/>
        </a:solidFill>
        <a:effectLst/>
      </p:bgPr>
    </p:bg>
    <p:spTree>
      <p:nvGrpSpPr>
        <p:cNvPr id="1" name=""/>
        <p:cNvGrpSpPr/>
        <p:nvPr/>
      </p:nvGrpSpPr>
      <p:grpSpPr>
        <a:xfrm>
          <a:off x="0" y="0"/>
          <a:ext cx="0" cy="0"/>
          <a:chOff x="0" y="0"/>
          <a:chExt cx="0" cy="0"/>
        </a:xfrm>
      </p:grpSpPr>
      <p:sp>
        <p:nvSpPr>
          <p:cNvPr id="9536" name="Body Level One…"/>
          <p:cNvSpPr txBox="1">
            <a:spLocks noGrp="1"/>
          </p:cNvSpPr>
          <p:nvPr>
            <p:ph type="body" sz="half" idx="1"/>
          </p:nvPr>
        </p:nvSpPr>
        <p:spPr>
          <a:xfrm>
            <a:off x="1" y="-1"/>
            <a:ext cx="2287956" cy="5148264"/>
          </a:xfrm>
          <a:prstGeom prst="rect">
            <a:avLst/>
          </a:prstGeom>
          <a:solidFill>
            <a:srgbClr val="000000"/>
          </a:solidFill>
        </p:spPr>
        <p:txBody>
          <a:bodyPr lIns="192023" tIns="192023" rIns="192023" bIns="192023">
            <a:normAutofit/>
          </a:bodyPr>
          <a:lstStyle>
            <a:lvl1pPr defTabSz="457127">
              <a:spcBef>
                <a:spcPts val="1050"/>
              </a:spcBef>
              <a:defRPr sz="1538" b="0" spc="0"/>
            </a:lvl1pPr>
            <a:lvl2pPr marL="253749" indent="-253749" defTabSz="457127">
              <a:spcBef>
                <a:spcPts val="1050"/>
              </a:spcBef>
              <a:defRPr sz="1538" b="0" spc="0"/>
            </a:lvl2pPr>
            <a:lvl3pPr marL="477551" indent="-253749" defTabSz="457127">
              <a:spcBef>
                <a:spcPts val="1050"/>
              </a:spcBef>
              <a:defRPr sz="1538" b="0" spc="0"/>
            </a:lvl3pPr>
            <a:lvl4pPr marL="703893" indent="-246765" defTabSz="457127">
              <a:spcBef>
                <a:spcPts val="1050"/>
              </a:spcBef>
              <a:defRPr sz="1538" b="0" spc="0"/>
            </a:lvl4pPr>
            <a:lvl5pPr marL="883888" indent="-253748" defTabSz="457127">
              <a:spcBef>
                <a:spcPts val="1050"/>
              </a:spcBef>
              <a:defRPr sz="1538" b="0" spc="0"/>
            </a:lvl5pPr>
          </a:lstStyle>
          <a:p>
            <a:r>
              <a:t>Body Level One</a:t>
            </a:r>
          </a:p>
          <a:p>
            <a:pPr lvl="1"/>
            <a:r>
              <a:t>Body Level Two</a:t>
            </a:r>
          </a:p>
          <a:p>
            <a:pPr lvl="2"/>
            <a:r>
              <a:t>Body Level Three</a:t>
            </a:r>
          </a:p>
          <a:p>
            <a:pPr lvl="3"/>
            <a:r>
              <a:t>Body Level Four</a:t>
            </a:r>
          </a:p>
          <a:p>
            <a:pPr lvl="4"/>
            <a:r>
              <a:t>Body Level Five</a:t>
            </a:r>
          </a:p>
        </p:txBody>
      </p:sp>
      <p:sp>
        <p:nvSpPr>
          <p:cNvPr id="9537" name="Slide Number"/>
          <p:cNvSpPr txBox="1">
            <a:spLocks noGrp="1"/>
          </p:cNvSpPr>
          <p:nvPr>
            <p:ph type="sldNum" sz="quarter" idx="2"/>
          </p:nvPr>
        </p:nvSpPr>
        <p:spPr>
          <a:xfrm>
            <a:off x="8727060" y="4860387"/>
            <a:ext cx="195968" cy="78412"/>
          </a:xfrm>
          <a:prstGeom prst="rect">
            <a:avLst/>
          </a:prstGeom>
        </p:spPr>
        <p:txBody>
          <a:bodyPr/>
          <a:lstStyle>
            <a:lvl1pPr defTabSz="686014">
              <a:defRPr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964733377"/>
      </p:ext>
    </p:extLst>
  </p:cSld>
  <p:clrMapOvr>
    <a:masterClrMapping/>
  </p:clrMapOvr>
  <p:transition spd="med"/>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type="tx">
  <p:cSld name="graph">
    <p:bg>
      <p:bgPr>
        <a:solidFill>
          <a:srgbClr val="F2F2F2"/>
        </a:solidFill>
        <a:effectLst/>
      </p:bgPr>
    </p:bg>
    <p:spTree>
      <p:nvGrpSpPr>
        <p:cNvPr id="1" name=""/>
        <p:cNvGrpSpPr/>
        <p:nvPr/>
      </p:nvGrpSpPr>
      <p:grpSpPr>
        <a:xfrm>
          <a:off x="0" y="0"/>
          <a:ext cx="0" cy="0"/>
          <a:chOff x="0" y="0"/>
          <a:chExt cx="0" cy="0"/>
        </a:xfrm>
      </p:grpSpPr>
      <p:sp>
        <p:nvSpPr>
          <p:cNvPr id="9544" name="Title Text"/>
          <p:cNvSpPr txBox="1">
            <a:spLocks noGrp="1"/>
          </p:cNvSpPr>
          <p:nvPr>
            <p:ph type="title"/>
          </p:nvPr>
        </p:nvSpPr>
        <p:spPr>
          <a:xfrm>
            <a:off x="228796" y="201355"/>
            <a:ext cx="4118321" cy="895853"/>
          </a:xfrm>
          <a:prstGeom prst="rect">
            <a:avLst/>
          </a:prstGeom>
        </p:spPr>
        <p:txBody>
          <a:bodyPr/>
          <a:lstStyle>
            <a:lvl1pPr defTabSz="457127">
              <a:defRPr sz="2363" b="0" spc="0">
                <a:solidFill>
                  <a:srgbClr val="595959"/>
                </a:solidFill>
              </a:defRPr>
            </a:lvl1pPr>
          </a:lstStyle>
          <a:p>
            <a:r>
              <a:t>Title Text</a:t>
            </a:r>
          </a:p>
        </p:txBody>
      </p:sp>
      <p:sp>
        <p:nvSpPr>
          <p:cNvPr id="9545" name="Body Level One…"/>
          <p:cNvSpPr txBox="1">
            <a:spLocks noGrp="1"/>
          </p:cNvSpPr>
          <p:nvPr>
            <p:ph type="body" sz="quarter" idx="1"/>
          </p:nvPr>
        </p:nvSpPr>
        <p:spPr>
          <a:xfrm>
            <a:off x="228795" y="1098298"/>
            <a:ext cx="1830366" cy="3504688"/>
          </a:xfrm>
          <a:prstGeom prst="rect">
            <a:avLst/>
          </a:prstGeom>
        </p:spPr>
        <p:txBody>
          <a:bodyPr>
            <a:normAutofit/>
          </a:bodyPr>
          <a:lstStyle>
            <a:lvl1pPr defTabSz="457127">
              <a:spcBef>
                <a:spcPts val="1050"/>
              </a:spcBef>
              <a:defRPr sz="1538" b="0" spc="0">
                <a:solidFill>
                  <a:srgbClr val="595959"/>
                </a:solidFill>
              </a:defRPr>
            </a:lvl1pPr>
            <a:lvl2pPr marL="0" indent="0" defTabSz="457127">
              <a:spcBef>
                <a:spcPts val="1050"/>
              </a:spcBef>
              <a:buSzTx/>
              <a:buNone/>
              <a:defRPr sz="1538" b="0" spc="0">
                <a:solidFill>
                  <a:srgbClr val="595959"/>
                </a:solidFill>
              </a:defRPr>
            </a:lvl2pPr>
            <a:lvl3pPr marL="477551" indent="-253749" defTabSz="457127">
              <a:spcBef>
                <a:spcPts val="1050"/>
              </a:spcBef>
              <a:defRPr sz="1538" b="0" spc="0">
                <a:solidFill>
                  <a:srgbClr val="595959"/>
                </a:solidFill>
              </a:defRPr>
            </a:lvl3pPr>
            <a:lvl4pPr marL="703893" indent="-246765" defTabSz="457127">
              <a:spcBef>
                <a:spcPts val="1050"/>
              </a:spcBef>
              <a:defRPr sz="1538" b="0" spc="0">
                <a:solidFill>
                  <a:srgbClr val="595959"/>
                </a:solidFill>
              </a:defRPr>
            </a:lvl4pPr>
            <a:lvl5pPr marL="883888" indent="-253748" defTabSz="457127">
              <a:spcBef>
                <a:spcPts val="1050"/>
              </a:spcBef>
              <a:defRPr sz="1538" b="0" spc="0">
                <a:solidFill>
                  <a:srgbClr val="595959"/>
                </a:solidFill>
              </a:defRPr>
            </a:lvl5pPr>
          </a:lstStyle>
          <a:p>
            <a:r>
              <a:t>Body Level One</a:t>
            </a:r>
          </a:p>
          <a:p>
            <a:pPr lvl="1"/>
            <a:r>
              <a:t>Body Level Two</a:t>
            </a:r>
          </a:p>
          <a:p>
            <a:pPr lvl="2"/>
            <a:r>
              <a:t>Body Level Three</a:t>
            </a:r>
          </a:p>
          <a:p>
            <a:pPr lvl="3"/>
            <a:r>
              <a:t>Body Level Four</a:t>
            </a:r>
          </a:p>
          <a:p>
            <a:pPr lvl="4"/>
            <a:r>
              <a:t>Body Level Five</a:t>
            </a:r>
          </a:p>
        </p:txBody>
      </p:sp>
      <p:sp>
        <p:nvSpPr>
          <p:cNvPr id="9546" name="Slide Number"/>
          <p:cNvSpPr txBox="1">
            <a:spLocks noGrp="1"/>
          </p:cNvSpPr>
          <p:nvPr>
            <p:ph type="sldNum" sz="quarter" idx="2"/>
          </p:nvPr>
        </p:nvSpPr>
        <p:spPr>
          <a:xfrm>
            <a:off x="8727060" y="4860387"/>
            <a:ext cx="195968" cy="78412"/>
          </a:xfrm>
          <a:prstGeom prst="rect">
            <a:avLst/>
          </a:prstGeom>
        </p:spPr>
        <p:txBody>
          <a:bodyPr/>
          <a:lstStyle>
            <a:lvl1pPr defTabSz="686014">
              <a:defRPr b="1">
                <a:solidFill>
                  <a:srgbClr val="595959"/>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906401281"/>
      </p:ext>
    </p:extLst>
  </p:cSld>
  <p:clrMapOvr>
    <a:masterClrMapping/>
  </p:clrMapOvr>
  <p:transition spd="med"/>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type="tx">
  <p:cSld name="4_title, text (1/4), content (3/4)">
    <p:bg>
      <p:bgPr>
        <a:solidFill>
          <a:srgbClr val="F2F2F2"/>
        </a:solidFill>
        <a:effectLst/>
      </p:bgPr>
    </p:bg>
    <p:spTree>
      <p:nvGrpSpPr>
        <p:cNvPr id="1" name=""/>
        <p:cNvGrpSpPr/>
        <p:nvPr/>
      </p:nvGrpSpPr>
      <p:grpSpPr>
        <a:xfrm>
          <a:off x="0" y="0"/>
          <a:ext cx="0" cy="0"/>
          <a:chOff x="0" y="0"/>
          <a:chExt cx="0" cy="0"/>
        </a:xfrm>
      </p:grpSpPr>
      <p:sp>
        <p:nvSpPr>
          <p:cNvPr id="9553" name="Title Text"/>
          <p:cNvSpPr txBox="1">
            <a:spLocks noGrp="1"/>
          </p:cNvSpPr>
          <p:nvPr>
            <p:ph type="title"/>
          </p:nvPr>
        </p:nvSpPr>
        <p:spPr>
          <a:xfrm>
            <a:off x="228796" y="201355"/>
            <a:ext cx="4118321" cy="895853"/>
          </a:xfrm>
          <a:prstGeom prst="rect">
            <a:avLst/>
          </a:prstGeom>
        </p:spPr>
        <p:txBody>
          <a:bodyPr/>
          <a:lstStyle>
            <a:lvl1pPr defTabSz="457127">
              <a:defRPr sz="2363" b="0" spc="0">
                <a:solidFill>
                  <a:srgbClr val="595959"/>
                </a:solidFill>
              </a:defRPr>
            </a:lvl1pPr>
          </a:lstStyle>
          <a:p>
            <a:r>
              <a:t>Title Text</a:t>
            </a:r>
          </a:p>
        </p:txBody>
      </p:sp>
      <p:sp>
        <p:nvSpPr>
          <p:cNvPr id="9554" name="Body Level One…"/>
          <p:cNvSpPr txBox="1">
            <a:spLocks noGrp="1"/>
          </p:cNvSpPr>
          <p:nvPr>
            <p:ph type="body" sz="quarter" idx="1"/>
          </p:nvPr>
        </p:nvSpPr>
        <p:spPr>
          <a:xfrm>
            <a:off x="228795" y="1117522"/>
            <a:ext cx="1830366" cy="3457601"/>
          </a:xfrm>
          <a:prstGeom prst="rect">
            <a:avLst/>
          </a:prstGeom>
        </p:spPr>
        <p:txBody>
          <a:bodyPr>
            <a:normAutofit/>
          </a:bodyPr>
          <a:lstStyle>
            <a:lvl1pPr defTabSz="457127">
              <a:spcBef>
                <a:spcPts val="1050"/>
              </a:spcBef>
              <a:defRPr sz="1313" b="0" spc="0">
                <a:solidFill>
                  <a:srgbClr val="595959"/>
                </a:solidFill>
              </a:defRPr>
            </a:lvl1pPr>
            <a:lvl2pPr marL="219146" indent="-219146" defTabSz="457127">
              <a:spcBef>
                <a:spcPts val="1050"/>
              </a:spcBef>
              <a:defRPr sz="1313" b="0" spc="0">
                <a:solidFill>
                  <a:srgbClr val="595959"/>
                </a:solidFill>
              </a:defRPr>
            </a:lvl2pPr>
            <a:lvl3pPr marL="442949" indent="-219148" defTabSz="457127">
              <a:spcBef>
                <a:spcPts val="1050"/>
              </a:spcBef>
              <a:defRPr sz="1313" b="0" spc="0">
                <a:solidFill>
                  <a:srgbClr val="595959"/>
                </a:solidFill>
              </a:defRPr>
            </a:lvl3pPr>
            <a:lvl4pPr marL="670243" indent="-213115" defTabSz="457127">
              <a:spcBef>
                <a:spcPts val="1050"/>
              </a:spcBef>
              <a:defRPr sz="1313" b="0" spc="0">
                <a:solidFill>
                  <a:srgbClr val="595959"/>
                </a:solidFill>
              </a:defRPr>
            </a:lvl4pPr>
            <a:lvl5pPr marL="849285" indent="-219146" defTabSz="457127">
              <a:spcBef>
                <a:spcPts val="1050"/>
              </a:spcBef>
              <a:defRPr sz="1313" b="0" spc="0">
                <a:solidFill>
                  <a:srgbClr val="595959"/>
                </a:solidFill>
              </a:defRPr>
            </a:lvl5pPr>
          </a:lstStyle>
          <a:p>
            <a:r>
              <a:t>Body Level One</a:t>
            </a:r>
          </a:p>
          <a:p>
            <a:pPr lvl="1"/>
            <a:r>
              <a:t>Body Level Two</a:t>
            </a:r>
          </a:p>
          <a:p>
            <a:pPr lvl="2"/>
            <a:r>
              <a:t>Body Level Three</a:t>
            </a:r>
          </a:p>
          <a:p>
            <a:pPr lvl="3"/>
            <a:r>
              <a:t>Body Level Four</a:t>
            </a:r>
          </a:p>
          <a:p>
            <a:pPr lvl="4"/>
            <a:r>
              <a:t>Body Level Five</a:t>
            </a:r>
          </a:p>
        </p:txBody>
      </p:sp>
      <p:sp>
        <p:nvSpPr>
          <p:cNvPr id="9555" name="Slide Number"/>
          <p:cNvSpPr txBox="1">
            <a:spLocks noGrp="1"/>
          </p:cNvSpPr>
          <p:nvPr>
            <p:ph type="sldNum" sz="quarter" idx="2"/>
          </p:nvPr>
        </p:nvSpPr>
        <p:spPr>
          <a:xfrm>
            <a:off x="8727060" y="4860387"/>
            <a:ext cx="195968" cy="78412"/>
          </a:xfrm>
          <a:prstGeom prst="rect">
            <a:avLst/>
          </a:prstGeom>
        </p:spPr>
        <p:txBody>
          <a:bodyPr/>
          <a:lstStyle>
            <a:lvl1pPr defTabSz="686014">
              <a:defRPr b="1">
                <a:solidFill>
                  <a:srgbClr val="595959"/>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969381376"/>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reserve="1">
  <p:cSld name="Light Text &amp; 1 Images">
    <p:spTree>
      <p:nvGrpSpPr>
        <p:cNvPr id="1" name=""/>
        <p:cNvGrpSpPr/>
        <p:nvPr/>
      </p:nvGrpSpPr>
      <p:grpSpPr>
        <a:xfrm>
          <a:off x="0" y="0"/>
          <a:ext cx="0" cy="0"/>
          <a:chOff x="0" y="0"/>
          <a:chExt cx="0" cy="0"/>
        </a:xfrm>
      </p:grpSpPr>
      <p:sp>
        <p:nvSpPr>
          <p:cNvPr id="238" name="Rectangle 8"/>
          <p:cNvSpPr/>
          <p:nvPr/>
        </p:nvSpPr>
        <p:spPr>
          <a:xfrm>
            <a:off x="1" y="-1"/>
            <a:ext cx="4572000" cy="5148263"/>
          </a:xfrm>
          <a:prstGeom prst="rect">
            <a:avLst/>
          </a:prstGeom>
          <a:solidFill>
            <a:schemeClr val="accent2">
              <a:lumOff val="5588"/>
            </a:schemeClr>
          </a:solidFill>
          <a:ln w="12700">
            <a:miter lim="400000"/>
          </a:ln>
        </p:spPr>
        <p:txBody>
          <a:bodyPr lIns="34257" tIns="34257" rIns="34257" bIns="34257" anchor="ctr"/>
          <a:lstStyle/>
          <a:p>
            <a:pPr algn="ctr">
              <a:defRPr>
                <a:solidFill>
                  <a:srgbClr val="FFFFFF"/>
                </a:solidFill>
                <a:latin typeface="+mn-lt"/>
                <a:ea typeface="+mn-ea"/>
                <a:cs typeface="+mn-cs"/>
                <a:sym typeface="Arial"/>
              </a:defRPr>
            </a:pPr>
            <a:endParaRPr sz="1799"/>
          </a:p>
        </p:txBody>
      </p:sp>
      <p:sp>
        <p:nvSpPr>
          <p:cNvPr id="243" name="Label"/>
          <p:cNvSpPr txBox="1">
            <a:spLocks noGrp="1"/>
          </p:cNvSpPr>
          <p:nvPr>
            <p:ph type="body" sz="quarter" idx="13"/>
          </p:nvPr>
        </p:nvSpPr>
        <p:spPr>
          <a:xfrm>
            <a:off x="300491" y="1023789"/>
            <a:ext cx="3152106" cy="321633"/>
          </a:xfrm>
          <a:prstGeom prst="rect">
            <a:avLst/>
          </a:prstGeom>
        </p:spPr>
        <p:txBody>
          <a:bodyPr/>
          <a:lstStyle>
            <a:lvl1pPr defTabSz="296904">
              <a:defRPr sz="1438" b="1">
                <a:solidFill>
                  <a:schemeClr val="accent5"/>
                </a:solidFill>
              </a:defRPr>
            </a:lvl1pPr>
          </a:lstStyle>
          <a:p>
            <a:r>
              <a:t>Label</a:t>
            </a:r>
          </a:p>
        </p:txBody>
      </p:sp>
      <p:sp>
        <p:nvSpPr>
          <p:cNvPr id="244" name="Lorem ipsum dolor sit amet, consectetur adipiscing elit, sed do eiusmod tempor incididunt ut labore et."/>
          <p:cNvSpPr txBox="1">
            <a:spLocks noGrp="1"/>
          </p:cNvSpPr>
          <p:nvPr>
            <p:ph type="body" sz="quarter" idx="14"/>
          </p:nvPr>
        </p:nvSpPr>
        <p:spPr>
          <a:xfrm>
            <a:off x="300491" y="1345420"/>
            <a:ext cx="3152106" cy="593020"/>
          </a:xfrm>
          <a:prstGeom prst="rect">
            <a:avLst/>
          </a:prstGeom>
        </p:spPr>
        <p:txBody>
          <a:bodyPr/>
          <a:lstStyle>
            <a:lvl1pPr>
              <a:defRPr>
                <a:solidFill>
                  <a:schemeClr val="accent4">
                    <a:satOff val="-27949"/>
                    <a:lumOff val="20049"/>
                  </a:schemeClr>
                </a:solidFill>
              </a:defRPr>
            </a:lvl1pPr>
          </a:lstStyle>
          <a:p>
            <a:r>
              <a:t>Lorem ipsum dolor sit amet, consectetur adipiscing elit, sed do eiusmod tempor incididunt ut labore et.</a:t>
            </a:r>
          </a:p>
        </p:txBody>
      </p:sp>
      <p:sp>
        <p:nvSpPr>
          <p:cNvPr id="245" name="Label"/>
          <p:cNvSpPr txBox="1">
            <a:spLocks noGrp="1"/>
          </p:cNvSpPr>
          <p:nvPr>
            <p:ph type="body" sz="quarter" idx="15"/>
          </p:nvPr>
        </p:nvSpPr>
        <p:spPr>
          <a:xfrm>
            <a:off x="300491" y="2144028"/>
            <a:ext cx="3152106" cy="323037"/>
          </a:xfrm>
          <a:prstGeom prst="rect">
            <a:avLst/>
          </a:prstGeom>
        </p:spPr>
        <p:txBody>
          <a:bodyPr wrap="square">
            <a:spAutoFit/>
          </a:bodyPr>
          <a:lstStyle>
            <a:lvl1pPr>
              <a:defRPr sz="1499" b="1">
                <a:solidFill>
                  <a:schemeClr val="accent5"/>
                </a:solidFill>
              </a:defRPr>
            </a:lvl1pPr>
          </a:lstStyle>
          <a:p>
            <a:r>
              <a:t>Label</a:t>
            </a:r>
          </a:p>
        </p:txBody>
      </p:sp>
      <p:sp>
        <p:nvSpPr>
          <p:cNvPr id="246" name="Lorem ipsum dolor sit amet, consectetur adipiscing elit, sed do eiusmod tempor incididunt ut labore et."/>
          <p:cNvSpPr txBox="1">
            <a:spLocks noGrp="1"/>
          </p:cNvSpPr>
          <p:nvPr>
            <p:ph type="body" sz="quarter" idx="16"/>
          </p:nvPr>
        </p:nvSpPr>
        <p:spPr>
          <a:xfrm>
            <a:off x="300491" y="2455188"/>
            <a:ext cx="3152107" cy="614103"/>
          </a:xfrm>
          <a:prstGeom prst="rect">
            <a:avLst/>
          </a:prstGeom>
        </p:spPr>
        <p:txBody>
          <a:bodyPr/>
          <a:lstStyle>
            <a:lvl1pPr>
              <a:defRPr>
                <a:solidFill>
                  <a:schemeClr val="accent4">
                    <a:satOff val="-27949"/>
                    <a:lumOff val="20049"/>
                  </a:schemeClr>
                </a:solidFill>
              </a:defRPr>
            </a:lvl1pPr>
          </a:lstStyle>
          <a:p>
            <a:r>
              <a:t>Lorem ipsum dolor sit amet, consectetur adipiscing elit, sed do eiusmod tempor incididunt ut labore et.</a:t>
            </a:r>
          </a:p>
        </p:txBody>
      </p:sp>
      <p:sp>
        <p:nvSpPr>
          <p:cNvPr id="247" name="Label"/>
          <p:cNvSpPr txBox="1">
            <a:spLocks noGrp="1"/>
          </p:cNvSpPr>
          <p:nvPr>
            <p:ph type="body" sz="quarter" idx="17"/>
          </p:nvPr>
        </p:nvSpPr>
        <p:spPr>
          <a:xfrm>
            <a:off x="300492" y="3254731"/>
            <a:ext cx="3152105" cy="321772"/>
          </a:xfrm>
          <a:prstGeom prst="rect">
            <a:avLst/>
          </a:prstGeom>
        </p:spPr>
        <p:txBody>
          <a:bodyPr/>
          <a:lstStyle>
            <a:lvl1pPr defTabSz="296904">
              <a:defRPr sz="1438" b="1">
                <a:solidFill>
                  <a:schemeClr val="accent5"/>
                </a:solidFill>
              </a:defRPr>
            </a:lvl1pPr>
          </a:lstStyle>
          <a:p>
            <a:r>
              <a:t>Label</a:t>
            </a:r>
          </a:p>
        </p:txBody>
      </p:sp>
      <p:sp>
        <p:nvSpPr>
          <p:cNvPr id="248" name="Lorem ipsum dolor sit amet, consectetur adipiscing elit, sed do eiusmod tempor incididunt ut labore et."/>
          <p:cNvSpPr txBox="1">
            <a:spLocks noGrp="1"/>
          </p:cNvSpPr>
          <p:nvPr>
            <p:ph type="body" sz="quarter" idx="18"/>
          </p:nvPr>
        </p:nvSpPr>
        <p:spPr>
          <a:xfrm>
            <a:off x="300491" y="3576504"/>
            <a:ext cx="3152106" cy="593019"/>
          </a:xfrm>
          <a:prstGeom prst="rect">
            <a:avLst/>
          </a:prstGeom>
        </p:spPr>
        <p:txBody>
          <a:bodyPr/>
          <a:lstStyle>
            <a:lvl1pPr>
              <a:defRPr>
                <a:solidFill>
                  <a:schemeClr val="accent4">
                    <a:satOff val="-27949"/>
                    <a:lumOff val="20049"/>
                  </a:schemeClr>
                </a:solidFill>
              </a:defRPr>
            </a:lvl1pPr>
          </a:lstStyle>
          <a:p>
            <a:r>
              <a:t>Lorem ipsum dolor sit amet, consectetur adipiscing elit, sed do eiusmod tempor incididunt ut labore et.</a:t>
            </a:r>
          </a:p>
        </p:txBody>
      </p:sp>
      <p:sp>
        <p:nvSpPr>
          <p:cNvPr id="249" name="Slide title"/>
          <p:cNvSpPr txBox="1">
            <a:spLocks noGrp="1"/>
          </p:cNvSpPr>
          <p:nvPr>
            <p:ph type="body" sz="quarter" idx="19"/>
          </p:nvPr>
        </p:nvSpPr>
        <p:spPr>
          <a:xfrm>
            <a:off x="190501" y="190677"/>
            <a:ext cx="4204855" cy="345666"/>
          </a:xfrm>
          <a:prstGeom prst="rect">
            <a:avLst/>
          </a:prstGeom>
        </p:spPr>
        <p:txBody>
          <a:bodyPr lIns="45718" tIns="45718" rIns="45718" bIns="45718"/>
          <a:lstStyle>
            <a:lvl1pPr defTabSz="582391">
              <a:lnSpc>
                <a:spcPct val="90000"/>
              </a:lnSpc>
              <a:defRPr sz="2248" b="1">
                <a:solidFill>
                  <a:schemeClr val="accent4"/>
                </a:solidFill>
              </a:defRPr>
            </a:lvl1pPr>
          </a:lstStyle>
          <a:p>
            <a:r>
              <a:t>Slide title</a:t>
            </a:r>
          </a:p>
        </p:txBody>
      </p:sp>
      <p:sp>
        <p:nvSpPr>
          <p:cNvPr id="250" name="Picture Placeholder 2"/>
          <p:cNvSpPr>
            <a:spLocks noGrp="1"/>
          </p:cNvSpPr>
          <p:nvPr>
            <p:ph type="pic" idx="20"/>
          </p:nvPr>
        </p:nvSpPr>
        <p:spPr>
          <a:xfrm>
            <a:off x="4572000" y="-1985"/>
            <a:ext cx="4572000" cy="5150247"/>
          </a:xfrm>
          <a:prstGeom prst="rect">
            <a:avLst/>
          </a:prstGeom>
        </p:spPr>
        <p:txBody>
          <a:bodyPr lIns="91439" tIns="45719" rIns="91439" bIns="45719">
            <a:noAutofit/>
          </a:bodyPr>
          <a:lstStyle/>
          <a:p>
            <a:endParaRPr/>
          </a:p>
        </p:txBody>
      </p:sp>
    </p:spTree>
    <p:extLst>
      <p:ext uri="{BB962C8B-B14F-4D97-AF65-F5344CB8AC3E}">
        <p14:creationId xmlns:p14="http://schemas.microsoft.com/office/powerpoint/2010/main" val="1821194616"/>
      </p:ext>
    </p:extLst>
  </p:cSld>
  <p:clrMapOvr>
    <a:masterClrMapping/>
  </p:clrMapOvr>
  <p:transition spd="med"/>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type="tx">
  <p:cSld name="4_title, text (1/4), blank (3/4)">
    <p:bg>
      <p:bgPr>
        <a:solidFill>
          <a:srgbClr val="F2F2F2"/>
        </a:solidFill>
        <a:effectLst/>
      </p:bgPr>
    </p:bg>
    <p:spTree>
      <p:nvGrpSpPr>
        <p:cNvPr id="1" name=""/>
        <p:cNvGrpSpPr/>
        <p:nvPr/>
      </p:nvGrpSpPr>
      <p:grpSpPr>
        <a:xfrm>
          <a:off x="0" y="0"/>
          <a:ext cx="0" cy="0"/>
          <a:chOff x="0" y="0"/>
          <a:chExt cx="0" cy="0"/>
        </a:xfrm>
      </p:grpSpPr>
      <p:sp>
        <p:nvSpPr>
          <p:cNvPr id="9562" name="Title Text"/>
          <p:cNvSpPr txBox="1">
            <a:spLocks noGrp="1"/>
          </p:cNvSpPr>
          <p:nvPr>
            <p:ph type="title"/>
          </p:nvPr>
        </p:nvSpPr>
        <p:spPr>
          <a:xfrm>
            <a:off x="228796" y="201355"/>
            <a:ext cx="4118321" cy="895853"/>
          </a:xfrm>
          <a:prstGeom prst="rect">
            <a:avLst/>
          </a:prstGeom>
        </p:spPr>
        <p:txBody>
          <a:bodyPr/>
          <a:lstStyle>
            <a:lvl1pPr defTabSz="457127">
              <a:defRPr sz="2363" b="0" spc="0">
                <a:solidFill>
                  <a:srgbClr val="595959"/>
                </a:solidFill>
              </a:defRPr>
            </a:lvl1pPr>
          </a:lstStyle>
          <a:p>
            <a:r>
              <a:t>Title Text</a:t>
            </a:r>
          </a:p>
        </p:txBody>
      </p:sp>
      <p:sp>
        <p:nvSpPr>
          <p:cNvPr id="9563" name="Body Level One…"/>
          <p:cNvSpPr txBox="1">
            <a:spLocks noGrp="1"/>
          </p:cNvSpPr>
          <p:nvPr>
            <p:ph type="body" sz="quarter" idx="1"/>
          </p:nvPr>
        </p:nvSpPr>
        <p:spPr>
          <a:xfrm>
            <a:off x="228795" y="1117522"/>
            <a:ext cx="1830366" cy="3457601"/>
          </a:xfrm>
          <a:prstGeom prst="rect">
            <a:avLst/>
          </a:prstGeom>
        </p:spPr>
        <p:txBody>
          <a:bodyPr>
            <a:normAutofit/>
          </a:bodyPr>
          <a:lstStyle>
            <a:lvl1pPr defTabSz="457127">
              <a:spcBef>
                <a:spcPts val="1050"/>
              </a:spcBef>
              <a:defRPr sz="1313" b="0" spc="0">
                <a:solidFill>
                  <a:srgbClr val="595959"/>
                </a:solidFill>
              </a:defRPr>
            </a:lvl1pPr>
            <a:lvl2pPr marL="219146" indent="-219146" defTabSz="457127">
              <a:spcBef>
                <a:spcPts val="1050"/>
              </a:spcBef>
              <a:defRPr sz="1313" b="0" spc="0">
                <a:solidFill>
                  <a:srgbClr val="595959"/>
                </a:solidFill>
              </a:defRPr>
            </a:lvl2pPr>
            <a:lvl3pPr marL="442949" indent="-219148" defTabSz="457127">
              <a:spcBef>
                <a:spcPts val="1050"/>
              </a:spcBef>
              <a:defRPr sz="1313" b="0" spc="0">
                <a:solidFill>
                  <a:srgbClr val="595959"/>
                </a:solidFill>
              </a:defRPr>
            </a:lvl3pPr>
            <a:lvl4pPr marL="670243" indent="-213115" defTabSz="457127">
              <a:spcBef>
                <a:spcPts val="1050"/>
              </a:spcBef>
              <a:defRPr sz="1313" b="0" spc="0">
                <a:solidFill>
                  <a:srgbClr val="595959"/>
                </a:solidFill>
              </a:defRPr>
            </a:lvl4pPr>
            <a:lvl5pPr marL="849285" indent="-219146" defTabSz="457127">
              <a:spcBef>
                <a:spcPts val="1050"/>
              </a:spcBef>
              <a:defRPr sz="1313" b="0" spc="0">
                <a:solidFill>
                  <a:srgbClr val="595959"/>
                </a:solidFill>
              </a:defRPr>
            </a:lvl5pPr>
          </a:lstStyle>
          <a:p>
            <a:r>
              <a:t>Body Level One</a:t>
            </a:r>
          </a:p>
          <a:p>
            <a:pPr lvl="1"/>
            <a:r>
              <a:t>Body Level Two</a:t>
            </a:r>
          </a:p>
          <a:p>
            <a:pPr lvl="2"/>
            <a:r>
              <a:t>Body Level Three</a:t>
            </a:r>
          </a:p>
          <a:p>
            <a:pPr lvl="3"/>
            <a:r>
              <a:t>Body Level Four</a:t>
            </a:r>
          </a:p>
          <a:p>
            <a:pPr lvl="4"/>
            <a:r>
              <a:t>Body Level Five</a:t>
            </a:r>
          </a:p>
        </p:txBody>
      </p:sp>
      <p:sp>
        <p:nvSpPr>
          <p:cNvPr id="9564" name="Slide Number"/>
          <p:cNvSpPr txBox="1">
            <a:spLocks noGrp="1"/>
          </p:cNvSpPr>
          <p:nvPr>
            <p:ph type="sldNum" sz="quarter" idx="2"/>
          </p:nvPr>
        </p:nvSpPr>
        <p:spPr>
          <a:xfrm>
            <a:off x="8727060" y="4860387"/>
            <a:ext cx="195968" cy="78412"/>
          </a:xfrm>
          <a:prstGeom prst="rect">
            <a:avLst/>
          </a:prstGeom>
        </p:spPr>
        <p:txBody>
          <a:bodyPr/>
          <a:lstStyle>
            <a:lvl1pPr defTabSz="686014">
              <a:defRPr b="1">
                <a:solidFill>
                  <a:srgbClr val="595959"/>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316460765"/>
      </p:ext>
    </p:extLst>
  </p:cSld>
  <p:clrMapOvr>
    <a:masterClrMapping/>
  </p:clrMapOvr>
  <p:transition spd="med"/>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type="tx">
  <p:cSld name="4_case study 2: title, text (2/4), quote (2/4)">
    <p:bg>
      <p:bgPr>
        <a:solidFill>
          <a:srgbClr val="F2F2F2"/>
        </a:solidFill>
        <a:effectLst/>
      </p:bgPr>
    </p:bg>
    <p:spTree>
      <p:nvGrpSpPr>
        <p:cNvPr id="1" name=""/>
        <p:cNvGrpSpPr/>
        <p:nvPr/>
      </p:nvGrpSpPr>
      <p:grpSpPr>
        <a:xfrm>
          <a:off x="0" y="0"/>
          <a:ext cx="0" cy="0"/>
          <a:chOff x="0" y="0"/>
          <a:chExt cx="0" cy="0"/>
        </a:xfrm>
      </p:grpSpPr>
      <p:sp>
        <p:nvSpPr>
          <p:cNvPr id="9571" name="Title Text"/>
          <p:cNvSpPr txBox="1">
            <a:spLocks noGrp="1"/>
          </p:cNvSpPr>
          <p:nvPr>
            <p:ph type="title"/>
          </p:nvPr>
        </p:nvSpPr>
        <p:spPr>
          <a:xfrm>
            <a:off x="228796" y="201355"/>
            <a:ext cx="4118321" cy="895853"/>
          </a:xfrm>
          <a:prstGeom prst="rect">
            <a:avLst/>
          </a:prstGeom>
        </p:spPr>
        <p:txBody>
          <a:bodyPr/>
          <a:lstStyle>
            <a:lvl1pPr defTabSz="457127">
              <a:defRPr sz="2363" b="0" spc="0">
                <a:solidFill>
                  <a:srgbClr val="595959"/>
                </a:solidFill>
              </a:defRPr>
            </a:lvl1pPr>
          </a:lstStyle>
          <a:p>
            <a:r>
              <a:t>Title Text</a:t>
            </a:r>
          </a:p>
        </p:txBody>
      </p:sp>
      <p:sp>
        <p:nvSpPr>
          <p:cNvPr id="9572" name="Body Level One…"/>
          <p:cNvSpPr txBox="1">
            <a:spLocks noGrp="1"/>
          </p:cNvSpPr>
          <p:nvPr>
            <p:ph type="body" sz="quarter" idx="1"/>
          </p:nvPr>
        </p:nvSpPr>
        <p:spPr>
          <a:xfrm>
            <a:off x="228795" y="1098295"/>
            <a:ext cx="1830366" cy="3505397"/>
          </a:xfrm>
          <a:prstGeom prst="rect">
            <a:avLst/>
          </a:prstGeom>
        </p:spPr>
        <p:txBody>
          <a:bodyPr>
            <a:normAutofit/>
          </a:bodyPr>
          <a:lstStyle>
            <a:lvl1pPr defTabSz="457127">
              <a:spcBef>
                <a:spcPts val="1050"/>
              </a:spcBef>
              <a:defRPr sz="1538" b="0" spc="0">
                <a:solidFill>
                  <a:srgbClr val="595959"/>
                </a:solidFill>
              </a:defRPr>
            </a:lvl1pPr>
            <a:lvl2pPr marL="253749" indent="-253749" defTabSz="457127">
              <a:spcBef>
                <a:spcPts val="1050"/>
              </a:spcBef>
              <a:defRPr sz="1538" b="0" spc="0">
                <a:solidFill>
                  <a:srgbClr val="595959"/>
                </a:solidFill>
              </a:defRPr>
            </a:lvl2pPr>
            <a:lvl3pPr marL="477551" indent="-253749" defTabSz="457127">
              <a:spcBef>
                <a:spcPts val="1050"/>
              </a:spcBef>
              <a:defRPr sz="1538" b="0" spc="0">
                <a:solidFill>
                  <a:srgbClr val="595959"/>
                </a:solidFill>
              </a:defRPr>
            </a:lvl3pPr>
            <a:lvl4pPr marL="703893" indent="-246765" defTabSz="457127">
              <a:spcBef>
                <a:spcPts val="1050"/>
              </a:spcBef>
              <a:defRPr sz="1538" b="0" spc="0">
                <a:solidFill>
                  <a:srgbClr val="595959"/>
                </a:solidFill>
              </a:defRPr>
            </a:lvl4pPr>
            <a:lvl5pPr marL="883888" indent="-253748" defTabSz="457127">
              <a:spcBef>
                <a:spcPts val="1050"/>
              </a:spcBef>
              <a:defRPr sz="1538" b="0" spc="0">
                <a:solidFill>
                  <a:srgbClr val="595959"/>
                </a:solidFill>
              </a:defRPr>
            </a:lvl5pPr>
          </a:lstStyle>
          <a:p>
            <a:r>
              <a:t>Body Level One</a:t>
            </a:r>
          </a:p>
          <a:p>
            <a:pPr lvl="1"/>
            <a:r>
              <a:t>Body Level Two</a:t>
            </a:r>
          </a:p>
          <a:p>
            <a:pPr lvl="2"/>
            <a:r>
              <a:t>Body Level Three</a:t>
            </a:r>
          </a:p>
          <a:p>
            <a:pPr lvl="3"/>
            <a:r>
              <a:t>Body Level Four</a:t>
            </a:r>
          </a:p>
          <a:p>
            <a:pPr lvl="4"/>
            <a:r>
              <a:t>Body Level Five</a:t>
            </a:r>
          </a:p>
        </p:txBody>
      </p:sp>
      <p:sp>
        <p:nvSpPr>
          <p:cNvPr id="9573" name="Text Placeholder 5"/>
          <p:cNvSpPr>
            <a:spLocks noGrp="1"/>
          </p:cNvSpPr>
          <p:nvPr>
            <p:ph type="body" sz="quarter" idx="21"/>
          </p:nvPr>
        </p:nvSpPr>
        <p:spPr>
          <a:xfrm>
            <a:off x="2516750" y="1117048"/>
            <a:ext cx="1830366" cy="3459633"/>
          </a:xfrm>
          <a:prstGeom prst="rect">
            <a:avLst/>
          </a:prstGeom>
        </p:spPr>
        <p:txBody>
          <a:bodyPr>
            <a:normAutofit/>
          </a:bodyPr>
          <a:lstStyle>
            <a:lvl1pPr defTabSz="914255">
              <a:spcBef>
                <a:spcPts val="2100"/>
              </a:spcBef>
              <a:defRPr sz="3500" b="0" spc="0"/>
            </a:lvl1pPr>
          </a:lstStyle>
          <a:p>
            <a:pPr defTabSz="1219006">
              <a:spcBef>
                <a:spcPts val="2800"/>
              </a:spcBef>
              <a:defRPr sz="3500" b="0" spc="0"/>
            </a:pPr>
            <a:endParaRPr/>
          </a:p>
        </p:txBody>
      </p:sp>
      <p:sp>
        <p:nvSpPr>
          <p:cNvPr id="9574" name="Text Placeholder 8"/>
          <p:cNvSpPr>
            <a:spLocks noGrp="1"/>
          </p:cNvSpPr>
          <p:nvPr>
            <p:ph type="body" sz="half" idx="22"/>
          </p:nvPr>
        </p:nvSpPr>
        <p:spPr>
          <a:xfrm>
            <a:off x="4704412" y="1052535"/>
            <a:ext cx="4218615" cy="3459633"/>
          </a:xfrm>
          <a:prstGeom prst="rect">
            <a:avLst/>
          </a:prstGeom>
        </p:spPr>
        <p:txBody>
          <a:bodyPr>
            <a:normAutofit/>
          </a:bodyPr>
          <a:lstStyle>
            <a:lvl1pPr marL="234911" indent="-234911" defTabSz="914255">
              <a:spcBef>
                <a:spcPts val="2100"/>
              </a:spcBef>
              <a:defRPr sz="3400" b="0" spc="0">
                <a:solidFill>
                  <a:srgbClr val="595959"/>
                </a:solidFill>
              </a:defRPr>
            </a:lvl1pPr>
          </a:lstStyle>
          <a:p>
            <a:pPr marL="313214" indent="-313214" defTabSz="1219006">
              <a:spcBef>
                <a:spcPts val="2800"/>
              </a:spcBef>
              <a:defRPr sz="3400" b="0" spc="0">
                <a:solidFill>
                  <a:srgbClr val="595959"/>
                </a:solidFill>
              </a:defRPr>
            </a:pPr>
            <a:endParaRPr/>
          </a:p>
        </p:txBody>
      </p:sp>
      <p:sp>
        <p:nvSpPr>
          <p:cNvPr id="9575" name="Slide Number"/>
          <p:cNvSpPr txBox="1">
            <a:spLocks noGrp="1"/>
          </p:cNvSpPr>
          <p:nvPr>
            <p:ph type="sldNum" sz="quarter" idx="2"/>
          </p:nvPr>
        </p:nvSpPr>
        <p:spPr>
          <a:xfrm>
            <a:off x="8727060" y="4860387"/>
            <a:ext cx="195968" cy="78412"/>
          </a:xfrm>
          <a:prstGeom prst="rect">
            <a:avLst/>
          </a:prstGeom>
        </p:spPr>
        <p:txBody>
          <a:bodyPr/>
          <a:lstStyle>
            <a:lvl1pPr defTabSz="686014">
              <a:defRPr b="1">
                <a:solidFill>
                  <a:srgbClr val="595959"/>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931360774"/>
      </p:ext>
    </p:extLst>
  </p:cSld>
  <p:clrMapOvr>
    <a:masterClrMapping/>
  </p:clrMapOvr>
  <p:transition spd="med"/>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type="tx">
  <p:cSld name="4_table">
    <p:bg>
      <p:bgPr>
        <a:solidFill>
          <a:srgbClr val="F2F2F2"/>
        </a:solidFill>
        <a:effectLst/>
      </p:bgPr>
    </p:bg>
    <p:spTree>
      <p:nvGrpSpPr>
        <p:cNvPr id="1" name=""/>
        <p:cNvGrpSpPr/>
        <p:nvPr/>
      </p:nvGrpSpPr>
      <p:grpSpPr>
        <a:xfrm>
          <a:off x="0" y="0"/>
          <a:ext cx="0" cy="0"/>
          <a:chOff x="0" y="0"/>
          <a:chExt cx="0" cy="0"/>
        </a:xfrm>
      </p:grpSpPr>
      <p:sp>
        <p:nvSpPr>
          <p:cNvPr id="9582" name="Body Level One…"/>
          <p:cNvSpPr txBox="1">
            <a:spLocks noGrp="1"/>
          </p:cNvSpPr>
          <p:nvPr>
            <p:ph type="body" sz="quarter" idx="1"/>
          </p:nvPr>
        </p:nvSpPr>
        <p:spPr>
          <a:xfrm>
            <a:off x="228795" y="192202"/>
            <a:ext cx="1830366" cy="4413080"/>
          </a:xfrm>
          <a:prstGeom prst="rect">
            <a:avLst/>
          </a:prstGeom>
        </p:spPr>
        <p:txBody>
          <a:bodyPr>
            <a:normAutofit/>
          </a:bodyPr>
          <a:lstStyle>
            <a:lvl1pPr defTabSz="457127">
              <a:spcBef>
                <a:spcPts val="1050"/>
              </a:spcBef>
              <a:defRPr sz="1538" b="0" spc="0">
                <a:solidFill>
                  <a:srgbClr val="595959"/>
                </a:solidFill>
              </a:defRPr>
            </a:lvl1pPr>
            <a:lvl2pPr marL="0" indent="0" defTabSz="457127">
              <a:spcBef>
                <a:spcPts val="1050"/>
              </a:spcBef>
              <a:buSzTx/>
              <a:buNone/>
              <a:defRPr sz="1538" b="0" spc="0">
                <a:solidFill>
                  <a:srgbClr val="595959"/>
                </a:solidFill>
              </a:defRPr>
            </a:lvl2pPr>
            <a:lvl3pPr marL="477551" indent="-253749" defTabSz="457127">
              <a:spcBef>
                <a:spcPts val="1050"/>
              </a:spcBef>
              <a:defRPr sz="1538" b="0" spc="0">
                <a:solidFill>
                  <a:srgbClr val="595959"/>
                </a:solidFill>
              </a:defRPr>
            </a:lvl3pPr>
            <a:lvl4pPr marL="703893" indent="-246765" defTabSz="457127">
              <a:spcBef>
                <a:spcPts val="1050"/>
              </a:spcBef>
              <a:defRPr sz="1538" b="0" spc="0">
                <a:solidFill>
                  <a:srgbClr val="595959"/>
                </a:solidFill>
              </a:defRPr>
            </a:lvl4pPr>
            <a:lvl5pPr marL="883888" indent="-253748" defTabSz="457127">
              <a:spcBef>
                <a:spcPts val="1050"/>
              </a:spcBef>
              <a:defRPr sz="1538" b="0" spc="0">
                <a:solidFill>
                  <a:srgbClr val="595959"/>
                </a:solidFill>
              </a:defRPr>
            </a:lvl5pPr>
          </a:lstStyle>
          <a:p>
            <a:r>
              <a:t>Body Level One</a:t>
            </a:r>
          </a:p>
          <a:p>
            <a:pPr lvl="1"/>
            <a:r>
              <a:t>Body Level Two</a:t>
            </a:r>
          </a:p>
          <a:p>
            <a:pPr lvl="2"/>
            <a:r>
              <a:t>Body Level Three</a:t>
            </a:r>
          </a:p>
          <a:p>
            <a:pPr lvl="3"/>
            <a:r>
              <a:t>Body Level Four</a:t>
            </a:r>
          </a:p>
          <a:p>
            <a:pPr lvl="4"/>
            <a:r>
              <a:t>Body Level Five</a:t>
            </a:r>
          </a:p>
        </p:txBody>
      </p:sp>
      <p:sp>
        <p:nvSpPr>
          <p:cNvPr id="9583" name="Slide Number"/>
          <p:cNvSpPr txBox="1">
            <a:spLocks noGrp="1"/>
          </p:cNvSpPr>
          <p:nvPr>
            <p:ph type="sldNum" sz="quarter" idx="2"/>
          </p:nvPr>
        </p:nvSpPr>
        <p:spPr>
          <a:xfrm>
            <a:off x="8727060" y="4860387"/>
            <a:ext cx="195968" cy="78412"/>
          </a:xfrm>
          <a:prstGeom prst="rect">
            <a:avLst/>
          </a:prstGeom>
        </p:spPr>
        <p:txBody>
          <a:bodyPr/>
          <a:lstStyle>
            <a:lvl1pPr defTabSz="686014">
              <a:defRPr b="1">
                <a:solidFill>
                  <a:srgbClr val="595959"/>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268228232"/>
      </p:ext>
    </p:extLst>
  </p:cSld>
  <p:clrMapOvr>
    <a:masterClrMapping/>
  </p:clrMapOvr>
  <p:transition spd="med"/>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type="tx">
  <p:cSld name="5_blank (with footer)">
    <p:bg>
      <p:bgPr>
        <a:solidFill>
          <a:srgbClr val="F2F2F2"/>
        </a:solidFill>
        <a:effectLst/>
      </p:bgPr>
    </p:bg>
    <p:spTree>
      <p:nvGrpSpPr>
        <p:cNvPr id="1" name=""/>
        <p:cNvGrpSpPr/>
        <p:nvPr/>
      </p:nvGrpSpPr>
      <p:grpSpPr>
        <a:xfrm>
          <a:off x="0" y="0"/>
          <a:ext cx="0" cy="0"/>
          <a:chOff x="0" y="0"/>
          <a:chExt cx="0" cy="0"/>
        </a:xfrm>
      </p:grpSpPr>
      <p:sp>
        <p:nvSpPr>
          <p:cNvPr id="9590" name="Slide Number"/>
          <p:cNvSpPr txBox="1">
            <a:spLocks noGrp="1"/>
          </p:cNvSpPr>
          <p:nvPr>
            <p:ph type="sldNum" sz="quarter" idx="2"/>
          </p:nvPr>
        </p:nvSpPr>
        <p:spPr>
          <a:xfrm>
            <a:off x="8727060" y="4860387"/>
            <a:ext cx="195968" cy="78412"/>
          </a:xfrm>
          <a:prstGeom prst="rect">
            <a:avLst/>
          </a:prstGeom>
        </p:spPr>
        <p:txBody>
          <a:bodyPr/>
          <a:lstStyle>
            <a:lvl1pPr defTabSz="686014">
              <a:defRPr b="1">
                <a:solidFill>
                  <a:srgbClr val="595959"/>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636923822"/>
      </p:ext>
    </p:extLst>
  </p:cSld>
  <p:clrMapOvr>
    <a:masterClrMapping/>
  </p:clrMapOvr>
  <p:transition spd="med"/>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type="tx">
  <p:cSld name="4_blank (no footer)">
    <p:bg>
      <p:bgPr>
        <a:solidFill>
          <a:srgbClr val="F2F2F2"/>
        </a:solidFill>
        <a:effectLst/>
      </p:bgPr>
    </p:bg>
    <p:spTree>
      <p:nvGrpSpPr>
        <p:cNvPr id="1" name=""/>
        <p:cNvGrpSpPr/>
        <p:nvPr/>
      </p:nvGrpSpPr>
      <p:grpSpPr>
        <a:xfrm>
          <a:off x="0" y="0"/>
          <a:ext cx="0" cy="0"/>
          <a:chOff x="0" y="0"/>
          <a:chExt cx="0" cy="0"/>
        </a:xfrm>
      </p:grpSpPr>
      <p:sp>
        <p:nvSpPr>
          <p:cNvPr id="9597" name="Slide Number"/>
          <p:cNvSpPr txBox="1">
            <a:spLocks noGrp="1"/>
          </p:cNvSpPr>
          <p:nvPr>
            <p:ph type="sldNum" sz="quarter" idx="2"/>
          </p:nvPr>
        </p:nvSpPr>
        <p:spPr>
          <a:xfrm>
            <a:off x="6357235" y="4732471"/>
            <a:ext cx="195968" cy="78412"/>
          </a:xfrm>
          <a:prstGeom prst="rect">
            <a:avLst/>
          </a:prstGeom>
        </p:spPr>
        <p:txBody>
          <a:bodyPr/>
          <a:lstStyle>
            <a:lvl1pPr defTabSz="685693">
              <a:defRPr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970068264"/>
      </p:ext>
    </p:extLst>
  </p:cSld>
  <p:clrMapOvr>
    <a:masterClrMapping/>
  </p:clrMapOvr>
  <p:transition spd="med"/>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type="tx">
  <p:cSld name="4_Thank you">
    <p:bg>
      <p:bgPr>
        <a:solidFill>
          <a:srgbClr val="F2F2F2"/>
        </a:solidFill>
        <a:effectLst/>
      </p:bgPr>
    </p:bg>
    <p:spTree>
      <p:nvGrpSpPr>
        <p:cNvPr id="1" name=""/>
        <p:cNvGrpSpPr/>
        <p:nvPr/>
      </p:nvGrpSpPr>
      <p:grpSpPr>
        <a:xfrm>
          <a:off x="0" y="0"/>
          <a:ext cx="0" cy="0"/>
          <a:chOff x="0" y="0"/>
          <a:chExt cx="0" cy="0"/>
        </a:xfrm>
      </p:grpSpPr>
      <p:sp>
        <p:nvSpPr>
          <p:cNvPr id="9604" name="Title Text"/>
          <p:cNvSpPr txBox="1">
            <a:spLocks noGrp="1"/>
          </p:cNvSpPr>
          <p:nvPr>
            <p:ph type="title"/>
          </p:nvPr>
        </p:nvSpPr>
        <p:spPr>
          <a:xfrm>
            <a:off x="228796" y="201353"/>
            <a:ext cx="4118321" cy="856520"/>
          </a:xfrm>
          <a:prstGeom prst="rect">
            <a:avLst/>
          </a:prstGeom>
        </p:spPr>
        <p:txBody>
          <a:bodyPr/>
          <a:lstStyle>
            <a:lvl1pPr defTabSz="457127">
              <a:defRPr sz="2363" b="0" spc="0">
                <a:solidFill>
                  <a:srgbClr val="595959"/>
                </a:solidFill>
              </a:defRPr>
            </a:lvl1pPr>
          </a:lstStyle>
          <a:p>
            <a:r>
              <a:t>Title Text</a:t>
            </a:r>
          </a:p>
        </p:txBody>
      </p:sp>
      <p:sp>
        <p:nvSpPr>
          <p:cNvPr id="9605" name="Body Level One…"/>
          <p:cNvSpPr txBox="1">
            <a:spLocks noGrp="1"/>
          </p:cNvSpPr>
          <p:nvPr>
            <p:ph type="body" sz="half" idx="1"/>
          </p:nvPr>
        </p:nvSpPr>
        <p:spPr>
          <a:xfrm>
            <a:off x="228796" y="1144059"/>
            <a:ext cx="4118321" cy="3587768"/>
          </a:xfrm>
          <a:prstGeom prst="rect">
            <a:avLst/>
          </a:prstGeom>
        </p:spPr>
        <p:txBody>
          <a:bodyPr>
            <a:normAutofit/>
          </a:bodyPr>
          <a:lstStyle>
            <a:lvl1pPr defTabSz="457127">
              <a:spcBef>
                <a:spcPts val="0"/>
              </a:spcBef>
              <a:tabLst>
                <a:tab pos="4014788" algn="r"/>
              </a:tabLst>
              <a:defRPr sz="1050" b="0" spc="0">
                <a:solidFill>
                  <a:srgbClr val="595959"/>
                </a:solidFill>
              </a:defRPr>
            </a:lvl1pPr>
            <a:lvl2pPr marL="136587" indent="-136587" defTabSz="457127">
              <a:spcBef>
                <a:spcPts val="0"/>
              </a:spcBef>
              <a:tabLst>
                <a:tab pos="4014788" algn="r"/>
              </a:tabLst>
              <a:defRPr sz="1050" b="0" spc="0">
                <a:solidFill>
                  <a:srgbClr val="595959"/>
                </a:solidFill>
              </a:defRPr>
            </a:lvl2pPr>
            <a:lvl3pPr marL="360389" indent="-136587" defTabSz="457127">
              <a:spcBef>
                <a:spcPts val="0"/>
              </a:spcBef>
              <a:tabLst>
                <a:tab pos="4014788" algn="r"/>
              </a:tabLst>
              <a:defRPr sz="1050" b="0" spc="0">
                <a:solidFill>
                  <a:srgbClr val="595959"/>
                </a:solidFill>
              </a:defRPr>
            </a:lvl3pPr>
            <a:lvl4pPr marL="589956" indent="-132827" defTabSz="457127">
              <a:spcBef>
                <a:spcPts val="0"/>
              </a:spcBef>
              <a:tabLst>
                <a:tab pos="4014788" algn="r"/>
              </a:tabLst>
              <a:defRPr sz="1050" b="0" spc="0">
                <a:solidFill>
                  <a:srgbClr val="595959"/>
                </a:solidFill>
              </a:defRPr>
            </a:lvl4pPr>
            <a:lvl5pPr marL="766725" indent="-136587" defTabSz="457127">
              <a:spcBef>
                <a:spcPts val="0"/>
              </a:spcBef>
              <a:tabLst>
                <a:tab pos="4014788" algn="r"/>
              </a:tabLst>
              <a:defRPr sz="1050" b="0" spc="0">
                <a:solidFill>
                  <a:srgbClr val="595959"/>
                </a:solidFill>
              </a:defRPr>
            </a:lvl5pPr>
          </a:lstStyle>
          <a:p>
            <a:r>
              <a:t>Body Level One</a:t>
            </a:r>
          </a:p>
          <a:p>
            <a:pPr lvl="1"/>
            <a:r>
              <a:t>Body Level Two</a:t>
            </a:r>
          </a:p>
          <a:p>
            <a:pPr lvl="2"/>
            <a:r>
              <a:t>Body Level Three</a:t>
            </a:r>
          </a:p>
          <a:p>
            <a:pPr lvl="3"/>
            <a:r>
              <a:t>Body Level Four</a:t>
            </a:r>
          </a:p>
          <a:p>
            <a:pPr lvl="4"/>
            <a:r>
              <a:t>Body Level Five</a:t>
            </a:r>
          </a:p>
        </p:txBody>
      </p:sp>
      <p:sp>
        <p:nvSpPr>
          <p:cNvPr id="9606" name="Slide Number"/>
          <p:cNvSpPr txBox="1">
            <a:spLocks noGrp="1"/>
          </p:cNvSpPr>
          <p:nvPr>
            <p:ph type="sldNum" sz="quarter" idx="2"/>
          </p:nvPr>
        </p:nvSpPr>
        <p:spPr>
          <a:xfrm>
            <a:off x="8727060" y="4860387"/>
            <a:ext cx="195968" cy="78412"/>
          </a:xfrm>
          <a:prstGeom prst="rect">
            <a:avLst/>
          </a:prstGeom>
        </p:spPr>
        <p:txBody>
          <a:bodyPr/>
          <a:lstStyle>
            <a:lvl1pPr defTabSz="686014">
              <a:defRPr b="1">
                <a:solidFill>
                  <a:srgbClr val="595959"/>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826623555"/>
      </p:ext>
    </p:extLst>
  </p:cSld>
  <p:clrMapOvr>
    <a:masterClrMapping/>
  </p:clrMapOvr>
  <p:transition spd="med"/>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type="tx">
  <p:cSld name="4_ibm sign-off">
    <p:bg>
      <p:bgPr>
        <a:solidFill>
          <a:srgbClr val="0F6FFF"/>
        </a:solidFill>
        <a:effectLst/>
      </p:bgPr>
    </p:bg>
    <p:spTree>
      <p:nvGrpSpPr>
        <p:cNvPr id="1" name=""/>
        <p:cNvGrpSpPr/>
        <p:nvPr/>
      </p:nvGrpSpPr>
      <p:grpSpPr>
        <a:xfrm>
          <a:off x="0" y="0"/>
          <a:ext cx="0" cy="0"/>
          <a:chOff x="0" y="0"/>
          <a:chExt cx="0" cy="0"/>
        </a:xfrm>
      </p:grpSpPr>
      <p:pic>
        <p:nvPicPr>
          <p:cNvPr id="9613" name="Picture 6" descr="Picture 6"/>
          <p:cNvPicPr>
            <a:picLocks noChangeAspect="1"/>
          </p:cNvPicPr>
          <p:nvPr/>
        </p:nvPicPr>
        <p:blipFill>
          <a:blip r:embed="rId2"/>
          <a:stretch>
            <a:fillRect/>
          </a:stretch>
        </p:blipFill>
        <p:spPr>
          <a:xfrm>
            <a:off x="3929311" y="2188175"/>
            <a:ext cx="1293201" cy="526586"/>
          </a:xfrm>
          <a:prstGeom prst="rect">
            <a:avLst/>
          </a:prstGeom>
          <a:ln w="12700">
            <a:miter lim="400000"/>
          </a:ln>
        </p:spPr>
      </p:pic>
      <p:sp>
        <p:nvSpPr>
          <p:cNvPr id="9614" name="Slide Number"/>
          <p:cNvSpPr txBox="1">
            <a:spLocks noGrp="1"/>
          </p:cNvSpPr>
          <p:nvPr>
            <p:ph type="sldNum" sz="quarter" idx="2"/>
          </p:nvPr>
        </p:nvSpPr>
        <p:spPr>
          <a:xfrm>
            <a:off x="8727060" y="4860387"/>
            <a:ext cx="195968" cy="78412"/>
          </a:xfrm>
          <a:prstGeom prst="rect">
            <a:avLst/>
          </a:prstGeom>
        </p:spPr>
        <p:txBody>
          <a:bodyPr/>
          <a:lstStyle>
            <a:lvl1pPr defTabSz="686014">
              <a:defRPr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366780779"/>
      </p:ext>
    </p:extLst>
  </p:cSld>
  <p:clrMapOvr>
    <a:masterClrMapping/>
  </p:clrMapOvr>
  <p:transition spd="med"/>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type="tx">
  <p:cSld name="8_Divider (with page contents)">
    <p:bg>
      <p:bgPr>
        <a:solidFill>
          <a:srgbClr val="F2F2F2"/>
        </a:solidFill>
        <a:effectLst/>
      </p:bgPr>
    </p:bg>
    <p:spTree>
      <p:nvGrpSpPr>
        <p:cNvPr id="1" name=""/>
        <p:cNvGrpSpPr/>
        <p:nvPr/>
      </p:nvGrpSpPr>
      <p:grpSpPr>
        <a:xfrm>
          <a:off x="0" y="0"/>
          <a:ext cx="0" cy="0"/>
          <a:chOff x="0" y="0"/>
          <a:chExt cx="0" cy="0"/>
        </a:xfrm>
      </p:grpSpPr>
      <p:sp>
        <p:nvSpPr>
          <p:cNvPr id="9621" name="Rectangle 4"/>
          <p:cNvSpPr/>
          <p:nvPr/>
        </p:nvSpPr>
        <p:spPr>
          <a:xfrm>
            <a:off x="0" y="4779876"/>
            <a:ext cx="9151823" cy="274389"/>
          </a:xfrm>
          <a:prstGeom prst="rect">
            <a:avLst/>
          </a:prstGeom>
          <a:solidFill>
            <a:srgbClr val="0F6FFF"/>
          </a:solidFill>
          <a:ln w="12700">
            <a:miter lim="400000"/>
          </a:ln>
        </p:spPr>
        <p:txBody>
          <a:bodyPr lIns="20091" tIns="20091" rIns="20091" bIns="20091" anchor="ctr"/>
          <a:lstStyle/>
          <a:p>
            <a:pPr indent="0" algn="ctr" defTabSz="309563">
              <a:lnSpc>
                <a:spcPct val="90000"/>
              </a:lnSpc>
              <a:defRPr sz="2200" b="1" spc="750">
                <a:solidFill>
                  <a:srgbClr val="FFFFFF"/>
                </a:solidFill>
                <a:latin typeface="Arial"/>
                <a:ea typeface="Arial"/>
                <a:cs typeface="Arial"/>
                <a:sym typeface="Arial"/>
              </a:defRPr>
            </a:pPr>
            <a:endParaRPr sz="825"/>
          </a:p>
        </p:txBody>
      </p:sp>
      <p:sp>
        <p:nvSpPr>
          <p:cNvPr id="9622" name="Title Text"/>
          <p:cNvSpPr txBox="1">
            <a:spLocks noGrp="1"/>
          </p:cNvSpPr>
          <p:nvPr>
            <p:ph type="title"/>
          </p:nvPr>
        </p:nvSpPr>
        <p:spPr>
          <a:xfrm>
            <a:off x="228796" y="201353"/>
            <a:ext cx="4118321" cy="856520"/>
          </a:xfrm>
          <a:prstGeom prst="rect">
            <a:avLst/>
          </a:prstGeom>
        </p:spPr>
        <p:txBody>
          <a:bodyPr/>
          <a:lstStyle>
            <a:lvl1pPr defTabSz="457127">
              <a:defRPr sz="2363" b="0" spc="0">
                <a:solidFill>
                  <a:srgbClr val="595959"/>
                </a:solidFill>
              </a:defRPr>
            </a:lvl1pPr>
          </a:lstStyle>
          <a:p>
            <a:r>
              <a:t>Title Text</a:t>
            </a:r>
          </a:p>
        </p:txBody>
      </p:sp>
      <p:sp>
        <p:nvSpPr>
          <p:cNvPr id="9623" name="Body Level One…"/>
          <p:cNvSpPr txBox="1">
            <a:spLocks noGrp="1"/>
          </p:cNvSpPr>
          <p:nvPr>
            <p:ph type="body" sz="half" idx="1"/>
          </p:nvPr>
        </p:nvSpPr>
        <p:spPr>
          <a:xfrm>
            <a:off x="228796" y="1124991"/>
            <a:ext cx="4118321" cy="3336357"/>
          </a:xfrm>
          <a:prstGeom prst="rect">
            <a:avLst/>
          </a:prstGeom>
        </p:spPr>
        <p:txBody>
          <a:bodyPr>
            <a:normAutofit/>
          </a:bodyPr>
          <a:lstStyle>
            <a:lvl1pPr marL="85948" indent="-85948" defTabSz="457127">
              <a:spcBef>
                <a:spcPts val="0"/>
              </a:spcBef>
              <a:buSzPct val="100000"/>
              <a:buFont typeface="Arial"/>
              <a:buChar char="•"/>
              <a:tabLst>
                <a:tab pos="4014788" algn="r"/>
              </a:tabLst>
              <a:defRPr sz="1313" b="0" spc="0">
                <a:solidFill>
                  <a:srgbClr val="595959"/>
                </a:solidFill>
              </a:defRPr>
            </a:lvl1pPr>
            <a:lvl2pPr marL="85948" indent="-85948" defTabSz="457127">
              <a:spcBef>
                <a:spcPts val="0"/>
              </a:spcBef>
              <a:buFont typeface="Arial"/>
              <a:buChar char="•"/>
              <a:tabLst>
                <a:tab pos="4014788" algn="r"/>
              </a:tabLst>
              <a:defRPr sz="1313" b="0" spc="0">
                <a:solidFill>
                  <a:srgbClr val="595959"/>
                </a:solidFill>
              </a:defRPr>
            </a:lvl2pPr>
            <a:lvl3pPr marL="85948" indent="-85948" defTabSz="457127">
              <a:spcBef>
                <a:spcPts val="0"/>
              </a:spcBef>
              <a:buFont typeface="Arial"/>
              <a:tabLst>
                <a:tab pos="4014788" algn="r"/>
              </a:tabLst>
              <a:defRPr sz="1313" b="0" spc="0">
                <a:solidFill>
                  <a:srgbClr val="595959"/>
                </a:solidFill>
              </a:defRPr>
            </a:lvl3pPr>
            <a:lvl4pPr marL="85948" indent="-85948" defTabSz="457127">
              <a:spcBef>
                <a:spcPts val="0"/>
              </a:spcBef>
              <a:buFont typeface="Arial"/>
              <a:buChar char="•"/>
              <a:tabLst>
                <a:tab pos="4014788" algn="r"/>
              </a:tabLst>
              <a:defRPr sz="1313" b="0" spc="0">
                <a:solidFill>
                  <a:srgbClr val="595959"/>
                </a:solidFill>
              </a:defRPr>
            </a:lvl4pPr>
            <a:lvl5pPr marL="85948" indent="-85948" defTabSz="457127">
              <a:spcBef>
                <a:spcPts val="0"/>
              </a:spcBef>
              <a:buFont typeface="Arial"/>
              <a:buChar char="•"/>
              <a:tabLst>
                <a:tab pos="4014788" algn="r"/>
              </a:tabLst>
              <a:defRPr sz="1313" b="0" spc="0">
                <a:solidFill>
                  <a:srgbClr val="595959"/>
                </a:solidFill>
              </a:defRPr>
            </a:lvl5pPr>
          </a:lstStyle>
          <a:p>
            <a:r>
              <a:t>Body Level One</a:t>
            </a:r>
          </a:p>
          <a:p>
            <a:pPr lvl="1"/>
            <a:r>
              <a:t>Body Level Two</a:t>
            </a:r>
          </a:p>
          <a:p>
            <a:pPr lvl="2"/>
            <a:r>
              <a:t>Body Level Three</a:t>
            </a:r>
          </a:p>
          <a:p>
            <a:pPr lvl="3"/>
            <a:r>
              <a:t>Body Level Four</a:t>
            </a:r>
          </a:p>
          <a:p>
            <a:pPr lvl="4"/>
            <a:r>
              <a:t>Body Level Five</a:t>
            </a:r>
          </a:p>
        </p:txBody>
      </p:sp>
      <p:sp>
        <p:nvSpPr>
          <p:cNvPr id="9624" name="Slide Number"/>
          <p:cNvSpPr txBox="1">
            <a:spLocks noGrp="1"/>
          </p:cNvSpPr>
          <p:nvPr>
            <p:ph type="sldNum" sz="quarter" idx="2"/>
          </p:nvPr>
        </p:nvSpPr>
        <p:spPr>
          <a:xfrm>
            <a:off x="8727060" y="4860387"/>
            <a:ext cx="195968" cy="78412"/>
          </a:xfrm>
          <a:prstGeom prst="rect">
            <a:avLst/>
          </a:prstGeom>
        </p:spPr>
        <p:txBody>
          <a:bodyPr/>
          <a:lstStyle>
            <a:lvl1pPr defTabSz="686014">
              <a:defRPr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974366780"/>
      </p:ext>
    </p:extLst>
  </p:cSld>
  <p:clrMapOvr>
    <a:masterClrMapping/>
  </p:clrMapOvr>
  <p:transition spd="med"/>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type="tx">
  <p:cSld name="1_Cover Slide">
    <p:bg>
      <p:bgPr>
        <a:solidFill>
          <a:srgbClr val="0C49DB"/>
        </a:solidFill>
        <a:effectLst/>
      </p:bgPr>
    </p:bg>
    <p:spTree>
      <p:nvGrpSpPr>
        <p:cNvPr id="1" name=""/>
        <p:cNvGrpSpPr/>
        <p:nvPr/>
      </p:nvGrpSpPr>
      <p:grpSpPr>
        <a:xfrm>
          <a:off x="0" y="0"/>
          <a:ext cx="0" cy="0"/>
          <a:chOff x="0" y="0"/>
          <a:chExt cx="0" cy="0"/>
        </a:xfrm>
      </p:grpSpPr>
      <p:sp>
        <p:nvSpPr>
          <p:cNvPr id="9631" name="Title Text"/>
          <p:cNvSpPr txBox="1">
            <a:spLocks noGrp="1"/>
          </p:cNvSpPr>
          <p:nvPr>
            <p:ph type="title"/>
          </p:nvPr>
        </p:nvSpPr>
        <p:spPr>
          <a:xfrm>
            <a:off x="1874728" y="1907416"/>
            <a:ext cx="4114301" cy="2224928"/>
          </a:xfrm>
          <a:prstGeom prst="rect">
            <a:avLst/>
          </a:prstGeom>
        </p:spPr>
        <p:txBody>
          <a:bodyPr/>
          <a:lstStyle>
            <a:lvl1pPr defTabSz="457127">
              <a:defRPr sz="2250" spc="0">
                <a:solidFill>
                  <a:srgbClr val="FFFFFF"/>
                </a:solidFill>
              </a:defRPr>
            </a:lvl1pPr>
          </a:lstStyle>
          <a:p>
            <a:r>
              <a:t>Title Text</a:t>
            </a:r>
          </a:p>
        </p:txBody>
      </p:sp>
      <p:pic>
        <p:nvPicPr>
          <p:cNvPr id="9632" name="Picture 4" descr="Picture 4"/>
          <p:cNvPicPr>
            <a:picLocks noChangeAspect="1"/>
          </p:cNvPicPr>
          <p:nvPr/>
        </p:nvPicPr>
        <p:blipFill>
          <a:blip r:embed="rId2"/>
          <a:stretch>
            <a:fillRect/>
          </a:stretch>
        </p:blipFill>
        <p:spPr>
          <a:xfrm>
            <a:off x="8397251" y="243802"/>
            <a:ext cx="521526" cy="211446"/>
          </a:xfrm>
          <a:prstGeom prst="rect">
            <a:avLst/>
          </a:prstGeom>
          <a:ln w="12700">
            <a:miter lim="400000"/>
          </a:ln>
        </p:spPr>
      </p:pic>
      <p:pic>
        <p:nvPicPr>
          <p:cNvPr id="9633" name="BCK_PEG_[01].png" descr="BCK_PEG_[01].png"/>
          <p:cNvPicPr>
            <a:picLocks noChangeAspect="1"/>
          </p:cNvPicPr>
          <p:nvPr/>
        </p:nvPicPr>
        <p:blipFill>
          <a:blip r:embed="rId3"/>
          <a:stretch>
            <a:fillRect/>
          </a:stretch>
        </p:blipFill>
        <p:spPr>
          <a:xfrm>
            <a:off x="646881" y="1442772"/>
            <a:ext cx="1051060" cy="929291"/>
          </a:xfrm>
          <a:prstGeom prst="rect">
            <a:avLst/>
          </a:prstGeom>
          <a:ln w="12700">
            <a:miter lim="400000"/>
          </a:ln>
        </p:spPr>
      </p:pic>
      <p:sp>
        <p:nvSpPr>
          <p:cNvPr id="9634" name="Slide Number"/>
          <p:cNvSpPr txBox="1">
            <a:spLocks noGrp="1"/>
          </p:cNvSpPr>
          <p:nvPr>
            <p:ph type="sldNum" sz="quarter" idx="2"/>
          </p:nvPr>
        </p:nvSpPr>
        <p:spPr>
          <a:xfrm>
            <a:off x="6225884" y="4671472"/>
            <a:ext cx="325383" cy="196117"/>
          </a:xfrm>
          <a:prstGeom prst="rect">
            <a:avLst/>
          </a:prstGeom>
        </p:spPr>
        <p:txBody>
          <a:bodyPr lIns="45675" tIns="45675" rIns="45675" bIns="45675"/>
          <a:lstStyle>
            <a:lvl1pPr defTabSz="686014">
              <a:defRPr sz="750" b="1">
                <a:latin typeface="Segoe UI"/>
                <a:ea typeface="Segoe UI"/>
                <a:cs typeface="Segoe UI"/>
                <a:sym typeface="Segoe UI"/>
              </a:defRPr>
            </a:lvl1pPr>
          </a:lstStyle>
          <a:p>
            <a:fld id="{86CB4B4D-7CA3-9044-876B-883B54F8677D}" type="slidenum">
              <a:t>‹#›</a:t>
            </a:fld>
            <a:endParaRPr/>
          </a:p>
        </p:txBody>
      </p:sp>
    </p:spTree>
    <p:extLst>
      <p:ext uri="{BB962C8B-B14F-4D97-AF65-F5344CB8AC3E}">
        <p14:creationId xmlns:p14="http://schemas.microsoft.com/office/powerpoint/2010/main" val="955970145"/>
      </p:ext>
    </p:extLst>
  </p:cSld>
  <p:clrMapOvr>
    <a:masterClrMapping/>
  </p:clrMapOvr>
  <p:transition spd="med"/>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type="tx">
  <p:cSld name="9_Divider (with page contents)">
    <p:bg>
      <p:bgPr>
        <a:solidFill>
          <a:srgbClr val="F2F2F2"/>
        </a:solidFill>
        <a:effectLst/>
      </p:bgPr>
    </p:bg>
    <p:spTree>
      <p:nvGrpSpPr>
        <p:cNvPr id="1" name=""/>
        <p:cNvGrpSpPr/>
        <p:nvPr/>
      </p:nvGrpSpPr>
      <p:grpSpPr>
        <a:xfrm>
          <a:off x="0" y="0"/>
          <a:ext cx="0" cy="0"/>
          <a:chOff x="0" y="0"/>
          <a:chExt cx="0" cy="0"/>
        </a:xfrm>
      </p:grpSpPr>
      <p:sp>
        <p:nvSpPr>
          <p:cNvPr id="9641" name="Rectangle 4"/>
          <p:cNvSpPr/>
          <p:nvPr/>
        </p:nvSpPr>
        <p:spPr>
          <a:xfrm>
            <a:off x="4464" y="4777721"/>
            <a:ext cx="9142886" cy="274122"/>
          </a:xfrm>
          <a:prstGeom prst="rect">
            <a:avLst/>
          </a:prstGeom>
          <a:solidFill>
            <a:srgbClr val="0F6FFF"/>
          </a:solidFill>
          <a:ln w="12700">
            <a:miter lim="400000"/>
          </a:ln>
        </p:spPr>
        <p:txBody>
          <a:bodyPr lIns="20091" tIns="20091" rIns="20091" bIns="20091" anchor="ctr"/>
          <a:lstStyle/>
          <a:p>
            <a:pPr indent="0" algn="ctr" defTabSz="309563">
              <a:lnSpc>
                <a:spcPct val="90000"/>
              </a:lnSpc>
              <a:defRPr sz="2000" b="1" spc="750">
                <a:solidFill>
                  <a:srgbClr val="FFFFFF"/>
                </a:solidFill>
                <a:latin typeface="Arial"/>
                <a:ea typeface="Arial"/>
                <a:cs typeface="Arial"/>
                <a:sym typeface="Arial"/>
              </a:defRPr>
            </a:pPr>
            <a:endParaRPr sz="750"/>
          </a:p>
        </p:txBody>
      </p:sp>
      <p:sp>
        <p:nvSpPr>
          <p:cNvPr id="9642" name="Title Text"/>
          <p:cNvSpPr txBox="1">
            <a:spLocks noGrp="1"/>
          </p:cNvSpPr>
          <p:nvPr>
            <p:ph type="title"/>
          </p:nvPr>
        </p:nvSpPr>
        <p:spPr>
          <a:xfrm>
            <a:off x="233037" y="203672"/>
            <a:ext cx="4114299" cy="855684"/>
          </a:xfrm>
          <a:prstGeom prst="rect">
            <a:avLst/>
          </a:prstGeom>
        </p:spPr>
        <p:txBody>
          <a:bodyPr/>
          <a:lstStyle>
            <a:lvl1pPr defTabSz="457127">
              <a:defRPr sz="2250" b="0" spc="0">
                <a:solidFill>
                  <a:srgbClr val="595959"/>
                </a:solidFill>
              </a:defRPr>
            </a:lvl1pPr>
          </a:lstStyle>
          <a:p>
            <a:r>
              <a:t>Title Text</a:t>
            </a:r>
          </a:p>
        </p:txBody>
      </p:sp>
      <p:sp>
        <p:nvSpPr>
          <p:cNvPr id="9643" name="Body Level One…"/>
          <p:cNvSpPr txBox="1">
            <a:spLocks noGrp="1"/>
          </p:cNvSpPr>
          <p:nvPr>
            <p:ph type="body" sz="half" idx="1"/>
          </p:nvPr>
        </p:nvSpPr>
        <p:spPr>
          <a:xfrm>
            <a:off x="233037" y="1126406"/>
            <a:ext cx="4114299" cy="3333099"/>
          </a:xfrm>
          <a:prstGeom prst="rect">
            <a:avLst/>
          </a:prstGeom>
        </p:spPr>
        <p:txBody>
          <a:bodyPr>
            <a:normAutofit/>
          </a:bodyPr>
          <a:lstStyle>
            <a:lvl1pPr marL="81425" indent="-81425" defTabSz="457127">
              <a:spcBef>
                <a:spcPts val="0"/>
              </a:spcBef>
              <a:buSzPct val="100000"/>
              <a:buFont typeface="Arial"/>
              <a:buChar char="•"/>
              <a:tabLst>
                <a:tab pos="4014788" algn="r"/>
              </a:tabLst>
              <a:defRPr sz="1238" b="0" spc="0">
                <a:solidFill>
                  <a:srgbClr val="595959"/>
                </a:solidFill>
              </a:defRPr>
            </a:lvl1pPr>
            <a:lvl2pPr marL="81425" indent="-81425" defTabSz="457127">
              <a:spcBef>
                <a:spcPts val="0"/>
              </a:spcBef>
              <a:buFont typeface="Arial"/>
              <a:buChar char="•"/>
              <a:tabLst>
                <a:tab pos="4014788" algn="r"/>
              </a:tabLst>
              <a:defRPr sz="1238" b="0" spc="0">
                <a:solidFill>
                  <a:srgbClr val="595959"/>
                </a:solidFill>
              </a:defRPr>
            </a:lvl2pPr>
            <a:lvl3pPr marL="81425" indent="-81425" defTabSz="457127">
              <a:spcBef>
                <a:spcPts val="0"/>
              </a:spcBef>
              <a:buFont typeface="Arial"/>
              <a:tabLst>
                <a:tab pos="4014788" algn="r"/>
              </a:tabLst>
              <a:defRPr sz="1238" b="0" spc="0">
                <a:solidFill>
                  <a:srgbClr val="595959"/>
                </a:solidFill>
              </a:defRPr>
            </a:lvl3pPr>
            <a:lvl4pPr marL="81425" indent="-81425" defTabSz="457127">
              <a:spcBef>
                <a:spcPts val="0"/>
              </a:spcBef>
              <a:buFont typeface="Arial"/>
              <a:buChar char="•"/>
              <a:tabLst>
                <a:tab pos="4014788" algn="r"/>
              </a:tabLst>
              <a:defRPr sz="1238" b="0" spc="0">
                <a:solidFill>
                  <a:srgbClr val="595959"/>
                </a:solidFill>
              </a:defRPr>
            </a:lvl4pPr>
            <a:lvl5pPr marL="81425" indent="-81425" defTabSz="457127">
              <a:spcBef>
                <a:spcPts val="0"/>
              </a:spcBef>
              <a:buFont typeface="Arial"/>
              <a:buChar char="•"/>
              <a:tabLst>
                <a:tab pos="4014788" algn="r"/>
              </a:tabLst>
              <a:defRPr sz="1238" b="0" spc="0">
                <a:solidFill>
                  <a:srgbClr val="595959"/>
                </a:solidFill>
              </a:defRPr>
            </a:lvl5pPr>
          </a:lstStyle>
          <a:p>
            <a:r>
              <a:t>Body Level One</a:t>
            </a:r>
          </a:p>
          <a:p>
            <a:pPr lvl="1"/>
            <a:r>
              <a:t>Body Level Two</a:t>
            </a:r>
          </a:p>
          <a:p>
            <a:pPr lvl="2"/>
            <a:r>
              <a:t>Body Level Three</a:t>
            </a:r>
          </a:p>
          <a:p>
            <a:pPr lvl="3"/>
            <a:r>
              <a:t>Body Level Four</a:t>
            </a:r>
          </a:p>
          <a:p>
            <a:pPr lvl="4"/>
            <a:r>
              <a:t>Body Level Five</a:t>
            </a:r>
          </a:p>
        </p:txBody>
      </p:sp>
      <p:sp>
        <p:nvSpPr>
          <p:cNvPr id="9644" name="Slide Number"/>
          <p:cNvSpPr txBox="1">
            <a:spLocks noGrp="1"/>
          </p:cNvSpPr>
          <p:nvPr>
            <p:ph type="sldNum" sz="quarter" idx="2"/>
          </p:nvPr>
        </p:nvSpPr>
        <p:spPr>
          <a:xfrm>
            <a:off x="8734834" y="4863339"/>
            <a:ext cx="183945" cy="67966"/>
          </a:xfrm>
          <a:prstGeom prst="rect">
            <a:avLst/>
          </a:prstGeom>
        </p:spPr>
        <p:txBody>
          <a:bodyPr/>
          <a:lstStyle>
            <a:lvl1pPr defTabSz="686014">
              <a:defRPr sz="488"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56835231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reserve="1">
  <p:cSld name="Dark Title Slide">
    <p:spTree>
      <p:nvGrpSpPr>
        <p:cNvPr id="1" name=""/>
        <p:cNvGrpSpPr/>
        <p:nvPr/>
      </p:nvGrpSpPr>
      <p:grpSpPr>
        <a:xfrm>
          <a:off x="0" y="0"/>
          <a:ext cx="0" cy="0"/>
          <a:chOff x="0" y="0"/>
          <a:chExt cx="0" cy="0"/>
        </a:xfrm>
      </p:grpSpPr>
      <p:sp>
        <p:nvSpPr>
          <p:cNvPr id="34" name="Rectangle 14"/>
          <p:cNvSpPr/>
          <p:nvPr/>
        </p:nvSpPr>
        <p:spPr>
          <a:xfrm>
            <a:off x="5744087" y="0"/>
            <a:ext cx="2239859" cy="5148263"/>
          </a:xfrm>
          <a:prstGeom prst="rect">
            <a:avLst/>
          </a:prstGeom>
          <a:solidFill>
            <a:schemeClr val="accent5"/>
          </a:solidFill>
          <a:ln w="12700">
            <a:miter lim="400000"/>
          </a:ln>
        </p:spPr>
        <p:txBody>
          <a:bodyPr lIns="34289" tIns="34289" rIns="34289" bIns="34289" anchor="ctr"/>
          <a:lstStyle/>
          <a:p>
            <a:pPr algn="ctr">
              <a:defRPr>
                <a:solidFill>
                  <a:srgbClr val="FFFFFF"/>
                </a:solidFill>
                <a:latin typeface="+mn-lt"/>
                <a:ea typeface="+mn-ea"/>
                <a:cs typeface="+mn-cs"/>
                <a:sym typeface="Arial"/>
              </a:defRPr>
            </a:pPr>
            <a:endParaRPr/>
          </a:p>
        </p:txBody>
      </p:sp>
      <p:sp>
        <p:nvSpPr>
          <p:cNvPr id="35" name="Rectangle 13"/>
          <p:cNvSpPr/>
          <p:nvPr/>
        </p:nvSpPr>
        <p:spPr>
          <a:xfrm>
            <a:off x="1" y="0"/>
            <a:ext cx="5744087" cy="5148264"/>
          </a:xfrm>
          <a:prstGeom prst="rect">
            <a:avLst/>
          </a:prstGeom>
          <a:solidFill>
            <a:schemeClr val="accent4"/>
          </a:solidFill>
          <a:ln w="12700">
            <a:miter lim="400000"/>
          </a:ln>
        </p:spPr>
        <p:txBody>
          <a:bodyPr lIns="34289" tIns="34289" rIns="34289" bIns="34289" anchor="ctr"/>
          <a:lstStyle/>
          <a:p>
            <a:pPr algn="ctr">
              <a:defRPr>
                <a:solidFill>
                  <a:srgbClr val="FFFFFF"/>
                </a:solidFill>
                <a:latin typeface="+mn-lt"/>
                <a:ea typeface="+mn-ea"/>
                <a:cs typeface="+mn-cs"/>
                <a:sym typeface="Arial"/>
              </a:defRPr>
            </a:pPr>
            <a:endParaRPr/>
          </a:p>
        </p:txBody>
      </p:sp>
      <p:sp>
        <p:nvSpPr>
          <p:cNvPr id="36" name="Rectangle 16"/>
          <p:cNvSpPr/>
          <p:nvPr/>
        </p:nvSpPr>
        <p:spPr>
          <a:xfrm>
            <a:off x="7979434" y="-8680"/>
            <a:ext cx="1164567" cy="5165623"/>
          </a:xfrm>
          <a:prstGeom prst="rect">
            <a:avLst/>
          </a:prstGeom>
          <a:solidFill>
            <a:srgbClr val="E4E1E1"/>
          </a:solidFill>
          <a:ln w="12700">
            <a:miter lim="400000"/>
          </a:ln>
        </p:spPr>
        <p:txBody>
          <a:bodyPr lIns="34289" tIns="34289" rIns="34289" bIns="34289" anchor="ctr"/>
          <a:lstStyle/>
          <a:p>
            <a:pPr algn="ctr">
              <a:defRPr>
                <a:solidFill>
                  <a:srgbClr val="FFFFFF"/>
                </a:solidFill>
                <a:latin typeface="+mn-lt"/>
                <a:ea typeface="+mn-ea"/>
                <a:cs typeface="+mn-cs"/>
                <a:sym typeface="Arial"/>
              </a:defRPr>
            </a:pPr>
            <a:endParaRPr/>
          </a:p>
        </p:txBody>
      </p:sp>
      <p:pic>
        <p:nvPicPr>
          <p:cNvPr id="38" name="ibm_logo_dark blue-01.png" descr="ibm_logo_dark blue-01.png"/>
          <p:cNvPicPr>
            <a:picLocks noChangeAspect="1"/>
          </p:cNvPicPr>
          <p:nvPr/>
        </p:nvPicPr>
        <p:blipFill>
          <a:blip r:embed="rId2"/>
          <a:stretch>
            <a:fillRect/>
          </a:stretch>
        </p:blipFill>
        <p:spPr>
          <a:xfrm rot="5400000">
            <a:off x="8787923" y="4792099"/>
            <a:ext cx="143009" cy="378646"/>
          </a:xfrm>
          <a:prstGeom prst="rect">
            <a:avLst/>
          </a:prstGeom>
          <a:ln w="12700">
            <a:miter lim="400000"/>
          </a:ln>
        </p:spPr>
      </p:pic>
      <p:sp>
        <p:nvSpPr>
          <p:cNvPr id="41" name="Subtitle 2"/>
          <p:cNvSpPr txBox="1">
            <a:spLocks noGrp="1"/>
          </p:cNvSpPr>
          <p:nvPr>
            <p:ph type="body" sz="quarter" idx="13"/>
          </p:nvPr>
        </p:nvSpPr>
        <p:spPr>
          <a:xfrm>
            <a:off x="190500" y="2153983"/>
            <a:ext cx="5553585" cy="457837"/>
          </a:xfrm>
          <a:prstGeom prst="rect">
            <a:avLst/>
          </a:prstGeom>
        </p:spPr>
        <p:txBody>
          <a:bodyPr lIns="45718" tIns="45718" rIns="45718" bIns="45718"/>
          <a:lstStyle>
            <a:lvl1pPr defTabSz="685800">
              <a:lnSpc>
                <a:spcPct val="90000"/>
              </a:lnSpc>
              <a:defRPr sz="2700">
                <a:solidFill>
                  <a:srgbClr val="DBD6D6"/>
                </a:solidFill>
              </a:defRPr>
            </a:lvl1pPr>
          </a:lstStyle>
          <a:p>
            <a:r>
              <a:t>Sub-title</a:t>
            </a:r>
          </a:p>
        </p:txBody>
      </p:sp>
      <p:sp>
        <p:nvSpPr>
          <p:cNvPr id="42" name="Subtitle 2"/>
          <p:cNvSpPr txBox="1">
            <a:spLocks noGrp="1"/>
          </p:cNvSpPr>
          <p:nvPr>
            <p:ph type="body" sz="quarter" idx="14"/>
          </p:nvPr>
        </p:nvSpPr>
        <p:spPr>
          <a:xfrm>
            <a:off x="190500" y="3045835"/>
            <a:ext cx="5553585" cy="254559"/>
          </a:xfrm>
          <a:prstGeom prst="rect">
            <a:avLst/>
          </a:prstGeom>
        </p:spPr>
        <p:txBody>
          <a:bodyPr lIns="45718" tIns="45718" rIns="45718" bIns="45718"/>
          <a:lstStyle>
            <a:lvl1pPr defTabSz="685800">
              <a:lnSpc>
                <a:spcPct val="90000"/>
              </a:lnSpc>
              <a:defRPr sz="1350">
                <a:solidFill>
                  <a:srgbClr val="FFFFFF"/>
                </a:solidFill>
              </a:defRPr>
            </a:lvl1pPr>
          </a:lstStyle>
          <a:p>
            <a:r>
              <a:t>Presenter Name(s)</a:t>
            </a:r>
          </a:p>
        </p:txBody>
      </p:sp>
      <p:sp>
        <p:nvSpPr>
          <p:cNvPr id="43" name="Subtitle 2"/>
          <p:cNvSpPr txBox="1">
            <a:spLocks noGrp="1"/>
          </p:cNvSpPr>
          <p:nvPr>
            <p:ph type="body" sz="quarter" idx="15"/>
          </p:nvPr>
        </p:nvSpPr>
        <p:spPr>
          <a:xfrm>
            <a:off x="190500" y="3309073"/>
            <a:ext cx="4191000" cy="263241"/>
          </a:xfrm>
          <a:prstGeom prst="rect">
            <a:avLst/>
          </a:prstGeom>
        </p:spPr>
        <p:txBody>
          <a:bodyPr lIns="45718" tIns="45718" rIns="45718" bIns="45718"/>
          <a:lstStyle>
            <a:lvl1pPr defTabSz="685800">
              <a:lnSpc>
                <a:spcPct val="90000"/>
              </a:lnSpc>
              <a:defRPr sz="1350">
                <a:solidFill>
                  <a:srgbClr val="FFFFFF"/>
                </a:solidFill>
              </a:defRPr>
            </a:lvl1pPr>
          </a:lstStyle>
          <a:p>
            <a:r>
              <a:t>Date</a:t>
            </a:r>
          </a:p>
        </p:txBody>
      </p:sp>
      <p:sp>
        <p:nvSpPr>
          <p:cNvPr id="44" name="Subtitle 2"/>
          <p:cNvSpPr txBox="1">
            <a:spLocks noGrp="1"/>
          </p:cNvSpPr>
          <p:nvPr>
            <p:ph type="body" sz="quarter" idx="16"/>
          </p:nvPr>
        </p:nvSpPr>
        <p:spPr>
          <a:xfrm>
            <a:off x="190500" y="1575950"/>
            <a:ext cx="5553586" cy="578034"/>
          </a:xfrm>
          <a:prstGeom prst="rect">
            <a:avLst/>
          </a:prstGeom>
        </p:spPr>
        <p:txBody>
          <a:bodyPr lIns="45718" tIns="45718" rIns="45718" bIns="45718"/>
          <a:lstStyle>
            <a:lvl1pPr defTabSz="685800">
              <a:lnSpc>
                <a:spcPct val="90000"/>
              </a:lnSpc>
              <a:defRPr sz="3600" b="1">
                <a:solidFill>
                  <a:schemeClr val="accent2">
                    <a:lumOff val="5588"/>
                  </a:schemeClr>
                </a:solidFill>
              </a:defRPr>
            </a:lvl1pPr>
          </a:lstStyle>
          <a:p>
            <a:r>
              <a:t>Presentation Title</a:t>
            </a:r>
          </a:p>
        </p:txBody>
      </p:sp>
    </p:spTree>
    <p:extLst>
      <p:ext uri="{BB962C8B-B14F-4D97-AF65-F5344CB8AC3E}">
        <p14:creationId xmlns:p14="http://schemas.microsoft.com/office/powerpoint/2010/main" val="2866823340"/>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reserve="1">
  <p:cSld name="Dark Text &amp; 1 Images">
    <p:spTree>
      <p:nvGrpSpPr>
        <p:cNvPr id="1" name=""/>
        <p:cNvGrpSpPr/>
        <p:nvPr/>
      </p:nvGrpSpPr>
      <p:grpSpPr>
        <a:xfrm>
          <a:off x="0" y="0"/>
          <a:ext cx="0" cy="0"/>
          <a:chOff x="0" y="0"/>
          <a:chExt cx="0" cy="0"/>
        </a:xfrm>
      </p:grpSpPr>
      <p:sp>
        <p:nvSpPr>
          <p:cNvPr id="259" name="Rectangle 8"/>
          <p:cNvSpPr/>
          <p:nvPr/>
        </p:nvSpPr>
        <p:spPr>
          <a:xfrm>
            <a:off x="1" y="-1"/>
            <a:ext cx="4572000" cy="5148263"/>
          </a:xfrm>
          <a:prstGeom prst="rect">
            <a:avLst/>
          </a:prstGeom>
          <a:solidFill>
            <a:schemeClr val="accent4"/>
          </a:solidFill>
          <a:ln w="12700">
            <a:miter lim="400000"/>
          </a:ln>
        </p:spPr>
        <p:txBody>
          <a:bodyPr lIns="34257" tIns="34257" rIns="34257" bIns="34257" anchor="ctr"/>
          <a:lstStyle/>
          <a:p>
            <a:pPr algn="ctr">
              <a:defRPr>
                <a:solidFill>
                  <a:srgbClr val="FFFFFF"/>
                </a:solidFill>
                <a:latin typeface="+mn-lt"/>
                <a:ea typeface="+mn-ea"/>
                <a:cs typeface="+mn-cs"/>
                <a:sym typeface="Arial"/>
              </a:defRPr>
            </a:pPr>
            <a:endParaRPr sz="1799"/>
          </a:p>
        </p:txBody>
      </p:sp>
      <p:sp>
        <p:nvSpPr>
          <p:cNvPr id="264" name="Label"/>
          <p:cNvSpPr txBox="1">
            <a:spLocks noGrp="1"/>
          </p:cNvSpPr>
          <p:nvPr>
            <p:ph type="body" sz="quarter" idx="13"/>
          </p:nvPr>
        </p:nvSpPr>
        <p:spPr>
          <a:xfrm>
            <a:off x="300491" y="1023789"/>
            <a:ext cx="3152106" cy="321633"/>
          </a:xfrm>
          <a:prstGeom prst="rect">
            <a:avLst/>
          </a:prstGeom>
        </p:spPr>
        <p:txBody>
          <a:bodyPr/>
          <a:lstStyle>
            <a:lvl1pPr defTabSz="296904">
              <a:defRPr sz="1438" b="1">
                <a:solidFill>
                  <a:schemeClr val="accent5"/>
                </a:solidFill>
              </a:defRPr>
            </a:lvl1pPr>
          </a:lstStyle>
          <a:p>
            <a:r>
              <a:t>Label</a:t>
            </a:r>
          </a:p>
        </p:txBody>
      </p:sp>
      <p:sp>
        <p:nvSpPr>
          <p:cNvPr id="265" name="Lorem ipsum dolor sit amet, consectetur adipiscing elit, sed do eiusmod tempor incididunt ut labore et."/>
          <p:cNvSpPr txBox="1">
            <a:spLocks noGrp="1"/>
          </p:cNvSpPr>
          <p:nvPr>
            <p:ph type="body" sz="quarter" idx="14"/>
          </p:nvPr>
        </p:nvSpPr>
        <p:spPr>
          <a:xfrm>
            <a:off x="300491" y="1345420"/>
            <a:ext cx="3152106" cy="593020"/>
          </a:xfrm>
          <a:prstGeom prst="rect">
            <a:avLst/>
          </a:prstGeom>
        </p:spPr>
        <p:txBody>
          <a:bodyPr/>
          <a:lstStyle>
            <a:lvl1pPr>
              <a:defRPr>
                <a:solidFill>
                  <a:schemeClr val="accent2">
                    <a:lumOff val="5588"/>
                  </a:schemeClr>
                </a:solidFill>
              </a:defRPr>
            </a:lvl1pPr>
          </a:lstStyle>
          <a:p>
            <a:r>
              <a:t>Lorem ipsum dolor sit amet, consectetur adipiscing elit, sed do eiusmod tempor incididunt ut labore et.</a:t>
            </a:r>
          </a:p>
        </p:txBody>
      </p:sp>
      <p:sp>
        <p:nvSpPr>
          <p:cNvPr id="266" name="Label"/>
          <p:cNvSpPr txBox="1">
            <a:spLocks noGrp="1"/>
          </p:cNvSpPr>
          <p:nvPr>
            <p:ph type="body" sz="quarter" idx="15"/>
          </p:nvPr>
        </p:nvSpPr>
        <p:spPr>
          <a:xfrm>
            <a:off x="300491" y="2144028"/>
            <a:ext cx="3152106" cy="323037"/>
          </a:xfrm>
          <a:prstGeom prst="rect">
            <a:avLst/>
          </a:prstGeom>
        </p:spPr>
        <p:txBody>
          <a:bodyPr wrap="square">
            <a:spAutoFit/>
          </a:bodyPr>
          <a:lstStyle>
            <a:lvl1pPr>
              <a:defRPr sz="1499" b="1">
                <a:solidFill>
                  <a:schemeClr val="accent5"/>
                </a:solidFill>
              </a:defRPr>
            </a:lvl1pPr>
          </a:lstStyle>
          <a:p>
            <a:r>
              <a:t>Label</a:t>
            </a:r>
          </a:p>
        </p:txBody>
      </p:sp>
      <p:sp>
        <p:nvSpPr>
          <p:cNvPr id="267" name="Lorem ipsum dolor sit amet, consectetur adipiscing elit, sed do eiusmod tempor incididunt ut labore et."/>
          <p:cNvSpPr txBox="1">
            <a:spLocks noGrp="1"/>
          </p:cNvSpPr>
          <p:nvPr>
            <p:ph type="body" sz="quarter" idx="16"/>
          </p:nvPr>
        </p:nvSpPr>
        <p:spPr>
          <a:xfrm>
            <a:off x="300491" y="2455188"/>
            <a:ext cx="3152107" cy="593019"/>
          </a:xfrm>
          <a:prstGeom prst="rect">
            <a:avLst/>
          </a:prstGeom>
        </p:spPr>
        <p:txBody>
          <a:bodyPr/>
          <a:lstStyle>
            <a:lvl1pPr>
              <a:defRPr>
                <a:solidFill>
                  <a:schemeClr val="accent2">
                    <a:lumOff val="5588"/>
                  </a:schemeClr>
                </a:solidFill>
              </a:defRPr>
            </a:lvl1pPr>
          </a:lstStyle>
          <a:p>
            <a:r>
              <a:t>Lorem ipsum dolor sit amet, consectetur adipiscing elit, sed do eiusmod tempor incididunt ut labore et.</a:t>
            </a:r>
          </a:p>
        </p:txBody>
      </p:sp>
      <p:sp>
        <p:nvSpPr>
          <p:cNvPr id="268" name="Label"/>
          <p:cNvSpPr txBox="1">
            <a:spLocks noGrp="1"/>
          </p:cNvSpPr>
          <p:nvPr>
            <p:ph type="body" sz="quarter" idx="17"/>
          </p:nvPr>
        </p:nvSpPr>
        <p:spPr>
          <a:xfrm>
            <a:off x="300492" y="3254731"/>
            <a:ext cx="3152105" cy="321772"/>
          </a:xfrm>
          <a:prstGeom prst="rect">
            <a:avLst/>
          </a:prstGeom>
        </p:spPr>
        <p:txBody>
          <a:bodyPr/>
          <a:lstStyle>
            <a:lvl1pPr defTabSz="296904">
              <a:defRPr sz="1438" b="1">
                <a:solidFill>
                  <a:schemeClr val="accent5"/>
                </a:solidFill>
              </a:defRPr>
            </a:lvl1pPr>
          </a:lstStyle>
          <a:p>
            <a:r>
              <a:t>Label</a:t>
            </a:r>
          </a:p>
        </p:txBody>
      </p:sp>
      <p:sp>
        <p:nvSpPr>
          <p:cNvPr id="269" name="Lorem ipsum dolor sit amet, consectetur adipiscing elit, sed do eiusmod tempor incididunt ut labore et."/>
          <p:cNvSpPr txBox="1">
            <a:spLocks noGrp="1"/>
          </p:cNvSpPr>
          <p:nvPr>
            <p:ph type="body" sz="quarter" idx="18"/>
          </p:nvPr>
        </p:nvSpPr>
        <p:spPr>
          <a:xfrm>
            <a:off x="300491" y="3576504"/>
            <a:ext cx="3152106" cy="593019"/>
          </a:xfrm>
          <a:prstGeom prst="rect">
            <a:avLst/>
          </a:prstGeom>
        </p:spPr>
        <p:txBody>
          <a:bodyPr/>
          <a:lstStyle>
            <a:lvl1pPr>
              <a:defRPr>
                <a:solidFill>
                  <a:schemeClr val="accent2">
                    <a:lumOff val="5588"/>
                  </a:schemeClr>
                </a:solidFill>
              </a:defRPr>
            </a:lvl1pPr>
          </a:lstStyle>
          <a:p>
            <a:r>
              <a:rPr dirty="0"/>
              <a:t>Lorem ipsum dolor sit amet, consectetur adipiscing elit, sed do eiusmod tempor incididunt ut labore et.</a:t>
            </a:r>
          </a:p>
        </p:txBody>
      </p:sp>
      <p:sp>
        <p:nvSpPr>
          <p:cNvPr id="270" name="Slide title"/>
          <p:cNvSpPr txBox="1">
            <a:spLocks noGrp="1"/>
          </p:cNvSpPr>
          <p:nvPr>
            <p:ph type="body" sz="quarter" idx="19"/>
          </p:nvPr>
        </p:nvSpPr>
        <p:spPr>
          <a:xfrm>
            <a:off x="190501" y="190677"/>
            <a:ext cx="4204855" cy="344400"/>
          </a:xfrm>
          <a:prstGeom prst="rect">
            <a:avLst/>
          </a:prstGeom>
        </p:spPr>
        <p:txBody>
          <a:bodyPr lIns="45718" tIns="45718" rIns="45718" bIns="45718"/>
          <a:lstStyle>
            <a:lvl1pPr defTabSz="582391">
              <a:lnSpc>
                <a:spcPct val="90000"/>
              </a:lnSpc>
              <a:defRPr sz="2248" b="1">
                <a:solidFill>
                  <a:schemeClr val="accent2">
                    <a:lumOff val="5588"/>
                  </a:schemeClr>
                </a:solidFill>
              </a:defRPr>
            </a:lvl1pPr>
          </a:lstStyle>
          <a:p>
            <a:r>
              <a:t>Slide title</a:t>
            </a:r>
          </a:p>
        </p:txBody>
      </p:sp>
      <p:sp>
        <p:nvSpPr>
          <p:cNvPr id="271" name="Picture Placeholder 2"/>
          <p:cNvSpPr>
            <a:spLocks noGrp="1"/>
          </p:cNvSpPr>
          <p:nvPr>
            <p:ph type="pic" idx="20"/>
          </p:nvPr>
        </p:nvSpPr>
        <p:spPr>
          <a:xfrm>
            <a:off x="4572001" y="-1985"/>
            <a:ext cx="4572001" cy="5150248"/>
          </a:xfrm>
          <a:prstGeom prst="rect">
            <a:avLst/>
          </a:prstGeom>
        </p:spPr>
        <p:txBody>
          <a:bodyPr lIns="91439" tIns="45719" rIns="91439" bIns="45719">
            <a:noAutofit/>
          </a:bodyPr>
          <a:lstStyle/>
          <a:p>
            <a:endParaRPr/>
          </a:p>
        </p:txBody>
      </p:sp>
    </p:spTree>
    <p:extLst>
      <p:ext uri="{BB962C8B-B14F-4D97-AF65-F5344CB8AC3E}">
        <p14:creationId xmlns:p14="http://schemas.microsoft.com/office/powerpoint/2010/main" val="427700454"/>
      </p:ext>
    </p:extLst>
  </p:cSld>
  <p:clrMapOvr>
    <a:masterClrMapping/>
  </p:clrMapOvr>
  <p:transition spd="med"/>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type="tx">
  <p:cSld name="6_Divider">
    <p:bg>
      <p:bgPr>
        <a:solidFill>
          <a:srgbClr val="FFFFFF"/>
        </a:solidFill>
        <a:effectLst/>
      </p:bgPr>
    </p:bg>
    <p:spTree>
      <p:nvGrpSpPr>
        <p:cNvPr id="1" name=""/>
        <p:cNvGrpSpPr/>
        <p:nvPr/>
      </p:nvGrpSpPr>
      <p:grpSpPr>
        <a:xfrm>
          <a:off x="0" y="0"/>
          <a:ext cx="0" cy="0"/>
          <a:chOff x="0" y="0"/>
          <a:chExt cx="0" cy="0"/>
        </a:xfrm>
      </p:grpSpPr>
      <p:sp>
        <p:nvSpPr>
          <p:cNvPr id="9651" name="Title Text"/>
          <p:cNvSpPr txBox="1">
            <a:spLocks noGrp="1"/>
          </p:cNvSpPr>
          <p:nvPr>
            <p:ph type="title"/>
          </p:nvPr>
        </p:nvSpPr>
        <p:spPr>
          <a:xfrm>
            <a:off x="233037" y="203671"/>
            <a:ext cx="4114299" cy="4493523"/>
          </a:xfrm>
          <a:prstGeom prst="rect">
            <a:avLst/>
          </a:prstGeom>
        </p:spPr>
        <p:txBody>
          <a:bodyPr/>
          <a:lstStyle>
            <a:lvl1pPr defTabSz="457127">
              <a:defRPr sz="2250" b="0" spc="0">
                <a:solidFill>
                  <a:srgbClr val="595959"/>
                </a:solidFill>
              </a:defRPr>
            </a:lvl1pPr>
          </a:lstStyle>
          <a:p>
            <a:r>
              <a:t>Title Text</a:t>
            </a:r>
          </a:p>
        </p:txBody>
      </p:sp>
      <p:sp>
        <p:nvSpPr>
          <p:cNvPr id="9652" name="Body Level One…"/>
          <p:cNvSpPr txBox="1">
            <a:spLocks noGrp="1"/>
          </p:cNvSpPr>
          <p:nvPr>
            <p:ph type="body" idx="1"/>
          </p:nvPr>
        </p:nvSpPr>
        <p:spPr>
          <a:xfrm>
            <a:off x="236552" y="1228928"/>
            <a:ext cx="8221565" cy="3394298"/>
          </a:xfrm>
          <a:prstGeom prst="rect">
            <a:avLst/>
          </a:prstGeom>
        </p:spPr>
        <p:txBody>
          <a:bodyPr>
            <a:normAutofit/>
          </a:bodyPr>
          <a:lstStyle>
            <a:lvl1pPr defTabSz="457127">
              <a:spcBef>
                <a:spcPts val="1050"/>
              </a:spcBef>
              <a:defRPr sz="1238" b="0" spc="0">
                <a:solidFill>
                  <a:srgbClr val="53585F"/>
                </a:solidFill>
              </a:defRPr>
            </a:lvl1pPr>
            <a:lvl2pPr marL="163904" indent="-163904" defTabSz="457127">
              <a:spcBef>
                <a:spcPts val="1050"/>
              </a:spcBef>
              <a:defRPr sz="1238" b="0" spc="0">
                <a:solidFill>
                  <a:srgbClr val="53585F"/>
                </a:solidFill>
              </a:defRPr>
            </a:lvl2pPr>
            <a:lvl3pPr marL="387707" indent="-163904" defTabSz="457127">
              <a:spcBef>
                <a:spcPts val="1050"/>
              </a:spcBef>
              <a:defRPr sz="1238" b="0" spc="0">
                <a:solidFill>
                  <a:srgbClr val="53585F"/>
                </a:solidFill>
              </a:defRPr>
            </a:lvl3pPr>
            <a:lvl4pPr marL="616521" indent="-159393" defTabSz="457127">
              <a:spcBef>
                <a:spcPts val="1050"/>
              </a:spcBef>
              <a:defRPr sz="1238" b="0" spc="0">
                <a:solidFill>
                  <a:srgbClr val="53585F"/>
                </a:solidFill>
              </a:defRPr>
            </a:lvl4pPr>
            <a:lvl5pPr marL="794044" indent="-163904" defTabSz="457127">
              <a:spcBef>
                <a:spcPts val="1050"/>
              </a:spcBef>
              <a:defRPr sz="1238" b="0" spc="0">
                <a:solidFill>
                  <a:srgbClr val="53585F"/>
                </a:solidFill>
              </a:defRPr>
            </a:lvl5pPr>
          </a:lstStyle>
          <a:p>
            <a:r>
              <a:t>Body Level One</a:t>
            </a:r>
          </a:p>
          <a:p>
            <a:pPr lvl="1"/>
            <a:r>
              <a:t>Body Level Two</a:t>
            </a:r>
          </a:p>
          <a:p>
            <a:pPr lvl="2"/>
            <a:r>
              <a:t>Body Level Three</a:t>
            </a:r>
          </a:p>
          <a:p>
            <a:pPr lvl="3"/>
            <a:r>
              <a:t>Body Level Four</a:t>
            </a:r>
          </a:p>
          <a:p>
            <a:pPr lvl="4"/>
            <a:r>
              <a:t>Body Level Five</a:t>
            </a:r>
          </a:p>
        </p:txBody>
      </p:sp>
      <p:sp>
        <p:nvSpPr>
          <p:cNvPr id="9653" name="Footer Placeholder 4"/>
          <p:cNvSpPr txBox="1"/>
          <p:nvPr/>
        </p:nvSpPr>
        <p:spPr>
          <a:xfrm>
            <a:off x="233037" y="4822239"/>
            <a:ext cx="6400020" cy="1501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1300" spc="750">
                <a:solidFill>
                  <a:srgbClr val="595959"/>
                </a:solidFill>
              </a:defRPr>
            </a:lvl1pPr>
          </a:lstStyle>
          <a:p>
            <a:r>
              <a:rPr sz="488"/>
              <a:t>IBM  Watson &amp; Cloud Platform   /  Catalog Category Cleanup   /  © 2018 IBM Corporation</a:t>
            </a:r>
          </a:p>
        </p:txBody>
      </p:sp>
      <p:sp>
        <p:nvSpPr>
          <p:cNvPr id="9654" name="Slide Number"/>
          <p:cNvSpPr txBox="1">
            <a:spLocks noGrp="1"/>
          </p:cNvSpPr>
          <p:nvPr>
            <p:ph type="sldNum" sz="quarter" idx="2"/>
          </p:nvPr>
        </p:nvSpPr>
        <p:spPr>
          <a:xfrm>
            <a:off x="8734834" y="4863339"/>
            <a:ext cx="183945" cy="67966"/>
          </a:xfrm>
          <a:prstGeom prst="rect">
            <a:avLst/>
          </a:prstGeom>
        </p:spPr>
        <p:txBody>
          <a:bodyPr/>
          <a:lstStyle>
            <a:lvl1pPr defTabSz="685693">
              <a:defRPr sz="488" b="1">
                <a:solidFill>
                  <a:srgbClr val="595959"/>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952365803"/>
      </p:ext>
    </p:extLst>
  </p:cSld>
  <p:clrMapOvr>
    <a:masterClrMapping/>
  </p:clrMapOvr>
  <p:transition spd="med"/>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x">
  <p:cSld name="6_blank (with footer)">
    <p:bg>
      <p:bgPr>
        <a:solidFill>
          <a:srgbClr val="F2F2F2"/>
        </a:solidFill>
        <a:effectLst/>
      </p:bgPr>
    </p:bg>
    <p:spTree>
      <p:nvGrpSpPr>
        <p:cNvPr id="1" name=""/>
        <p:cNvGrpSpPr/>
        <p:nvPr/>
      </p:nvGrpSpPr>
      <p:grpSpPr>
        <a:xfrm>
          <a:off x="0" y="0"/>
          <a:ext cx="0" cy="0"/>
          <a:chOff x="0" y="0"/>
          <a:chExt cx="0" cy="0"/>
        </a:xfrm>
      </p:grpSpPr>
      <p:sp>
        <p:nvSpPr>
          <p:cNvPr id="9661" name="Rectangle 4"/>
          <p:cNvSpPr/>
          <p:nvPr/>
        </p:nvSpPr>
        <p:spPr>
          <a:xfrm rot="10800000" flipH="1">
            <a:off x="-1" y="-4214"/>
            <a:ext cx="9173579" cy="1025705"/>
          </a:xfrm>
          <a:prstGeom prst="rect">
            <a:avLst/>
          </a:prstGeom>
          <a:solidFill>
            <a:srgbClr val="007AFF"/>
          </a:solidFill>
          <a:ln w="12700">
            <a:miter lim="400000"/>
          </a:ln>
        </p:spPr>
        <p:txBody>
          <a:bodyPr lIns="20091" tIns="20091" rIns="20091" bIns="20091" anchor="ctr"/>
          <a:lstStyle/>
          <a:p>
            <a:pPr indent="0" algn="ctr" defTabSz="346567">
              <a:lnSpc>
                <a:spcPct val="90000"/>
              </a:lnSpc>
              <a:defRPr sz="3300" b="1" spc="750">
                <a:solidFill>
                  <a:srgbClr val="FFFFFF"/>
                </a:solidFill>
              </a:defRPr>
            </a:pPr>
            <a:endParaRPr sz="1238"/>
          </a:p>
        </p:txBody>
      </p:sp>
      <p:pic>
        <p:nvPicPr>
          <p:cNvPr id="9662" name="Picture 5" descr="Picture 5"/>
          <p:cNvPicPr>
            <a:picLocks noChangeAspect="1"/>
          </p:cNvPicPr>
          <p:nvPr/>
        </p:nvPicPr>
        <p:blipFill>
          <a:blip r:embed="rId2"/>
          <a:stretch>
            <a:fillRect/>
          </a:stretch>
        </p:blipFill>
        <p:spPr>
          <a:xfrm>
            <a:off x="391495" y="298597"/>
            <a:ext cx="502919" cy="420083"/>
          </a:xfrm>
          <a:prstGeom prst="rect">
            <a:avLst/>
          </a:prstGeom>
          <a:ln w="12700">
            <a:miter lim="400000"/>
          </a:ln>
        </p:spPr>
      </p:pic>
      <p:sp>
        <p:nvSpPr>
          <p:cNvPr id="9663" name="Title Text"/>
          <p:cNvSpPr txBox="1">
            <a:spLocks noGrp="1"/>
          </p:cNvSpPr>
          <p:nvPr>
            <p:ph type="title"/>
          </p:nvPr>
        </p:nvSpPr>
        <p:spPr>
          <a:xfrm>
            <a:off x="894412" y="243604"/>
            <a:ext cx="7018735" cy="642905"/>
          </a:xfrm>
          <a:prstGeom prst="rect">
            <a:avLst/>
          </a:prstGeom>
        </p:spPr>
        <p:txBody>
          <a:bodyPr lIns="200971" tIns="200971" rIns="200971" bIns="200971"/>
          <a:lstStyle>
            <a:lvl1pPr defTabSz="457127">
              <a:defRPr sz="2250" b="0" spc="0">
                <a:solidFill>
                  <a:srgbClr val="FFFFFF"/>
                </a:solidFill>
              </a:defRPr>
            </a:lvl1pPr>
          </a:lstStyle>
          <a:p>
            <a:r>
              <a:t>Title Text</a:t>
            </a:r>
          </a:p>
        </p:txBody>
      </p:sp>
      <p:sp>
        <p:nvSpPr>
          <p:cNvPr id="9664" name="Slide Number"/>
          <p:cNvSpPr txBox="1">
            <a:spLocks noGrp="1"/>
          </p:cNvSpPr>
          <p:nvPr>
            <p:ph type="sldNum" sz="quarter" idx="2"/>
          </p:nvPr>
        </p:nvSpPr>
        <p:spPr>
          <a:xfrm>
            <a:off x="8734834" y="4863339"/>
            <a:ext cx="183945" cy="67966"/>
          </a:xfrm>
          <a:prstGeom prst="rect">
            <a:avLst/>
          </a:prstGeom>
        </p:spPr>
        <p:txBody>
          <a:bodyPr/>
          <a:lstStyle>
            <a:lvl1pPr defTabSz="686014">
              <a:defRPr sz="488" b="1">
                <a:solidFill>
                  <a:srgbClr val="595959"/>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329982999"/>
      </p:ext>
    </p:extLst>
  </p:cSld>
  <p:clrMapOvr>
    <a:masterClrMapping/>
  </p:clrMapOvr>
  <p:transition spd="med"/>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type="tx">
  <p:cSld name="5_ibm sign-off">
    <p:bg>
      <p:bgPr>
        <a:solidFill>
          <a:srgbClr val="0F6FFF"/>
        </a:solidFill>
        <a:effectLst/>
      </p:bgPr>
    </p:bg>
    <p:spTree>
      <p:nvGrpSpPr>
        <p:cNvPr id="1" name=""/>
        <p:cNvGrpSpPr/>
        <p:nvPr/>
      </p:nvGrpSpPr>
      <p:grpSpPr>
        <a:xfrm>
          <a:off x="0" y="0"/>
          <a:ext cx="0" cy="0"/>
          <a:chOff x="0" y="0"/>
          <a:chExt cx="0" cy="0"/>
        </a:xfrm>
      </p:grpSpPr>
      <p:pic>
        <p:nvPicPr>
          <p:cNvPr id="9671" name="Picture 6" descr="Picture 6"/>
          <p:cNvPicPr>
            <a:picLocks noChangeAspect="1"/>
          </p:cNvPicPr>
          <p:nvPr/>
        </p:nvPicPr>
        <p:blipFill>
          <a:blip r:embed="rId2"/>
          <a:stretch>
            <a:fillRect/>
          </a:stretch>
        </p:blipFill>
        <p:spPr>
          <a:xfrm>
            <a:off x="3929938" y="2188553"/>
            <a:ext cx="1291938" cy="526071"/>
          </a:xfrm>
          <a:prstGeom prst="rect">
            <a:avLst/>
          </a:prstGeom>
          <a:ln w="12700">
            <a:miter lim="400000"/>
          </a:ln>
        </p:spPr>
      </p:pic>
      <p:sp>
        <p:nvSpPr>
          <p:cNvPr id="9672" name="Slide Number"/>
          <p:cNvSpPr txBox="1">
            <a:spLocks noGrp="1"/>
          </p:cNvSpPr>
          <p:nvPr>
            <p:ph type="sldNum" sz="quarter" idx="2"/>
          </p:nvPr>
        </p:nvSpPr>
        <p:spPr>
          <a:xfrm>
            <a:off x="8734834" y="4863339"/>
            <a:ext cx="183945" cy="67966"/>
          </a:xfrm>
          <a:prstGeom prst="rect">
            <a:avLst/>
          </a:prstGeom>
        </p:spPr>
        <p:txBody>
          <a:bodyPr/>
          <a:lstStyle>
            <a:lvl1pPr defTabSz="685693">
              <a:defRPr sz="488"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710866111"/>
      </p:ext>
    </p:extLst>
  </p:cSld>
  <p:clrMapOvr>
    <a:masterClrMapping/>
  </p:clrMapOvr>
  <p:transition spd="med"/>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type="tx">
  <p:cSld name="6_ibm sign-off">
    <p:bg>
      <p:bgPr>
        <a:solidFill>
          <a:srgbClr val="0F6FFF"/>
        </a:solidFill>
        <a:effectLst/>
      </p:bgPr>
    </p:bg>
    <p:spTree>
      <p:nvGrpSpPr>
        <p:cNvPr id="1" name=""/>
        <p:cNvGrpSpPr/>
        <p:nvPr/>
      </p:nvGrpSpPr>
      <p:grpSpPr>
        <a:xfrm>
          <a:off x="0" y="0"/>
          <a:ext cx="0" cy="0"/>
          <a:chOff x="0" y="0"/>
          <a:chExt cx="0" cy="0"/>
        </a:xfrm>
      </p:grpSpPr>
      <p:pic>
        <p:nvPicPr>
          <p:cNvPr id="9679" name="Picture 6" descr="Picture 6"/>
          <p:cNvPicPr>
            <a:picLocks noChangeAspect="1"/>
          </p:cNvPicPr>
          <p:nvPr/>
        </p:nvPicPr>
        <p:blipFill>
          <a:blip r:embed="rId2"/>
          <a:stretch>
            <a:fillRect/>
          </a:stretch>
        </p:blipFill>
        <p:spPr>
          <a:xfrm>
            <a:off x="3929938" y="2188553"/>
            <a:ext cx="1291938" cy="526071"/>
          </a:xfrm>
          <a:prstGeom prst="rect">
            <a:avLst/>
          </a:prstGeom>
          <a:ln w="12700">
            <a:miter lim="400000"/>
          </a:ln>
        </p:spPr>
      </p:pic>
      <p:sp>
        <p:nvSpPr>
          <p:cNvPr id="9680" name="Line"/>
          <p:cNvSpPr/>
          <p:nvPr/>
        </p:nvSpPr>
        <p:spPr>
          <a:xfrm flipV="1">
            <a:off x="8863012" y="4860014"/>
            <a:ext cx="2" cy="698315"/>
          </a:xfrm>
          <a:prstGeom prst="line">
            <a:avLst/>
          </a:prstGeom>
          <a:ln w="12700">
            <a:solidFill>
              <a:srgbClr val="FFFFFF"/>
            </a:solidFill>
            <a:miter lim="400000"/>
          </a:ln>
        </p:spPr>
        <p:txBody>
          <a:bodyPr lIns="17144" tIns="17144" rIns="17144" bIns="17144"/>
          <a:lstStyle/>
          <a:p>
            <a:pPr indent="0" defTabSz="309563">
              <a:lnSpc>
                <a:spcPct val="90000"/>
              </a:lnSpc>
              <a:defRPr sz="15000" b="1" spc="750">
                <a:solidFill>
                  <a:srgbClr val="FFFFFF"/>
                </a:solidFill>
              </a:defRPr>
            </a:pPr>
            <a:endParaRPr sz="5625"/>
          </a:p>
        </p:txBody>
      </p:sp>
      <p:sp>
        <p:nvSpPr>
          <p:cNvPr id="9681" name="IBM Confidential"/>
          <p:cNvSpPr txBox="1"/>
          <p:nvPr/>
        </p:nvSpPr>
        <p:spPr>
          <a:xfrm>
            <a:off x="7378657" y="4944696"/>
            <a:ext cx="2123979"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defTabSz="440266">
              <a:defRPr sz="1600" spc="750">
                <a:solidFill>
                  <a:srgbClr val="FFFFFF"/>
                </a:solidFill>
                <a:latin typeface="IBM Plex Sans Text"/>
                <a:ea typeface="IBM Plex Sans Text"/>
                <a:cs typeface="IBM Plex Sans Text"/>
                <a:sym typeface="IBM Plex Sans Text"/>
              </a:defRPr>
            </a:lvl1pPr>
          </a:lstStyle>
          <a:p>
            <a:r>
              <a:rPr sz="600"/>
              <a:t>IBM Confidential</a:t>
            </a:r>
          </a:p>
        </p:txBody>
      </p:sp>
      <p:sp>
        <p:nvSpPr>
          <p:cNvPr id="9682" name="Slide Number"/>
          <p:cNvSpPr txBox="1">
            <a:spLocks noGrp="1"/>
          </p:cNvSpPr>
          <p:nvPr>
            <p:ph type="sldNum" sz="quarter" idx="2"/>
          </p:nvPr>
        </p:nvSpPr>
        <p:spPr>
          <a:xfrm>
            <a:off x="8886857" y="4944696"/>
            <a:ext cx="210395" cy="83177"/>
          </a:xfrm>
          <a:prstGeom prst="rect">
            <a:avLst/>
          </a:prstGeom>
        </p:spPr>
        <p:txBody>
          <a:bodyPr anchor="t"/>
          <a:lstStyle>
            <a:lvl1pPr algn="ctr" defTabSz="309563">
              <a:defRPr sz="600">
                <a:solidFill>
                  <a:srgbClr val="FFFFFF"/>
                </a:solidFill>
                <a:latin typeface="IBM Plex Sans Text"/>
                <a:ea typeface="IBM Plex Sans Text"/>
                <a:cs typeface="IBM Plex Sans Text"/>
                <a:sym typeface="IBM Plex Sans Text"/>
              </a:defRPr>
            </a:lvl1pPr>
          </a:lstStyle>
          <a:p>
            <a:fld id="{86CB4B4D-7CA3-9044-876B-883B54F8677D}" type="slidenum">
              <a:t>‹#›</a:t>
            </a:fld>
            <a:endParaRPr/>
          </a:p>
        </p:txBody>
      </p:sp>
    </p:spTree>
    <p:extLst>
      <p:ext uri="{BB962C8B-B14F-4D97-AF65-F5344CB8AC3E}">
        <p14:creationId xmlns:p14="http://schemas.microsoft.com/office/powerpoint/2010/main" val="3324438886"/>
      </p:ext>
    </p:extLst>
  </p:cSld>
  <p:clrMapOvr>
    <a:masterClrMapping/>
  </p:clrMapOvr>
  <p:transition spd="med"/>
</p:sldLayout>
</file>

<file path=ppt/slideLayouts/slideLayout304.xml><?xml version="1.0" encoding="utf-8"?>
<p:sldLayout xmlns:a="http://schemas.openxmlformats.org/drawingml/2006/main" xmlns:r="http://schemas.openxmlformats.org/officeDocument/2006/relationships" xmlns:p="http://schemas.openxmlformats.org/presentationml/2006/main" showMasterSp="0" type="tx">
  <p:cSld name="Title &amp; Subtitle copy 2">
    <p:bg>
      <p:bgPr>
        <a:solidFill>
          <a:srgbClr val="FFFFFF"/>
        </a:solidFill>
        <a:effectLst/>
      </p:bgPr>
    </p:bg>
    <p:spTree>
      <p:nvGrpSpPr>
        <p:cNvPr id="1" name=""/>
        <p:cNvGrpSpPr/>
        <p:nvPr/>
      </p:nvGrpSpPr>
      <p:grpSpPr>
        <a:xfrm>
          <a:off x="0" y="0"/>
          <a:ext cx="0" cy="0"/>
          <a:chOff x="0" y="0"/>
          <a:chExt cx="0" cy="0"/>
        </a:xfrm>
      </p:grpSpPr>
      <p:sp>
        <p:nvSpPr>
          <p:cNvPr id="9689" name="Title Text"/>
          <p:cNvSpPr txBox="1">
            <a:spLocks noGrp="1"/>
          </p:cNvSpPr>
          <p:nvPr>
            <p:ph type="title"/>
          </p:nvPr>
        </p:nvSpPr>
        <p:spPr>
          <a:xfrm>
            <a:off x="285751" y="262307"/>
            <a:ext cx="7810501" cy="447191"/>
          </a:xfrm>
          <a:prstGeom prst="rect">
            <a:avLst/>
          </a:prstGeom>
        </p:spPr>
        <p:txBody>
          <a:bodyPr/>
          <a:lstStyle>
            <a:lvl1pPr defTabSz="309563">
              <a:lnSpc>
                <a:spcPct val="100000"/>
              </a:lnSpc>
              <a:defRPr sz="1238" spc="0">
                <a:solidFill>
                  <a:srgbClr val="272727"/>
                </a:solidFill>
              </a:defRPr>
            </a:lvl1pPr>
          </a:lstStyle>
          <a:p>
            <a:r>
              <a:t>Title Text</a:t>
            </a:r>
          </a:p>
        </p:txBody>
      </p:sp>
      <p:sp>
        <p:nvSpPr>
          <p:cNvPr id="9690" name="Body Level One…"/>
          <p:cNvSpPr txBox="1">
            <a:spLocks noGrp="1"/>
          </p:cNvSpPr>
          <p:nvPr>
            <p:ph type="body" idx="1"/>
          </p:nvPr>
        </p:nvSpPr>
        <p:spPr>
          <a:xfrm>
            <a:off x="285750" y="1141801"/>
            <a:ext cx="6094141" cy="3466923"/>
          </a:xfrm>
          <a:prstGeom prst="rect">
            <a:avLst/>
          </a:prstGeom>
        </p:spPr>
        <p:txBody>
          <a:bodyPr>
            <a:normAutofit/>
          </a:bodyPr>
          <a:lstStyle>
            <a:lvl1pPr marL="111621" indent="-111621" defTabSz="309563">
              <a:spcBef>
                <a:spcPts val="975"/>
              </a:spcBef>
              <a:buSzPct val="150000"/>
              <a:buChar char="•"/>
              <a:defRPr sz="975" b="0" spc="0">
                <a:solidFill>
                  <a:srgbClr val="272727"/>
                </a:solidFill>
              </a:defRPr>
            </a:lvl1pPr>
            <a:lvl2pPr marL="290215" indent="-66973" defTabSz="309563">
              <a:spcBef>
                <a:spcPts val="975"/>
              </a:spcBef>
              <a:buSzPct val="75000"/>
              <a:buChar char="-"/>
              <a:defRPr sz="975" b="0" spc="0">
                <a:solidFill>
                  <a:srgbClr val="272727"/>
                </a:solidFill>
              </a:defRPr>
            </a:lvl2pPr>
            <a:lvl3pPr marL="959942" indent="-66973" defTabSz="309563">
              <a:spcBef>
                <a:spcPts val="975"/>
              </a:spcBef>
              <a:buSzPct val="75000"/>
              <a:defRPr sz="975" b="0" spc="0">
                <a:solidFill>
                  <a:srgbClr val="272727"/>
                </a:solidFill>
              </a:defRPr>
            </a:lvl3pPr>
            <a:lvl4pPr marL="1406426" indent="-66973" defTabSz="309563">
              <a:spcBef>
                <a:spcPts val="975"/>
              </a:spcBef>
              <a:buSzPct val="75000"/>
              <a:buChar char="•"/>
              <a:defRPr sz="975" b="0" spc="0">
                <a:solidFill>
                  <a:srgbClr val="272727"/>
                </a:solidFill>
              </a:defRPr>
            </a:lvl4pPr>
            <a:lvl5pPr marL="1852910" indent="-66973" defTabSz="309563">
              <a:spcBef>
                <a:spcPts val="975"/>
              </a:spcBef>
              <a:buSzPct val="75000"/>
              <a:buChar char="•"/>
              <a:defRPr sz="975" b="0" spc="0">
                <a:solidFill>
                  <a:srgbClr val="272727"/>
                </a:solidFill>
              </a:defRPr>
            </a:lvl5pPr>
          </a:lstStyle>
          <a:p>
            <a:r>
              <a:t>Body Level One</a:t>
            </a:r>
          </a:p>
          <a:p>
            <a:pPr lvl="1"/>
            <a:r>
              <a:t>Body Level Two</a:t>
            </a:r>
          </a:p>
          <a:p>
            <a:pPr lvl="2"/>
            <a:r>
              <a:t>Body Level Three</a:t>
            </a:r>
          </a:p>
          <a:p>
            <a:pPr lvl="3"/>
            <a:r>
              <a:t>Body Level Four</a:t>
            </a:r>
          </a:p>
          <a:p>
            <a:pPr lvl="4"/>
            <a:r>
              <a:t>Body Level Five</a:t>
            </a:r>
          </a:p>
        </p:txBody>
      </p:sp>
      <p:sp>
        <p:nvSpPr>
          <p:cNvPr id="9691" name="Line"/>
          <p:cNvSpPr/>
          <p:nvPr/>
        </p:nvSpPr>
        <p:spPr>
          <a:xfrm flipV="1">
            <a:off x="8863012" y="4860014"/>
            <a:ext cx="2" cy="698315"/>
          </a:xfrm>
          <a:prstGeom prst="line">
            <a:avLst/>
          </a:prstGeom>
          <a:ln w="12700">
            <a:solidFill>
              <a:srgbClr val="272727"/>
            </a:solidFill>
            <a:miter lim="400000"/>
          </a:ln>
        </p:spPr>
        <p:txBody>
          <a:bodyPr lIns="17144" tIns="17144" rIns="17144" bIns="17144"/>
          <a:lstStyle/>
          <a:p>
            <a:pPr indent="0" defTabSz="309563">
              <a:lnSpc>
                <a:spcPct val="90000"/>
              </a:lnSpc>
              <a:defRPr sz="15000" b="1" spc="750">
                <a:solidFill>
                  <a:srgbClr val="FFFFFF"/>
                </a:solidFill>
              </a:defRPr>
            </a:pPr>
            <a:endParaRPr sz="5625"/>
          </a:p>
        </p:txBody>
      </p:sp>
      <p:sp>
        <p:nvSpPr>
          <p:cNvPr id="9692" name="IBM Confidential"/>
          <p:cNvSpPr txBox="1"/>
          <p:nvPr/>
        </p:nvSpPr>
        <p:spPr>
          <a:xfrm>
            <a:off x="7378657" y="4944696"/>
            <a:ext cx="2123979"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defTabSz="440266">
              <a:defRPr sz="1600" spc="750">
                <a:solidFill>
                  <a:srgbClr val="FFFFFF"/>
                </a:solidFill>
                <a:latin typeface="IBM Plex Sans Text"/>
                <a:ea typeface="IBM Plex Sans Text"/>
                <a:cs typeface="IBM Plex Sans Text"/>
                <a:sym typeface="IBM Plex Sans Text"/>
              </a:defRPr>
            </a:lvl1pPr>
          </a:lstStyle>
          <a:p>
            <a:r>
              <a:rPr sz="600"/>
              <a:t>IBM Confidential</a:t>
            </a:r>
          </a:p>
        </p:txBody>
      </p:sp>
      <p:graphicFrame>
        <p:nvGraphicFramePr>
          <p:cNvPr id="9693" name="Table"/>
          <p:cNvGraphicFramePr/>
          <p:nvPr/>
        </p:nvGraphicFramePr>
        <p:xfrm>
          <a:off x="1" y="-340331"/>
          <a:ext cx="9139812" cy="276004"/>
        </p:xfrm>
        <a:graphic>
          <a:graphicData uri="http://schemas.openxmlformats.org/drawingml/2006/table">
            <a:tbl>
              <a:tblPr/>
              <a:tblGrid>
                <a:gridCol w="285620">
                  <a:extLst>
                    <a:ext uri="{9D8B030D-6E8A-4147-A177-3AD203B41FA5}">
                      <a16:colId xmlns:a16="http://schemas.microsoft.com/office/drawing/2014/main" val="20000"/>
                    </a:ext>
                  </a:extLst>
                </a:gridCol>
                <a:gridCol w="285620">
                  <a:extLst>
                    <a:ext uri="{9D8B030D-6E8A-4147-A177-3AD203B41FA5}">
                      <a16:colId xmlns:a16="http://schemas.microsoft.com/office/drawing/2014/main" val="20001"/>
                    </a:ext>
                  </a:extLst>
                </a:gridCol>
                <a:gridCol w="285620">
                  <a:extLst>
                    <a:ext uri="{9D8B030D-6E8A-4147-A177-3AD203B41FA5}">
                      <a16:colId xmlns:a16="http://schemas.microsoft.com/office/drawing/2014/main" val="20002"/>
                    </a:ext>
                  </a:extLst>
                </a:gridCol>
                <a:gridCol w="285620">
                  <a:extLst>
                    <a:ext uri="{9D8B030D-6E8A-4147-A177-3AD203B41FA5}">
                      <a16:colId xmlns:a16="http://schemas.microsoft.com/office/drawing/2014/main" val="20003"/>
                    </a:ext>
                  </a:extLst>
                </a:gridCol>
                <a:gridCol w="285620">
                  <a:extLst>
                    <a:ext uri="{9D8B030D-6E8A-4147-A177-3AD203B41FA5}">
                      <a16:colId xmlns:a16="http://schemas.microsoft.com/office/drawing/2014/main" val="20004"/>
                    </a:ext>
                  </a:extLst>
                </a:gridCol>
                <a:gridCol w="285620">
                  <a:extLst>
                    <a:ext uri="{9D8B030D-6E8A-4147-A177-3AD203B41FA5}">
                      <a16:colId xmlns:a16="http://schemas.microsoft.com/office/drawing/2014/main" val="20005"/>
                    </a:ext>
                  </a:extLst>
                </a:gridCol>
                <a:gridCol w="285620">
                  <a:extLst>
                    <a:ext uri="{9D8B030D-6E8A-4147-A177-3AD203B41FA5}">
                      <a16:colId xmlns:a16="http://schemas.microsoft.com/office/drawing/2014/main" val="20006"/>
                    </a:ext>
                  </a:extLst>
                </a:gridCol>
                <a:gridCol w="285620">
                  <a:extLst>
                    <a:ext uri="{9D8B030D-6E8A-4147-A177-3AD203B41FA5}">
                      <a16:colId xmlns:a16="http://schemas.microsoft.com/office/drawing/2014/main" val="20007"/>
                    </a:ext>
                  </a:extLst>
                </a:gridCol>
                <a:gridCol w="285620">
                  <a:extLst>
                    <a:ext uri="{9D8B030D-6E8A-4147-A177-3AD203B41FA5}">
                      <a16:colId xmlns:a16="http://schemas.microsoft.com/office/drawing/2014/main" val="20008"/>
                    </a:ext>
                  </a:extLst>
                </a:gridCol>
                <a:gridCol w="285620">
                  <a:extLst>
                    <a:ext uri="{9D8B030D-6E8A-4147-A177-3AD203B41FA5}">
                      <a16:colId xmlns:a16="http://schemas.microsoft.com/office/drawing/2014/main" val="20009"/>
                    </a:ext>
                  </a:extLst>
                </a:gridCol>
                <a:gridCol w="285620">
                  <a:extLst>
                    <a:ext uri="{9D8B030D-6E8A-4147-A177-3AD203B41FA5}">
                      <a16:colId xmlns:a16="http://schemas.microsoft.com/office/drawing/2014/main" val="20010"/>
                    </a:ext>
                  </a:extLst>
                </a:gridCol>
                <a:gridCol w="285620">
                  <a:extLst>
                    <a:ext uri="{9D8B030D-6E8A-4147-A177-3AD203B41FA5}">
                      <a16:colId xmlns:a16="http://schemas.microsoft.com/office/drawing/2014/main" val="20011"/>
                    </a:ext>
                  </a:extLst>
                </a:gridCol>
                <a:gridCol w="285620">
                  <a:extLst>
                    <a:ext uri="{9D8B030D-6E8A-4147-A177-3AD203B41FA5}">
                      <a16:colId xmlns:a16="http://schemas.microsoft.com/office/drawing/2014/main" val="20012"/>
                    </a:ext>
                  </a:extLst>
                </a:gridCol>
                <a:gridCol w="285620">
                  <a:extLst>
                    <a:ext uri="{9D8B030D-6E8A-4147-A177-3AD203B41FA5}">
                      <a16:colId xmlns:a16="http://schemas.microsoft.com/office/drawing/2014/main" val="20013"/>
                    </a:ext>
                  </a:extLst>
                </a:gridCol>
                <a:gridCol w="285620">
                  <a:extLst>
                    <a:ext uri="{9D8B030D-6E8A-4147-A177-3AD203B41FA5}">
                      <a16:colId xmlns:a16="http://schemas.microsoft.com/office/drawing/2014/main" val="20014"/>
                    </a:ext>
                  </a:extLst>
                </a:gridCol>
                <a:gridCol w="285620">
                  <a:extLst>
                    <a:ext uri="{9D8B030D-6E8A-4147-A177-3AD203B41FA5}">
                      <a16:colId xmlns:a16="http://schemas.microsoft.com/office/drawing/2014/main" val="20015"/>
                    </a:ext>
                  </a:extLst>
                </a:gridCol>
                <a:gridCol w="285620">
                  <a:extLst>
                    <a:ext uri="{9D8B030D-6E8A-4147-A177-3AD203B41FA5}">
                      <a16:colId xmlns:a16="http://schemas.microsoft.com/office/drawing/2014/main" val="20016"/>
                    </a:ext>
                  </a:extLst>
                </a:gridCol>
                <a:gridCol w="285620">
                  <a:extLst>
                    <a:ext uri="{9D8B030D-6E8A-4147-A177-3AD203B41FA5}">
                      <a16:colId xmlns:a16="http://schemas.microsoft.com/office/drawing/2014/main" val="20017"/>
                    </a:ext>
                  </a:extLst>
                </a:gridCol>
                <a:gridCol w="285620">
                  <a:extLst>
                    <a:ext uri="{9D8B030D-6E8A-4147-A177-3AD203B41FA5}">
                      <a16:colId xmlns:a16="http://schemas.microsoft.com/office/drawing/2014/main" val="20018"/>
                    </a:ext>
                  </a:extLst>
                </a:gridCol>
                <a:gridCol w="285620">
                  <a:extLst>
                    <a:ext uri="{9D8B030D-6E8A-4147-A177-3AD203B41FA5}">
                      <a16:colId xmlns:a16="http://schemas.microsoft.com/office/drawing/2014/main" val="20019"/>
                    </a:ext>
                  </a:extLst>
                </a:gridCol>
                <a:gridCol w="285620">
                  <a:extLst>
                    <a:ext uri="{9D8B030D-6E8A-4147-A177-3AD203B41FA5}">
                      <a16:colId xmlns:a16="http://schemas.microsoft.com/office/drawing/2014/main" val="20020"/>
                    </a:ext>
                  </a:extLst>
                </a:gridCol>
                <a:gridCol w="285620">
                  <a:extLst>
                    <a:ext uri="{9D8B030D-6E8A-4147-A177-3AD203B41FA5}">
                      <a16:colId xmlns:a16="http://schemas.microsoft.com/office/drawing/2014/main" val="20021"/>
                    </a:ext>
                  </a:extLst>
                </a:gridCol>
                <a:gridCol w="285620">
                  <a:extLst>
                    <a:ext uri="{9D8B030D-6E8A-4147-A177-3AD203B41FA5}">
                      <a16:colId xmlns:a16="http://schemas.microsoft.com/office/drawing/2014/main" val="20022"/>
                    </a:ext>
                  </a:extLst>
                </a:gridCol>
                <a:gridCol w="285620">
                  <a:extLst>
                    <a:ext uri="{9D8B030D-6E8A-4147-A177-3AD203B41FA5}">
                      <a16:colId xmlns:a16="http://schemas.microsoft.com/office/drawing/2014/main" val="20023"/>
                    </a:ext>
                  </a:extLst>
                </a:gridCol>
                <a:gridCol w="285620">
                  <a:extLst>
                    <a:ext uri="{9D8B030D-6E8A-4147-A177-3AD203B41FA5}">
                      <a16:colId xmlns:a16="http://schemas.microsoft.com/office/drawing/2014/main" val="20024"/>
                    </a:ext>
                  </a:extLst>
                </a:gridCol>
                <a:gridCol w="285620">
                  <a:extLst>
                    <a:ext uri="{9D8B030D-6E8A-4147-A177-3AD203B41FA5}">
                      <a16:colId xmlns:a16="http://schemas.microsoft.com/office/drawing/2014/main" val="20025"/>
                    </a:ext>
                  </a:extLst>
                </a:gridCol>
                <a:gridCol w="285620">
                  <a:extLst>
                    <a:ext uri="{9D8B030D-6E8A-4147-A177-3AD203B41FA5}">
                      <a16:colId xmlns:a16="http://schemas.microsoft.com/office/drawing/2014/main" val="20026"/>
                    </a:ext>
                  </a:extLst>
                </a:gridCol>
                <a:gridCol w="285620">
                  <a:extLst>
                    <a:ext uri="{9D8B030D-6E8A-4147-A177-3AD203B41FA5}">
                      <a16:colId xmlns:a16="http://schemas.microsoft.com/office/drawing/2014/main" val="20027"/>
                    </a:ext>
                  </a:extLst>
                </a:gridCol>
                <a:gridCol w="285620">
                  <a:extLst>
                    <a:ext uri="{9D8B030D-6E8A-4147-A177-3AD203B41FA5}">
                      <a16:colId xmlns:a16="http://schemas.microsoft.com/office/drawing/2014/main" val="20028"/>
                    </a:ext>
                  </a:extLst>
                </a:gridCol>
                <a:gridCol w="285620">
                  <a:extLst>
                    <a:ext uri="{9D8B030D-6E8A-4147-A177-3AD203B41FA5}">
                      <a16:colId xmlns:a16="http://schemas.microsoft.com/office/drawing/2014/main" val="20029"/>
                    </a:ext>
                  </a:extLst>
                </a:gridCol>
                <a:gridCol w="285620">
                  <a:extLst>
                    <a:ext uri="{9D8B030D-6E8A-4147-A177-3AD203B41FA5}">
                      <a16:colId xmlns:a16="http://schemas.microsoft.com/office/drawing/2014/main" val="20030"/>
                    </a:ext>
                  </a:extLst>
                </a:gridCol>
                <a:gridCol w="285620">
                  <a:extLst>
                    <a:ext uri="{9D8B030D-6E8A-4147-A177-3AD203B41FA5}">
                      <a16:colId xmlns:a16="http://schemas.microsoft.com/office/drawing/2014/main" val="20031"/>
                    </a:ext>
                  </a:extLst>
                </a:gridCol>
              </a:tblGrid>
              <a:tr h="281725">
                <a:tc>
                  <a:txBody>
                    <a:bodyPr/>
                    <a:lstStyle/>
                    <a:p>
                      <a:pPr algn="l" defTabSz="914400">
                        <a:lnSpc>
                          <a:spcPct val="100000"/>
                        </a:lnSpc>
                        <a:defRPr sz="1700" b="1" spc="0">
                          <a:solidFill>
                            <a:srgbClr val="7E00FF"/>
                          </a:solidFill>
                          <a:sym typeface="Helvetica"/>
                        </a:defRPr>
                      </a:pPr>
                      <a:endParaRPr sz="700"/>
                    </a:p>
                  </a:txBody>
                  <a:tcPr marL="89297" marR="89297" marT="89380" marB="89380" horzOverflow="overflow">
                    <a:lnL w="3175">
                      <a:solidFill>
                        <a:srgbClr val="000000"/>
                      </a:solidFill>
                      <a:miter lim="400000"/>
                    </a:lnL>
                    <a:lnR w="3175">
                      <a:solidFill>
                        <a:srgbClr val="000000"/>
                      </a:solidFill>
                      <a:miter lim="400000"/>
                    </a:lnR>
                    <a:lnT w="3175">
                      <a:solidFill>
                        <a:srgbClr val="000000"/>
                      </a:solidFill>
                      <a:miter lim="400000"/>
                    </a:lnT>
                    <a:lnB w="12700">
                      <a:miter lim="400000"/>
                    </a:lnB>
                    <a:noFill/>
                  </a:tcPr>
                </a:tc>
                <a:tc>
                  <a:txBody>
                    <a:bodyPr/>
                    <a:lstStyle/>
                    <a:p>
                      <a:pPr algn="l" defTabSz="914400">
                        <a:lnSpc>
                          <a:spcPct val="100000"/>
                        </a:lnSpc>
                        <a:defRPr sz="1700" b="1" spc="0">
                          <a:solidFill>
                            <a:srgbClr val="7E00FF"/>
                          </a:solidFill>
                          <a:sym typeface="Helvetica"/>
                        </a:defRPr>
                      </a:pPr>
                      <a:endParaRPr sz="700"/>
                    </a:p>
                  </a:txBody>
                  <a:tcPr marL="89297" marR="89297" marT="89380" marB="89380" horzOverflow="overflow">
                    <a:lnL w="3175">
                      <a:solidFill>
                        <a:srgbClr val="000000"/>
                      </a:solidFill>
                      <a:miter lim="400000"/>
                    </a:lnL>
                    <a:lnR w="3175">
                      <a:solidFill>
                        <a:srgbClr val="000000"/>
                      </a:solidFill>
                      <a:miter lim="400000"/>
                    </a:lnR>
                    <a:lnT w="3175">
                      <a:solidFill>
                        <a:srgbClr val="000000"/>
                      </a:solidFill>
                      <a:miter lim="400000"/>
                    </a:lnT>
                    <a:lnB w="12700">
                      <a:miter lim="400000"/>
                    </a:lnB>
                    <a:noFill/>
                  </a:tcPr>
                </a:tc>
                <a:tc>
                  <a:txBody>
                    <a:bodyPr/>
                    <a:lstStyle/>
                    <a:p>
                      <a:pPr algn="l" defTabSz="914400">
                        <a:lnSpc>
                          <a:spcPct val="100000"/>
                        </a:lnSpc>
                        <a:defRPr sz="1700" b="1" spc="0">
                          <a:solidFill>
                            <a:srgbClr val="7E00FF"/>
                          </a:solidFill>
                          <a:sym typeface="Helvetica"/>
                        </a:defRPr>
                      </a:pPr>
                      <a:endParaRPr sz="700"/>
                    </a:p>
                  </a:txBody>
                  <a:tcPr marL="89297" marR="89297" marT="89380" marB="89380" horzOverflow="overflow">
                    <a:lnL w="3175">
                      <a:solidFill>
                        <a:srgbClr val="000000"/>
                      </a:solidFill>
                      <a:miter lim="400000"/>
                    </a:lnL>
                    <a:lnR w="3175">
                      <a:solidFill>
                        <a:srgbClr val="000000"/>
                      </a:solidFill>
                      <a:miter lim="400000"/>
                    </a:lnR>
                    <a:lnT w="3175">
                      <a:solidFill>
                        <a:srgbClr val="000000"/>
                      </a:solidFill>
                      <a:miter lim="400000"/>
                    </a:lnT>
                    <a:lnB w="12700">
                      <a:miter lim="400000"/>
                    </a:lnB>
                    <a:noFill/>
                  </a:tcPr>
                </a:tc>
                <a:tc>
                  <a:txBody>
                    <a:bodyPr/>
                    <a:lstStyle/>
                    <a:p>
                      <a:pPr algn="l" defTabSz="914400">
                        <a:lnSpc>
                          <a:spcPct val="100000"/>
                        </a:lnSpc>
                        <a:defRPr sz="1700" b="1" spc="0">
                          <a:solidFill>
                            <a:srgbClr val="7E00FF"/>
                          </a:solidFill>
                          <a:sym typeface="Helvetica"/>
                        </a:defRPr>
                      </a:pPr>
                      <a:endParaRPr sz="700"/>
                    </a:p>
                  </a:txBody>
                  <a:tcPr marL="89297" marR="89297" marT="89380" marB="89380" horzOverflow="overflow">
                    <a:lnL w="3175">
                      <a:solidFill>
                        <a:srgbClr val="000000"/>
                      </a:solidFill>
                      <a:miter lim="400000"/>
                    </a:lnL>
                    <a:lnR w="3175">
                      <a:solidFill>
                        <a:srgbClr val="000000"/>
                      </a:solidFill>
                      <a:miter lim="400000"/>
                    </a:lnR>
                    <a:lnT w="3175">
                      <a:solidFill>
                        <a:srgbClr val="000000"/>
                      </a:solidFill>
                      <a:miter lim="400000"/>
                    </a:lnT>
                    <a:lnB w="12700">
                      <a:miter lim="400000"/>
                    </a:lnB>
                    <a:noFill/>
                  </a:tcPr>
                </a:tc>
                <a:tc>
                  <a:txBody>
                    <a:bodyPr/>
                    <a:lstStyle/>
                    <a:p>
                      <a:pPr algn="l" defTabSz="914400">
                        <a:lnSpc>
                          <a:spcPct val="100000"/>
                        </a:lnSpc>
                        <a:defRPr sz="1700" b="1" spc="0">
                          <a:solidFill>
                            <a:srgbClr val="7E00FF"/>
                          </a:solidFill>
                          <a:sym typeface="Helvetica"/>
                        </a:defRPr>
                      </a:pPr>
                      <a:endParaRPr sz="700"/>
                    </a:p>
                  </a:txBody>
                  <a:tcPr marL="89297" marR="89297" marT="89380" marB="89380" horzOverflow="overflow">
                    <a:lnL w="3175">
                      <a:solidFill>
                        <a:srgbClr val="000000"/>
                      </a:solidFill>
                      <a:miter lim="400000"/>
                    </a:lnL>
                    <a:lnR w="3175">
                      <a:solidFill>
                        <a:srgbClr val="000000"/>
                      </a:solidFill>
                      <a:miter lim="400000"/>
                    </a:lnR>
                    <a:lnT w="3175">
                      <a:solidFill>
                        <a:srgbClr val="000000"/>
                      </a:solidFill>
                      <a:miter lim="400000"/>
                    </a:lnT>
                    <a:lnB w="12700">
                      <a:miter lim="400000"/>
                    </a:lnB>
                    <a:noFill/>
                  </a:tcPr>
                </a:tc>
                <a:tc>
                  <a:txBody>
                    <a:bodyPr/>
                    <a:lstStyle/>
                    <a:p>
                      <a:pPr algn="l" defTabSz="914400">
                        <a:lnSpc>
                          <a:spcPct val="100000"/>
                        </a:lnSpc>
                        <a:defRPr sz="1700" b="1" spc="0">
                          <a:solidFill>
                            <a:srgbClr val="7E00FF"/>
                          </a:solidFill>
                          <a:sym typeface="Helvetica"/>
                        </a:defRPr>
                      </a:pPr>
                      <a:endParaRPr sz="700"/>
                    </a:p>
                  </a:txBody>
                  <a:tcPr marL="89297" marR="89297" marT="89380" marB="89380" horzOverflow="overflow">
                    <a:lnL w="3175">
                      <a:solidFill>
                        <a:srgbClr val="000000"/>
                      </a:solidFill>
                      <a:miter lim="400000"/>
                    </a:lnL>
                    <a:lnR w="3175">
                      <a:solidFill>
                        <a:srgbClr val="000000"/>
                      </a:solidFill>
                      <a:miter lim="400000"/>
                    </a:lnR>
                    <a:lnT w="3175">
                      <a:solidFill>
                        <a:srgbClr val="000000"/>
                      </a:solidFill>
                      <a:miter lim="400000"/>
                    </a:lnT>
                    <a:lnB w="12700">
                      <a:miter lim="400000"/>
                    </a:lnB>
                    <a:noFill/>
                  </a:tcPr>
                </a:tc>
                <a:tc>
                  <a:txBody>
                    <a:bodyPr/>
                    <a:lstStyle/>
                    <a:p>
                      <a:pPr algn="l" defTabSz="914400">
                        <a:lnSpc>
                          <a:spcPct val="100000"/>
                        </a:lnSpc>
                        <a:defRPr sz="1700" b="1" spc="0">
                          <a:solidFill>
                            <a:srgbClr val="7E00FF"/>
                          </a:solidFill>
                          <a:sym typeface="Helvetica"/>
                        </a:defRPr>
                      </a:pPr>
                      <a:endParaRPr sz="700"/>
                    </a:p>
                  </a:txBody>
                  <a:tcPr marL="89297" marR="89297" marT="89380" marB="89380" horzOverflow="overflow">
                    <a:lnL w="3175">
                      <a:solidFill>
                        <a:srgbClr val="000000"/>
                      </a:solidFill>
                      <a:miter lim="400000"/>
                    </a:lnL>
                    <a:lnR w="3175">
                      <a:solidFill>
                        <a:srgbClr val="000000"/>
                      </a:solidFill>
                      <a:miter lim="400000"/>
                    </a:lnR>
                    <a:lnT w="3175">
                      <a:solidFill>
                        <a:srgbClr val="000000"/>
                      </a:solidFill>
                      <a:miter lim="400000"/>
                    </a:lnT>
                    <a:lnB w="12700">
                      <a:miter lim="400000"/>
                    </a:lnB>
                    <a:noFill/>
                  </a:tcPr>
                </a:tc>
                <a:tc>
                  <a:txBody>
                    <a:bodyPr/>
                    <a:lstStyle/>
                    <a:p>
                      <a:pPr algn="l" defTabSz="914400">
                        <a:lnSpc>
                          <a:spcPct val="100000"/>
                        </a:lnSpc>
                        <a:defRPr sz="1700" spc="0">
                          <a:solidFill>
                            <a:srgbClr val="7E00FF"/>
                          </a:solidFill>
                          <a:sym typeface="Helvetica"/>
                        </a:defRPr>
                      </a:pPr>
                      <a:endParaRPr sz="700"/>
                    </a:p>
                  </a:txBody>
                  <a:tcPr marL="89297" marR="89297" marT="89380" marB="89380" horzOverflow="overflow">
                    <a:lnL w="3175">
                      <a:solidFill>
                        <a:srgbClr val="000000"/>
                      </a:solidFill>
                      <a:miter lim="400000"/>
                    </a:lnL>
                    <a:lnR w="3175">
                      <a:solidFill>
                        <a:srgbClr val="000000"/>
                      </a:solidFill>
                      <a:miter lim="400000"/>
                    </a:lnR>
                    <a:lnT w="3175">
                      <a:solidFill>
                        <a:srgbClr val="000000"/>
                      </a:solidFill>
                      <a:miter lim="400000"/>
                    </a:lnT>
                    <a:lnB w="12700">
                      <a:miter lim="400000"/>
                    </a:lnB>
                    <a:noFill/>
                  </a:tcPr>
                </a:tc>
                <a:tc>
                  <a:txBody>
                    <a:bodyPr/>
                    <a:lstStyle/>
                    <a:p>
                      <a:pPr algn="l" defTabSz="914400">
                        <a:lnSpc>
                          <a:spcPct val="100000"/>
                        </a:lnSpc>
                        <a:defRPr sz="1700" spc="0">
                          <a:solidFill>
                            <a:srgbClr val="7E00FF"/>
                          </a:solidFill>
                          <a:sym typeface="Helvetica"/>
                        </a:defRPr>
                      </a:pPr>
                      <a:endParaRPr sz="700"/>
                    </a:p>
                  </a:txBody>
                  <a:tcPr marL="89297" marR="89297" marT="89380" marB="89380" horzOverflow="overflow">
                    <a:lnL w="3175">
                      <a:solidFill>
                        <a:srgbClr val="000000"/>
                      </a:solidFill>
                      <a:miter lim="400000"/>
                    </a:lnL>
                    <a:lnR w="3175">
                      <a:solidFill>
                        <a:srgbClr val="000000"/>
                      </a:solidFill>
                      <a:miter lim="400000"/>
                    </a:lnR>
                    <a:lnT w="3175">
                      <a:solidFill>
                        <a:srgbClr val="000000"/>
                      </a:solidFill>
                      <a:miter lim="400000"/>
                    </a:lnT>
                    <a:lnB w="12700">
                      <a:miter lim="400000"/>
                    </a:lnB>
                    <a:noFill/>
                  </a:tcPr>
                </a:tc>
                <a:tc>
                  <a:txBody>
                    <a:bodyPr/>
                    <a:lstStyle/>
                    <a:p>
                      <a:pPr algn="l" defTabSz="914400">
                        <a:lnSpc>
                          <a:spcPct val="100000"/>
                        </a:lnSpc>
                        <a:defRPr sz="1700" spc="0">
                          <a:solidFill>
                            <a:srgbClr val="7E00FF"/>
                          </a:solidFill>
                          <a:sym typeface="Helvetica"/>
                        </a:defRPr>
                      </a:pPr>
                      <a:endParaRPr sz="700"/>
                    </a:p>
                  </a:txBody>
                  <a:tcPr marL="89297" marR="89297" marT="89380" marB="89380" horzOverflow="overflow">
                    <a:lnL w="3175">
                      <a:solidFill>
                        <a:srgbClr val="000000"/>
                      </a:solidFill>
                      <a:miter lim="400000"/>
                    </a:lnL>
                    <a:lnR w="3175">
                      <a:solidFill>
                        <a:srgbClr val="000000"/>
                      </a:solidFill>
                      <a:miter lim="400000"/>
                    </a:lnR>
                    <a:lnT w="3175">
                      <a:solidFill>
                        <a:srgbClr val="000000"/>
                      </a:solidFill>
                      <a:miter lim="400000"/>
                    </a:lnT>
                    <a:lnB w="12700">
                      <a:miter lim="400000"/>
                    </a:lnB>
                    <a:noFill/>
                  </a:tcPr>
                </a:tc>
                <a:tc>
                  <a:txBody>
                    <a:bodyPr/>
                    <a:lstStyle/>
                    <a:p>
                      <a:pPr algn="l" defTabSz="914400">
                        <a:lnSpc>
                          <a:spcPct val="100000"/>
                        </a:lnSpc>
                        <a:defRPr sz="1700" spc="0">
                          <a:solidFill>
                            <a:srgbClr val="7E00FF"/>
                          </a:solidFill>
                          <a:sym typeface="Helvetica"/>
                        </a:defRPr>
                      </a:pPr>
                      <a:endParaRPr sz="700"/>
                    </a:p>
                  </a:txBody>
                  <a:tcPr marL="89297" marR="89297" marT="89380" marB="89380" horzOverflow="overflow">
                    <a:lnL w="3175">
                      <a:solidFill>
                        <a:srgbClr val="000000"/>
                      </a:solidFill>
                      <a:miter lim="400000"/>
                    </a:lnL>
                    <a:lnR w="3175">
                      <a:solidFill>
                        <a:srgbClr val="000000"/>
                      </a:solidFill>
                      <a:miter lim="400000"/>
                    </a:lnR>
                    <a:lnT w="3175">
                      <a:solidFill>
                        <a:srgbClr val="000000"/>
                      </a:solidFill>
                      <a:miter lim="400000"/>
                    </a:lnT>
                    <a:lnB w="12700">
                      <a:miter lim="400000"/>
                    </a:lnB>
                    <a:noFill/>
                  </a:tcPr>
                </a:tc>
                <a:tc>
                  <a:txBody>
                    <a:bodyPr/>
                    <a:lstStyle/>
                    <a:p>
                      <a:pPr algn="l" defTabSz="914400">
                        <a:lnSpc>
                          <a:spcPct val="100000"/>
                        </a:lnSpc>
                        <a:defRPr sz="1700" spc="0">
                          <a:solidFill>
                            <a:srgbClr val="7E00FF"/>
                          </a:solidFill>
                          <a:sym typeface="Helvetica"/>
                        </a:defRPr>
                      </a:pPr>
                      <a:endParaRPr sz="700"/>
                    </a:p>
                  </a:txBody>
                  <a:tcPr marL="89297" marR="89297" marT="89380" marB="89380" horzOverflow="overflow">
                    <a:lnL w="3175">
                      <a:solidFill>
                        <a:srgbClr val="000000"/>
                      </a:solidFill>
                      <a:miter lim="400000"/>
                    </a:lnL>
                    <a:lnR w="3175">
                      <a:solidFill>
                        <a:srgbClr val="000000"/>
                      </a:solidFill>
                      <a:miter lim="400000"/>
                    </a:lnR>
                    <a:lnT w="3175">
                      <a:solidFill>
                        <a:srgbClr val="000000"/>
                      </a:solidFill>
                      <a:miter lim="400000"/>
                    </a:lnT>
                    <a:lnB w="12700">
                      <a:miter lim="400000"/>
                    </a:lnB>
                    <a:noFill/>
                  </a:tcPr>
                </a:tc>
                <a:tc>
                  <a:txBody>
                    <a:bodyPr/>
                    <a:lstStyle/>
                    <a:p>
                      <a:pPr algn="l" defTabSz="914400">
                        <a:lnSpc>
                          <a:spcPct val="100000"/>
                        </a:lnSpc>
                        <a:defRPr sz="1700" spc="0">
                          <a:solidFill>
                            <a:srgbClr val="7E00FF"/>
                          </a:solidFill>
                          <a:sym typeface="Helvetica"/>
                        </a:defRPr>
                      </a:pPr>
                      <a:endParaRPr sz="700"/>
                    </a:p>
                  </a:txBody>
                  <a:tcPr marL="89297" marR="89297" marT="89380" marB="89380" horzOverflow="overflow">
                    <a:lnL w="3175">
                      <a:solidFill>
                        <a:srgbClr val="000000"/>
                      </a:solidFill>
                      <a:miter lim="400000"/>
                    </a:lnL>
                    <a:lnR w="3175">
                      <a:solidFill>
                        <a:srgbClr val="000000"/>
                      </a:solidFill>
                      <a:miter lim="400000"/>
                    </a:lnR>
                    <a:lnT w="3175">
                      <a:solidFill>
                        <a:srgbClr val="000000"/>
                      </a:solidFill>
                      <a:miter lim="400000"/>
                    </a:lnT>
                    <a:lnB w="12700">
                      <a:miter lim="400000"/>
                    </a:lnB>
                    <a:noFill/>
                  </a:tcPr>
                </a:tc>
                <a:tc>
                  <a:txBody>
                    <a:bodyPr/>
                    <a:lstStyle/>
                    <a:p>
                      <a:pPr algn="l" defTabSz="914400">
                        <a:lnSpc>
                          <a:spcPct val="100000"/>
                        </a:lnSpc>
                        <a:defRPr sz="1700" spc="0">
                          <a:solidFill>
                            <a:srgbClr val="7E00FF"/>
                          </a:solidFill>
                          <a:sym typeface="Helvetica"/>
                        </a:defRPr>
                      </a:pPr>
                      <a:endParaRPr sz="700"/>
                    </a:p>
                  </a:txBody>
                  <a:tcPr marL="89297" marR="89297" marT="89380" marB="89380" horzOverflow="overflow">
                    <a:lnL w="3175">
                      <a:solidFill>
                        <a:srgbClr val="000000"/>
                      </a:solidFill>
                      <a:miter lim="400000"/>
                    </a:lnL>
                    <a:lnR w="3175">
                      <a:solidFill>
                        <a:srgbClr val="000000"/>
                      </a:solidFill>
                      <a:miter lim="400000"/>
                    </a:lnR>
                    <a:lnT w="3175">
                      <a:solidFill>
                        <a:srgbClr val="000000"/>
                      </a:solidFill>
                      <a:miter lim="400000"/>
                    </a:lnT>
                    <a:lnB w="12700">
                      <a:miter lim="400000"/>
                    </a:lnB>
                    <a:noFill/>
                  </a:tcPr>
                </a:tc>
                <a:tc>
                  <a:txBody>
                    <a:bodyPr/>
                    <a:lstStyle/>
                    <a:p>
                      <a:pPr algn="l" defTabSz="914400">
                        <a:lnSpc>
                          <a:spcPct val="100000"/>
                        </a:lnSpc>
                        <a:defRPr sz="1700" spc="0">
                          <a:solidFill>
                            <a:srgbClr val="7E00FF"/>
                          </a:solidFill>
                          <a:sym typeface="Helvetica"/>
                        </a:defRPr>
                      </a:pPr>
                      <a:endParaRPr sz="700"/>
                    </a:p>
                  </a:txBody>
                  <a:tcPr marL="89297" marR="89297" marT="89380" marB="89380" horzOverflow="overflow">
                    <a:lnL w="3175">
                      <a:solidFill>
                        <a:srgbClr val="000000"/>
                      </a:solidFill>
                      <a:miter lim="400000"/>
                    </a:lnL>
                    <a:lnR w="3175">
                      <a:solidFill>
                        <a:srgbClr val="000000"/>
                      </a:solidFill>
                      <a:miter lim="400000"/>
                    </a:lnR>
                    <a:lnT w="3175">
                      <a:solidFill>
                        <a:srgbClr val="000000"/>
                      </a:solidFill>
                      <a:miter lim="400000"/>
                    </a:lnT>
                    <a:lnB w="12700">
                      <a:miter lim="400000"/>
                    </a:lnB>
                    <a:noFill/>
                  </a:tcPr>
                </a:tc>
                <a:tc>
                  <a:txBody>
                    <a:bodyPr/>
                    <a:lstStyle/>
                    <a:p>
                      <a:pPr algn="l" defTabSz="914400">
                        <a:lnSpc>
                          <a:spcPct val="100000"/>
                        </a:lnSpc>
                        <a:defRPr sz="1700" spc="0">
                          <a:solidFill>
                            <a:srgbClr val="7E00FF"/>
                          </a:solidFill>
                          <a:sym typeface="Helvetica"/>
                        </a:defRPr>
                      </a:pPr>
                      <a:endParaRPr sz="700"/>
                    </a:p>
                  </a:txBody>
                  <a:tcPr marL="89297" marR="89297" marT="89380" marB="89380" horzOverflow="overflow">
                    <a:lnL w="3175">
                      <a:solidFill>
                        <a:srgbClr val="000000"/>
                      </a:solidFill>
                      <a:miter lim="400000"/>
                    </a:lnL>
                    <a:lnR w="3175">
                      <a:solidFill>
                        <a:srgbClr val="000000"/>
                      </a:solidFill>
                      <a:miter lim="400000"/>
                    </a:lnR>
                    <a:lnT w="3175">
                      <a:solidFill>
                        <a:srgbClr val="000000"/>
                      </a:solidFill>
                      <a:miter lim="400000"/>
                    </a:lnT>
                    <a:lnB w="12700">
                      <a:miter lim="400000"/>
                    </a:lnB>
                    <a:noFill/>
                  </a:tcPr>
                </a:tc>
                <a:tc>
                  <a:txBody>
                    <a:bodyPr/>
                    <a:lstStyle/>
                    <a:p>
                      <a:pPr algn="l" defTabSz="914400">
                        <a:lnSpc>
                          <a:spcPct val="100000"/>
                        </a:lnSpc>
                        <a:defRPr sz="1700" spc="0">
                          <a:solidFill>
                            <a:srgbClr val="7E00FF"/>
                          </a:solidFill>
                          <a:sym typeface="Helvetica"/>
                        </a:defRPr>
                      </a:pPr>
                      <a:endParaRPr sz="700"/>
                    </a:p>
                  </a:txBody>
                  <a:tcPr marL="89297" marR="89297" marT="89380" marB="89380" horzOverflow="overflow">
                    <a:lnL w="3175">
                      <a:solidFill>
                        <a:srgbClr val="000000"/>
                      </a:solidFill>
                      <a:miter lim="400000"/>
                    </a:lnL>
                    <a:lnR w="3175">
                      <a:solidFill>
                        <a:srgbClr val="000000"/>
                      </a:solidFill>
                      <a:miter lim="400000"/>
                    </a:lnR>
                    <a:lnT w="3175">
                      <a:solidFill>
                        <a:srgbClr val="000000"/>
                      </a:solidFill>
                      <a:miter lim="400000"/>
                    </a:lnT>
                    <a:lnB w="12700">
                      <a:miter lim="400000"/>
                    </a:lnB>
                    <a:noFill/>
                  </a:tcPr>
                </a:tc>
                <a:tc>
                  <a:txBody>
                    <a:bodyPr/>
                    <a:lstStyle/>
                    <a:p>
                      <a:pPr algn="l" defTabSz="914400">
                        <a:lnSpc>
                          <a:spcPct val="100000"/>
                        </a:lnSpc>
                        <a:defRPr sz="1700" spc="0">
                          <a:solidFill>
                            <a:srgbClr val="7E00FF"/>
                          </a:solidFill>
                          <a:sym typeface="Helvetica"/>
                        </a:defRPr>
                      </a:pPr>
                      <a:endParaRPr sz="700"/>
                    </a:p>
                  </a:txBody>
                  <a:tcPr marL="89297" marR="89297" marT="89380" marB="89380" horzOverflow="overflow">
                    <a:lnL w="3175">
                      <a:solidFill>
                        <a:srgbClr val="000000"/>
                      </a:solidFill>
                      <a:miter lim="400000"/>
                    </a:lnL>
                    <a:lnR w="3175">
                      <a:solidFill>
                        <a:srgbClr val="000000"/>
                      </a:solidFill>
                      <a:miter lim="400000"/>
                    </a:lnR>
                    <a:lnT w="3175">
                      <a:solidFill>
                        <a:srgbClr val="000000"/>
                      </a:solidFill>
                      <a:miter lim="400000"/>
                    </a:lnT>
                    <a:lnB w="12700">
                      <a:miter lim="400000"/>
                    </a:lnB>
                    <a:noFill/>
                  </a:tcPr>
                </a:tc>
                <a:tc>
                  <a:txBody>
                    <a:bodyPr/>
                    <a:lstStyle/>
                    <a:p>
                      <a:pPr algn="l" defTabSz="914400">
                        <a:lnSpc>
                          <a:spcPct val="100000"/>
                        </a:lnSpc>
                        <a:defRPr sz="1700" spc="0">
                          <a:solidFill>
                            <a:srgbClr val="7E00FF"/>
                          </a:solidFill>
                          <a:sym typeface="Helvetica"/>
                        </a:defRPr>
                      </a:pPr>
                      <a:endParaRPr sz="700"/>
                    </a:p>
                  </a:txBody>
                  <a:tcPr marL="89297" marR="89297" marT="89380" marB="89380" horzOverflow="overflow">
                    <a:lnL w="3175">
                      <a:solidFill>
                        <a:srgbClr val="000000"/>
                      </a:solidFill>
                      <a:miter lim="400000"/>
                    </a:lnL>
                    <a:lnR w="3175">
                      <a:solidFill>
                        <a:srgbClr val="000000"/>
                      </a:solidFill>
                      <a:miter lim="400000"/>
                    </a:lnR>
                    <a:lnT w="3175">
                      <a:solidFill>
                        <a:srgbClr val="000000"/>
                      </a:solidFill>
                      <a:miter lim="400000"/>
                    </a:lnT>
                    <a:lnB w="12700">
                      <a:miter lim="400000"/>
                    </a:lnB>
                    <a:noFill/>
                  </a:tcPr>
                </a:tc>
                <a:tc>
                  <a:txBody>
                    <a:bodyPr/>
                    <a:lstStyle/>
                    <a:p>
                      <a:pPr algn="l" defTabSz="914400">
                        <a:lnSpc>
                          <a:spcPct val="100000"/>
                        </a:lnSpc>
                        <a:defRPr sz="1700" spc="0">
                          <a:solidFill>
                            <a:srgbClr val="7E00FF"/>
                          </a:solidFill>
                          <a:sym typeface="Helvetica"/>
                        </a:defRPr>
                      </a:pPr>
                      <a:endParaRPr sz="700"/>
                    </a:p>
                  </a:txBody>
                  <a:tcPr marL="89297" marR="89297" marT="89380" marB="89380" horzOverflow="overflow">
                    <a:lnL w="3175">
                      <a:solidFill>
                        <a:srgbClr val="000000"/>
                      </a:solidFill>
                      <a:miter lim="400000"/>
                    </a:lnL>
                    <a:lnR w="3175">
                      <a:solidFill>
                        <a:srgbClr val="000000"/>
                      </a:solidFill>
                      <a:miter lim="400000"/>
                    </a:lnR>
                    <a:lnT w="3175">
                      <a:solidFill>
                        <a:srgbClr val="000000"/>
                      </a:solidFill>
                      <a:miter lim="400000"/>
                    </a:lnT>
                    <a:lnB w="12700">
                      <a:miter lim="400000"/>
                    </a:lnB>
                    <a:noFill/>
                  </a:tcPr>
                </a:tc>
                <a:tc>
                  <a:txBody>
                    <a:bodyPr/>
                    <a:lstStyle/>
                    <a:p>
                      <a:pPr algn="l" defTabSz="914400">
                        <a:lnSpc>
                          <a:spcPct val="100000"/>
                        </a:lnSpc>
                        <a:defRPr sz="1700" spc="0">
                          <a:solidFill>
                            <a:srgbClr val="7E00FF"/>
                          </a:solidFill>
                          <a:sym typeface="Helvetica"/>
                        </a:defRPr>
                      </a:pPr>
                      <a:endParaRPr sz="700"/>
                    </a:p>
                  </a:txBody>
                  <a:tcPr marL="89297" marR="89297" marT="89380" marB="89380" horzOverflow="overflow">
                    <a:lnL w="3175">
                      <a:solidFill>
                        <a:srgbClr val="000000"/>
                      </a:solidFill>
                      <a:miter lim="400000"/>
                    </a:lnL>
                    <a:lnR w="3175">
                      <a:solidFill>
                        <a:srgbClr val="000000"/>
                      </a:solidFill>
                      <a:miter lim="400000"/>
                    </a:lnR>
                    <a:lnT w="3175">
                      <a:solidFill>
                        <a:srgbClr val="000000"/>
                      </a:solidFill>
                      <a:miter lim="400000"/>
                    </a:lnT>
                    <a:lnB w="12700">
                      <a:miter lim="400000"/>
                    </a:lnB>
                    <a:noFill/>
                  </a:tcPr>
                </a:tc>
                <a:tc>
                  <a:txBody>
                    <a:bodyPr/>
                    <a:lstStyle/>
                    <a:p>
                      <a:pPr algn="l" defTabSz="914400">
                        <a:lnSpc>
                          <a:spcPct val="100000"/>
                        </a:lnSpc>
                        <a:defRPr sz="1700" spc="0">
                          <a:solidFill>
                            <a:srgbClr val="7E00FF"/>
                          </a:solidFill>
                          <a:sym typeface="Helvetica"/>
                        </a:defRPr>
                      </a:pPr>
                      <a:endParaRPr sz="700"/>
                    </a:p>
                  </a:txBody>
                  <a:tcPr marL="89297" marR="89297" marT="89380" marB="89380" horzOverflow="overflow">
                    <a:lnL w="3175">
                      <a:solidFill>
                        <a:srgbClr val="000000"/>
                      </a:solidFill>
                      <a:miter lim="400000"/>
                    </a:lnL>
                    <a:lnR w="3175">
                      <a:solidFill>
                        <a:srgbClr val="000000"/>
                      </a:solidFill>
                      <a:miter lim="400000"/>
                    </a:lnR>
                    <a:lnT w="3175">
                      <a:solidFill>
                        <a:srgbClr val="000000"/>
                      </a:solidFill>
                      <a:miter lim="400000"/>
                    </a:lnT>
                    <a:lnB w="12700">
                      <a:miter lim="400000"/>
                    </a:lnB>
                    <a:noFill/>
                  </a:tcPr>
                </a:tc>
                <a:tc>
                  <a:txBody>
                    <a:bodyPr/>
                    <a:lstStyle/>
                    <a:p>
                      <a:pPr algn="l" defTabSz="914400">
                        <a:lnSpc>
                          <a:spcPct val="100000"/>
                        </a:lnSpc>
                        <a:defRPr sz="1700" spc="0">
                          <a:solidFill>
                            <a:srgbClr val="7E00FF"/>
                          </a:solidFill>
                          <a:sym typeface="Helvetica"/>
                        </a:defRPr>
                      </a:pPr>
                      <a:endParaRPr sz="700"/>
                    </a:p>
                  </a:txBody>
                  <a:tcPr marL="89297" marR="89297" marT="89380" marB="89380" horzOverflow="overflow">
                    <a:lnL w="3175">
                      <a:solidFill>
                        <a:srgbClr val="000000"/>
                      </a:solidFill>
                      <a:miter lim="400000"/>
                    </a:lnL>
                    <a:lnR w="3175">
                      <a:solidFill>
                        <a:srgbClr val="000000"/>
                      </a:solidFill>
                      <a:miter lim="400000"/>
                    </a:lnR>
                    <a:lnT w="3175">
                      <a:solidFill>
                        <a:srgbClr val="000000"/>
                      </a:solidFill>
                      <a:miter lim="400000"/>
                    </a:lnT>
                    <a:lnB w="12700">
                      <a:miter lim="400000"/>
                    </a:lnB>
                    <a:noFill/>
                  </a:tcPr>
                </a:tc>
                <a:tc>
                  <a:txBody>
                    <a:bodyPr/>
                    <a:lstStyle/>
                    <a:p>
                      <a:pPr algn="l" defTabSz="914400">
                        <a:lnSpc>
                          <a:spcPct val="100000"/>
                        </a:lnSpc>
                        <a:defRPr sz="1700" spc="0">
                          <a:solidFill>
                            <a:srgbClr val="7E00FF"/>
                          </a:solidFill>
                          <a:sym typeface="Helvetica"/>
                        </a:defRPr>
                      </a:pPr>
                      <a:endParaRPr sz="700"/>
                    </a:p>
                  </a:txBody>
                  <a:tcPr marL="89297" marR="89297" marT="89380" marB="89380" horzOverflow="overflow">
                    <a:lnL w="3175">
                      <a:solidFill>
                        <a:srgbClr val="000000"/>
                      </a:solidFill>
                      <a:miter lim="400000"/>
                    </a:lnL>
                    <a:lnR w="3175">
                      <a:solidFill>
                        <a:srgbClr val="000000"/>
                      </a:solidFill>
                      <a:miter lim="400000"/>
                    </a:lnR>
                    <a:lnT w="3175">
                      <a:solidFill>
                        <a:srgbClr val="000000"/>
                      </a:solidFill>
                      <a:miter lim="400000"/>
                    </a:lnT>
                    <a:lnB w="12700">
                      <a:miter lim="400000"/>
                    </a:lnB>
                    <a:noFill/>
                  </a:tcPr>
                </a:tc>
                <a:tc>
                  <a:txBody>
                    <a:bodyPr/>
                    <a:lstStyle/>
                    <a:p>
                      <a:pPr algn="l" defTabSz="914400">
                        <a:lnSpc>
                          <a:spcPct val="100000"/>
                        </a:lnSpc>
                        <a:defRPr sz="1700" spc="0">
                          <a:solidFill>
                            <a:srgbClr val="7E00FF"/>
                          </a:solidFill>
                          <a:sym typeface="Helvetica"/>
                        </a:defRPr>
                      </a:pPr>
                      <a:endParaRPr sz="700"/>
                    </a:p>
                  </a:txBody>
                  <a:tcPr marL="89297" marR="89297" marT="89380" marB="89380" horzOverflow="overflow">
                    <a:lnL w="3175">
                      <a:solidFill>
                        <a:srgbClr val="000000"/>
                      </a:solidFill>
                      <a:miter lim="400000"/>
                    </a:lnL>
                    <a:lnR w="3175">
                      <a:solidFill>
                        <a:srgbClr val="000000"/>
                      </a:solidFill>
                      <a:miter lim="400000"/>
                    </a:lnR>
                    <a:lnT w="3175">
                      <a:solidFill>
                        <a:srgbClr val="000000"/>
                      </a:solidFill>
                      <a:miter lim="400000"/>
                    </a:lnT>
                    <a:lnB w="12700">
                      <a:miter lim="400000"/>
                    </a:lnB>
                    <a:noFill/>
                  </a:tcPr>
                </a:tc>
                <a:tc>
                  <a:txBody>
                    <a:bodyPr/>
                    <a:lstStyle/>
                    <a:p>
                      <a:pPr algn="l" defTabSz="914400">
                        <a:lnSpc>
                          <a:spcPct val="100000"/>
                        </a:lnSpc>
                        <a:defRPr sz="1700" spc="0">
                          <a:solidFill>
                            <a:srgbClr val="7E00FF"/>
                          </a:solidFill>
                          <a:sym typeface="Helvetica"/>
                        </a:defRPr>
                      </a:pPr>
                      <a:endParaRPr sz="700"/>
                    </a:p>
                  </a:txBody>
                  <a:tcPr marL="89297" marR="89297" marT="89380" marB="89380" horzOverflow="overflow">
                    <a:lnL w="3175">
                      <a:solidFill>
                        <a:srgbClr val="000000"/>
                      </a:solidFill>
                      <a:miter lim="400000"/>
                    </a:lnL>
                    <a:lnR w="3175">
                      <a:solidFill>
                        <a:srgbClr val="000000"/>
                      </a:solidFill>
                      <a:miter lim="400000"/>
                    </a:lnR>
                    <a:lnT w="3175">
                      <a:solidFill>
                        <a:srgbClr val="000000"/>
                      </a:solidFill>
                      <a:miter lim="400000"/>
                    </a:lnT>
                    <a:lnB w="12700">
                      <a:miter lim="400000"/>
                    </a:lnB>
                    <a:noFill/>
                  </a:tcPr>
                </a:tc>
                <a:tc>
                  <a:txBody>
                    <a:bodyPr/>
                    <a:lstStyle/>
                    <a:p>
                      <a:pPr algn="l" defTabSz="914400">
                        <a:lnSpc>
                          <a:spcPct val="100000"/>
                        </a:lnSpc>
                        <a:defRPr sz="1700" spc="0">
                          <a:solidFill>
                            <a:srgbClr val="7E00FF"/>
                          </a:solidFill>
                          <a:sym typeface="Helvetica"/>
                        </a:defRPr>
                      </a:pPr>
                      <a:endParaRPr sz="700"/>
                    </a:p>
                  </a:txBody>
                  <a:tcPr marL="89297" marR="89297" marT="89380" marB="89380" horzOverflow="overflow">
                    <a:lnL w="3175">
                      <a:solidFill>
                        <a:srgbClr val="000000"/>
                      </a:solidFill>
                      <a:miter lim="400000"/>
                    </a:lnL>
                    <a:lnR w="3175">
                      <a:solidFill>
                        <a:srgbClr val="000000"/>
                      </a:solidFill>
                      <a:miter lim="400000"/>
                    </a:lnR>
                    <a:lnT w="3175">
                      <a:solidFill>
                        <a:srgbClr val="000000"/>
                      </a:solidFill>
                      <a:miter lim="400000"/>
                    </a:lnT>
                    <a:lnB w="12700">
                      <a:miter lim="400000"/>
                    </a:lnB>
                    <a:noFill/>
                  </a:tcPr>
                </a:tc>
                <a:tc>
                  <a:txBody>
                    <a:bodyPr/>
                    <a:lstStyle/>
                    <a:p>
                      <a:pPr algn="l" defTabSz="914400">
                        <a:lnSpc>
                          <a:spcPct val="100000"/>
                        </a:lnSpc>
                        <a:defRPr sz="1700" spc="0">
                          <a:solidFill>
                            <a:srgbClr val="7E00FF"/>
                          </a:solidFill>
                          <a:sym typeface="Helvetica"/>
                        </a:defRPr>
                      </a:pPr>
                      <a:endParaRPr sz="700"/>
                    </a:p>
                  </a:txBody>
                  <a:tcPr marL="89297" marR="89297" marT="89380" marB="89380" horzOverflow="overflow">
                    <a:lnL w="3175">
                      <a:solidFill>
                        <a:srgbClr val="000000"/>
                      </a:solidFill>
                      <a:miter lim="400000"/>
                    </a:lnL>
                    <a:lnR w="3175">
                      <a:solidFill>
                        <a:srgbClr val="000000"/>
                      </a:solidFill>
                      <a:miter lim="400000"/>
                    </a:lnR>
                    <a:lnT w="3175">
                      <a:solidFill>
                        <a:srgbClr val="000000"/>
                      </a:solidFill>
                      <a:miter lim="400000"/>
                    </a:lnT>
                    <a:lnB w="12700">
                      <a:miter lim="400000"/>
                    </a:lnB>
                    <a:noFill/>
                  </a:tcPr>
                </a:tc>
                <a:tc>
                  <a:txBody>
                    <a:bodyPr/>
                    <a:lstStyle/>
                    <a:p>
                      <a:pPr algn="l" defTabSz="914400">
                        <a:lnSpc>
                          <a:spcPct val="100000"/>
                        </a:lnSpc>
                        <a:defRPr sz="1700" spc="0">
                          <a:solidFill>
                            <a:srgbClr val="7E00FF"/>
                          </a:solidFill>
                          <a:sym typeface="Helvetica"/>
                        </a:defRPr>
                      </a:pPr>
                      <a:endParaRPr sz="700"/>
                    </a:p>
                  </a:txBody>
                  <a:tcPr marL="89297" marR="89297" marT="89380" marB="89380" horzOverflow="overflow">
                    <a:lnL w="3175">
                      <a:solidFill>
                        <a:srgbClr val="000000"/>
                      </a:solidFill>
                      <a:miter lim="400000"/>
                    </a:lnL>
                    <a:lnR w="3175">
                      <a:solidFill>
                        <a:srgbClr val="000000"/>
                      </a:solidFill>
                      <a:miter lim="400000"/>
                    </a:lnR>
                    <a:lnT w="3175">
                      <a:solidFill>
                        <a:srgbClr val="000000"/>
                      </a:solidFill>
                      <a:miter lim="400000"/>
                    </a:lnT>
                    <a:lnB w="12700">
                      <a:miter lim="400000"/>
                    </a:lnB>
                    <a:noFill/>
                  </a:tcPr>
                </a:tc>
                <a:tc>
                  <a:txBody>
                    <a:bodyPr/>
                    <a:lstStyle/>
                    <a:p>
                      <a:pPr algn="l" defTabSz="914400">
                        <a:lnSpc>
                          <a:spcPct val="100000"/>
                        </a:lnSpc>
                        <a:defRPr sz="1700" spc="0">
                          <a:solidFill>
                            <a:srgbClr val="7E00FF"/>
                          </a:solidFill>
                          <a:sym typeface="Helvetica"/>
                        </a:defRPr>
                      </a:pPr>
                      <a:endParaRPr sz="700"/>
                    </a:p>
                  </a:txBody>
                  <a:tcPr marL="89297" marR="89297" marT="89380" marB="89380" horzOverflow="overflow">
                    <a:lnL w="3175">
                      <a:solidFill>
                        <a:srgbClr val="000000"/>
                      </a:solidFill>
                      <a:miter lim="400000"/>
                    </a:lnL>
                    <a:lnR w="3175">
                      <a:solidFill>
                        <a:srgbClr val="000000"/>
                      </a:solidFill>
                      <a:miter lim="400000"/>
                    </a:lnR>
                    <a:lnT w="3175">
                      <a:solidFill>
                        <a:srgbClr val="000000"/>
                      </a:solidFill>
                      <a:miter lim="400000"/>
                    </a:lnT>
                    <a:lnB w="12700">
                      <a:miter lim="400000"/>
                    </a:lnB>
                    <a:noFill/>
                  </a:tcPr>
                </a:tc>
                <a:tc>
                  <a:txBody>
                    <a:bodyPr/>
                    <a:lstStyle/>
                    <a:p>
                      <a:pPr algn="l" defTabSz="914400">
                        <a:lnSpc>
                          <a:spcPct val="100000"/>
                        </a:lnSpc>
                        <a:defRPr sz="1700" spc="0">
                          <a:solidFill>
                            <a:srgbClr val="7E00FF"/>
                          </a:solidFill>
                          <a:sym typeface="Helvetica"/>
                        </a:defRPr>
                      </a:pPr>
                      <a:endParaRPr sz="700"/>
                    </a:p>
                  </a:txBody>
                  <a:tcPr marL="89297" marR="89297" marT="89380" marB="89380" horzOverflow="overflow">
                    <a:lnL w="3175">
                      <a:solidFill>
                        <a:srgbClr val="000000"/>
                      </a:solidFill>
                      <a:miter lim="400000"/>
                    </a:lnL>
                    <a:lnR w="3175">
                      <a:solidFill>
                        <a:srgbClr val="000000"/>
                      </a:solidFill>
                      <a:miter lim="400000"/>
                    </a:lnR>
                    <a:lnT w="3175">
                      <a:solidFill>
                        <a:srgbClr val="000000"/>
                      </a:solidFill>
                      <a:miter lim="400000"/>
                    </a:lnT>
                    <a:lnB w="12700">
                      <a:miter lim="400000"/>
                    </a:lnB>
                    <a:noFill/>
                  </a:tcPr>
                </a:tc>
                <a:tc>
                  <a:txBody>
                    <a:bodyPr/>
                    <a:lstStyle/>
                    <a:p>
                      <a:pPr algn="l" defTabSz="914400">
                        <a:lnSpc>
                          <a:spcPct val="100000"/>
                        </a:lnSpc>
                        <a:defRPr sz="1700" spc="0">
                          <a:solidFill>
                            <a:srgbClr val="7E00FF"/>
                          </a:solidFill>
                          <a:sym typeface="Helvetica"/>
                        </a:defRPr>
                      </a:pPr>
                      <a:endParaRPr sz="700"/>
                    </a:p>
                  </a:txBody>
                  <a:tcPr marL="89297" marR="89297" marT="89380" marB="89380" horzOverflow="overflow">
                    <a:lnL w="3175">
                      <a:solidFill>
                        <a:srgbClr val="000000"/>
                      </a:solidFill>
                      <a:miter lim="400000"/>
                    </a:lnL>
                    <a:lnR w="3175">
                      <a:solidFill>
                        <a:srgbClr val="000000"/>
                      </a:solidFill>
                      <a:miter lim="400000"/>
                    </a:lnR>
                    <a:lnT w="3175">
                      <a:solidFill>
                        <a:srgbClr val="000000"/>
                      </a:solidFill>
                      <a:miter lim="400000"/>
                    </a:lnT>
                    <a:lnB w="12700">
                      <a:miter lim="400000"/>
                    </a:lnB>
                    <a:noFill/>
                  </a:tcPr>
                </a:tc>
                <a:extLst>
                  <a:ext uri="{0D108BD9-81ED-4DB2-BD59-A6C34878D82A}">
                    <a16:rowId xmlns:a16="http://schemas.microsoft.com/office/drawing/2014/main" val="10000"/>
                  </a:ext>
                </a:extLst>
              </a:tr>
            </a:tbl>
          </a:graphicData>
        </a:graphic>
      </p:graphicFrame>
      <p:sp>
        <p:nvSpPr>
          <p:cNvPr id="9694" name="Rectangle"/>
          <p:cNvSpPr/>
          <p:nvPr/>
        </p:nvSpPr>
        <p:spPr>
          <a:xfrm>
            <a:off x="-647700" y="4034873"/>
            <a:ext cx="571502" cy="580996"/>
          </a:xfrm>
          <a:prstGeom prst="rect">
            <a:avLst/>
          </a:prstGeom>
          <a:solidFill>
            <a:srgbClr val="3E8AFB"/>
          </a:solidFill>
          <a:ln w="3175">
            <a:solidFill>
              <a:srgbClr val="FFFFFF"/>
            </a:solidFill>
            <a:miter lim="400000"/>
          </a:ln>
        </p:spPr>
        <p:txBody>
          <a:bodyPr lIns="20091" tIns="20091" rIns="20091" bIns="20091" anchor="ctr"/>
          <a:lstStyle/>
          <a:p>
            <a:pPr indent="0" algn="ctr" defTabSz="309563">
              <a:lnSpc>
                <a:spcPct val="90000"/>
              </a:lnSpc>
              <a:defRPr sz="3000" spc="750">
                <a:solidFill>
                  <a:srgbClr val="FFFFFF"/>
                </a:solidFill>
                <a:latin typeface="Helvetica Light"/>
                <a:ea typeface="Helvetica Light"/>
                <a:cs typeface="Helvetica Light"/>
                <a:sym typeface="Helvetica Light"/>
              </a:defRPr>
            </a:pPr>
            <a:endParaRPr sz="1125"/>
          </a:p>
        </p:txBody>
      </p:sp>
      <p:sp>
        <p:nvSpPr>
          <p:cNvPr id="9695" name="Rectangle"/>
          <p:cNvSpPr/>
          <p:nvPr/>
        </p:nvSpPr>
        <p:spPr>
          <a:xfrm>
            <a:off x="-647700" y="3453878"/>
            <a:ext cx="571502" cy="580996"/>
          </a:xfrm>
          <a:prstGeom prst="rect">
            <a:avLst/>
          </a:prstGeom>
          <a:solidFill>
            <a:srgbClr val="3E8AFB"/>
          </a:solidFill>
          <a:ln w="3175">
            <a:solidFill>
              <a:srgbClr val="FFFFFF"/>
            </a:solidFill>
            <a:miter lim="400000"/>
          </a:ln>
        </p:spPr>
        <p:txBody>
          <a:bodyPr lIns="20091" tIns="20091" rIns="20091" bIns="20091" anchor="ctr"/>
          <a:lstStyle/>
          <a:p>
            <a:pPr indent="0" algn="ctr" defTabSz="309563">
              <a:lnSpc>
                <a:spcPct val="90000"/>
              </a:lnSpc>
              <a:defRPr sz="3000" spc="750">
                <a:solidFill>
                  <a:srgbClr val="FFFFFF"/>
                </a:solidFill>
                <a:latin typeface="Helvetica Light"/>
                <a:ea typeface="Helvetica Light"/>
                <a:cs typeface="Helvetica Light"/>
                <a:sym typeface="Helvetica Light"/>
              </a:defRPr>
            </a:pPr>
            <a:endParaRPr sz="1125"/>
          </a:p>
        </p:txBody>
      </p:sp>
      <p:sp>
        <p:nvSpPr>
          <p:cNvPr id="9696" name="Rectangle"/>
          <p:cNvSpPr/>
          <p:nvPr/>
        </p:nvSpPr>
        <p:spPr>
          <a:xfrm>
            <a:off x="-647700" y="2872883"/>
            <a:ext cx="571502" cy="580996"/>
          </a:xfrm>
          <a:prstGeom prst="rect">
            <a:avLst/>
          </a:prstGeom>
          <a:solidFill>
            <a:srgbClr val="3E8AFB"/>
          </a:solidFill>
          <a:ln w="3175">
            <a:solidFill>
              <a:srgbClr val="FFFFFF"/>
            </a:solidFill>
            <a:miter lim="400000"/>
          </a:ln>
        </p:spPr>
        <p:txBody>
          <a:bodyPr lIns="20091" tIns="20091" rIns="20091" bIns="20091" anchor="ctr"/>
          <a:lstStyle/>
          <a:p>
            <a:pPr indent="0" algn="ctr" defTabSz="309563">
              <a:lnSpc>
                <a:spcPct val="90000"/>
              </a:lnSpc>
              <a:defRPr sz="3000" spc="750">
                <a:solidFill>
                  <a:srgbClr val="FFFFFF"/>
                </a:solidFill>
                <a:latin typeface="Helvetica Light"/>
                <a:ea typeface="Helvetica Light"/>
                <a:cs typeface="Helvetica Light"/>
                <a:sym typeface="Helvetica Light"/>
              </a:defRPr>
            </a:pPr>
            <a:endParaRPr sz="1125"/>
          </a:p>
        </p:txBody>
      </p:sp>
      <p:sp>
        <p:nvSpPr>
          <p:cNvPr id="9697" name="Rectangle"/>
          <p:cNvSpPr/>
          <p:nvPr/>
        </p:nvSpPr>
        <p:spPr>
          <a:xfrm>
            <a:off x="-647700" y="2291887"/>
            <a:ext cx="571502" cy="580996"/>
          </a:xfrm>
          <a:prstGeom prst="rect">
            <a:avLst/>
          </a:prstGeom>
          <a:solidFill>
            <a:srgbClr val="3E8AFB"/>
          </a:solidFill>
          <a:ln w="3175">
            <a:solidFill>
              <a:srgbClr val="FFFFFF"/>
            </a:solidFill>
            <a:miter lim="400000"/>
          </a:ln>
        </p:spPr>
        <p:txBody>
          <a:bodyPr lIns="20091" tIns="20091" rIns="20091" bIns="20091" anchor="ctr"/>
          <a:lstStyle/>
          <a:p>
            <a:pPr indent="0" algn="ctr" defTabSz="309563">
              <a:lnSpc>
                <a:spcPct val="90000"/>
              </a:lnSpc>
              <a:defRPr sz="3000" spc="750">
                <a:solidFill>
                  <a:srgbClr val="FFFFFF"/>
                </a:solidFill>
                <a:latin typeface="Helvetica Light"/>
                <a:ea typeface="Helvetica Light"/>
                <a:cs typeface="Helvetica Light"/>
                <a:sym typeface="Helvetica Light"/>
              </a:defRPr>
            </a:pPr>
            <a:endParaRPr sz="1125"/>
          </a:p>
        </p:txBody>
      </p:sp>
      <p:sp>
        <p:nvSpPr>
          <p:cNvPr id="9698" name="Rectangle"/>
          <p:cNvSpPr/>
          <p:nvPr/>
        </p:nvSpPr>
        <p:spPr>
          <a:xfrm>
            <a:off x="-647700" y="1710893"/>
            <a:ext cx="571502" cy="580996"/>
          </a:xfrm>
          <a:prstGeom prst="rect">
            <a:avLst/>
          </a:prstGeom>
          <a:solidFill>
            <a:srgbClr val="3E8AFB"/>
          </a:solidFill>
          <a:ln w="3175">
            <a:solidFill>
              <a:srgbClr val="FFFFFF"/>
            </a:solidFill>
            <a:miter lim="400000"/>
          </a:ln>
        </p:spPr>
        <p:txBody>
          <a:bodyPr lIns="20091" tIns="20091" rIns="20091" bIns="20091" anchor="ctr"/>
          <a:lstStyle/>
          <a:p>
            <a:pPr indent="0" algn="ctr" defTabSz="309563">
              <a:lnSpc>
                <a:spcPct val="90000"/>
              </a:lnSpc>
              <a:defRPr sz="3000" spc="750">
                <a:solidFill>
                  <a:srgbClr val="FFFFFF"/>
                </a:solidFill>
                <a:latin typeface="Helvetica Light"/>
                <a:ea typeface="Helvetica Light"/>
                <a:cs typeface="Helvetica Light"/>
                <a:sym typeface="Helvetica Light"/>
              </a:defRPr>
            </a:pPr>
            <a:endParaRPr sz="1125"/>
          </a:p>
        </p:txBody>
      </p:sp>
      <p:sp>
        <p:nvSpPr>
          <p:cNvPr id="9699" name="Rectangle"/>
          <p:cNvSpPr/>
          <p:nvPr/>
        </p:nvSpPr>
        <p:spPr>
          <a:xfrm>
            <a:off x="-647700" y="1129897"/>
            <a:ext cx="571502" cy="580996"/>
          </a:xfrm>
          <a:prstGeom prst="rect">
            <a:avLst/>
          </a:prstGeom>
          <a:solidFill>
            <a:srgbClr val="3E8AFB"/>
          </a:solidFill>
          <a:ln w="3175">
            <a:solidFill>
              <a:srgbClr val="FFFFFF"/>
            </a:solidFill>
            <a:miter lim="400000"/>
          </a:ln>
        </p:spPr>
        <p:txBody>
          <a:bodyPr lIns="20091" tIns="20091" rIns="20091" bIns="20091" anchor="ctr"/>
          <a:lstStyle/>
          <a:p>
            <a:pPr indent="0" algn="ctr" defTabSz="309563">
              <a:lnSpc>
                <a:spcPct val="90000"/>
              </a:lnSpc>
              <a:defRPr sz="3000" spc="750">
                <a:solidFill>
                  <a:srgbClr val="FFFFFF"/>
                </a:solidFill>
                <a:latin typeface="Helvetica Light"/>
                <a:ea typeface="Helvetica Light"/>
                <a:cs typeface="Helvetica Light"/>
                <a:sym typeface="Helvetica Light"/>
              </a:defRPr>
            </a:pPr>
            <a:endParaRPr sz="1125"/>
          </a:p>
        </p:txBody>
      </p:sp>
      <p:sp>
        <p:nvSpPr>
          <p:cNvPr id="9700" name="Slide Number"/>
          <p:cNvSpPr txBox="1">
            <a:spLocks noGrp="1"/>
          </p:cNvSpPr>
          <p:nvPr>
            <p:ph type="sldNum" sz="quarter" idx="2"/>
          </p:nvPr>
        </p:nvSpPr>
        <p:spPr>
          <a:xfrm>
            <a:off x="8899768" y="4944696"/>
            <a:ext cx="210395" cy="83177"/>
          </a:xfrm>
          <a:prstGeom prst="rect">
            <a:avLst/>
          </a:prstGeom>
        </p:spPr>
        <p:txBody>
          <a:bodyPr anchor="t"/>
          <a:lstStyle>
            <a:lvl1pPr algn="ctr" defTabSz="309563">
              <a:defRPr sz="600">
                <a:latin typeface="IBM Plex Sans Text"/>
                <a:ea typeface="IBM Plex Sans Text"/>
                <a:cs typeface="IBM Plex Sans Text"/>
                <a:sym typeface="IBM Plex Sans Text"/>
              </a:defRPr>
            </a:lvl1pPr>
          </a:lstStyle>
          <a:p>
            <a:fld id="{86CB4B4D-7CA3-9044-876B-883B54F8677D}" type="slidenum">
              <a:t>‹#›</a:t>
            </a:fld>
            <a:endParaRPr/>
          </a:p>
        </p:txBody>
      </p:sp>
    </p:spTree>
    <p:extLst>
      <p:ext uri="{BB962C8B-B14F-4D97-AF65-F5344CB8AC3E}">
        <p14:creationId xmlns:p14="http://schemas.microsoft.com/office/powerpoint/2010/main" val="3049916316"/>
      </p:ext>
    </p:extLst>
  </p:cSld>
  <p:clrMapOvr>
    <a:masterClrMapping/>
  </p:clrMapOvr>
  <p:transition spd="med"/>
</p:sldLayout>
</file>

<file path=ppt/slideLayouts/slideLayout305.xml><?xml version="1.0" encoding="utf-8"?>
<p:sldLayout xmlns:a="http://schemas.openxmlformats.org/drawingml/2006/main" xmlns:r="http://schemas.openxmlformats.org/officeDocument/2006/relationships" xmlns:p="http://schemas.openxmlformats.org/presentationml/2006/main" showMasterSp="0" type="tx">
  <p:cSld name="7_Divider">
    <p:spTree>
      <p:nvGrpSpPr>
        <p:cNvPr id="1" name=""/>
        <p:cNvGrpSpPr/>
        <p:nvPr/>
      </p:nvGrpSpPr>
      <p:grpSpPr>
        <a:xfrm>
          <a:off x="0" y="0"/>
          <a:ext cx="0" cy="0"/>
          <a:chOff x="0" y="0"/>
          <a:chExt cx="0" cy="0"/>
        </a:xfrm>
      </p:grpSpPr>
      <p:sp>
        <p:nvSpPr>
          <p:cNvPr id="9707" name="Title Text"/>
          <p:cNvSpPr txBox="1">
            <a:spLocks noGrp="1"/>
          </p:cNvSpPr>
          <p:nvPr>
            <p:ph type="title"/>
          </p:nvPr>
        </p:nvSpPr>
        <p:spPr>
          <a:xfrm>
            <a:off x="233037" y="203671"/>
            <a:ext cx="4114299" cy="4493523"/>
          </a:xfrm>
          <a:prstGeom prst="rect">
            <a:avLst/>
          </a:prstGeom>
        </p:spPr>
        <p:txBody>
          <a:bodyPr/>
          <a:lstStyle>
            <a:lvl1pPr defTabSz="457127">
              <a:defRPr sz="2250" b="0" spc="0">
                <a:solidFill>
                  <a:srgbClr val="595959"/>
                </a:solidFill>
              </a:defRPr>
            </a:lvl1pPr>
          </a:lstStyle>
          <a:p>
            <a:r>
              <a:t>Title Text</a:t>
            </a:r>
          </a:p>
        </p:txBody>
      </p:sp>
      <p:sp>
        <p:nvSpPr>
          <p:cNvPr id="9708" name="Body Level One…"/>
          <p:cNvSpPr txBox="1">
            <a:spLocks noGrp="1"/>
          </p:cNvSpPr>
          <p:nvPr>
            <p:ph type="body" idx="1"/>
          </p:nvPr>
        </p:nvSpPr>
        <p:spPr>
          <a:xfrm>
            <a:off x="236552" y="1228928"/>
            <a:ext cx="8221565" cy="3394298"/>
          </a:xfrm>
          <a:prstGeom prst="rect">
            <a:avLst/>
          </a:prstGeom>
        </p:spPr>
        <p:txBody>
          <a:bodyPr>
            <a:normAutofit/>
          </a:bodyPr>
          <a:lstStyle>
            <a:lvl1pPr defTabSz="457127">
              <a:spcBef>
                <a:spcPts val="1050"/>
              </a:spcBef>
              <a:defRPr sz="1238" b="0" spc="0">
                <a:solidFill>
                  <a:srgbClr val="53585F"/>
                </a:solidFill>
              </a:defRPr>
            </a:lvl1pPr>
            <a:lvl2pPr marL="163904" indent="-163904" defTabSz="457127">
              <a:spcBef>
                <a:spcPts val="1050"/>
              </a:spcBef>
              <a:defRPr sz="1238" b="0" spc="0">
                <a:solidFill>
                  <a:srgbClr val="53585F"/>
                </a:solidFill>
              </a:defRPr>
            </a:lvl2pPr>
            <a:lvl3pPr marL="387707" indent="-163904" defTabSz="457127">
              <a:spcBef>
                <a:spcPts val="1050"/>
              </a:spcBef>
              <a:defRPr sz="1238" b="0" spc="0">
                <a:solidFill>
                  <a:srgbClr val="53585F"/>
                </a:solidFill>
              </a:defRPr>
            </a:lvl3pPr>
            <a:lvl4pPr marL="616521" indent="-159393" defTabSz="457127">
              <a:spcBef>
                <a:spcPts val="1050"/>
              </a:spcBef>
              <a:defRPr sz="1238" b="0" spc="0">
                <a:solidFill>
                  <a:srgbClr val="53585F"/>
                </a:solidFill>
              </a:defRPr>
            </a:lvl4pPr>
            <a:lvl5pPr marL="794044" indent="-163904" defTabSz="457127">
              <a:spcBef>
                <a:spcPts val="1050"/>
              </a:spcBef>
              <a:defRPr sz="1238" b="0" spc="0">
                <a:solidFill>
                  <a:srgbClr val="53585F"/>
                </a:solidFill>
              </a:defRPr>
            </a:lvl5pPr>
          </a:lstStyle>
          <a:p>
            <a:r>
              <a:t>Body Level One</a:t>
            </a:r>
          </a:p>
          <a:p>
            <a:pPr lvl="1"/>
            <a:r>
              <a:t>Body Level Two</a:t>
            </a:r>
          </a:p>
          <a:p>
            <a:pPr lvl="2"/>
            <a:r>
              <a:t>Body Level Three</a:t>
            </a:r>
          </a:p>
          <a:p>
            <a:pPr lvl="3"/>
            <a:r>
              <a:t>Body Level Four</a:t>
            </a:r>
          </a:p>
          <a:p>
            <a:pPr lvl="4"/>
            <a:r>
              <a:t>Body Level Five</a:t>
            </a:r>
          </a:p>
        </p:txBody>
      </p:sp>
      <p:sp>
        <p:nvSpPr>
          <p:cNvPr id="9709" name="Footer Placeholder 4"/>
          <p:cNvSpPr txBox="1"/>
          <p:nvPr/>
        </p:nvSpPr>
        <p:spPr>
          <a:xfrm>
            <a:off x="233037" y="4822239"/>
            <a:ext cx="6400020" cy="1501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1300" spc="750">
                <a:solidFill>
                  <a:srgbClr val="595959"/>
                </a:solidFill>
              </a:defRPr>
            </a:lvl1pPr>
          </a:lstStyle>
          <a:p>
            <a:r>
              <a:rPr sz="488"/>
              <a:t>IBM  Watson &amp; Cloud Platform   /  Catalog Cleanup /  © 2018 IBM Corporation</a:t>
            </a:r>
          </a:p>
        </p:txBody>
      </p:sp>
      <p:sp>
        <p:nvSpPr>
          <p:cNvPr id="9710" name="Slide Number"/>
          <p:cNvSpPr txBox="1">
            <a:spLocks noGrp="1"/>
          </p:cNvSpPr>
          <p:nvPr>
            <p:ph type="sldNum" sz="quarter" idx="2"/>
          </p:nvPr>
        </p:nvSpPr>
        <p:spPr>
          <a:xfrm>
            <a:off x="8734834" y="4863339"/>
            <a:ext cx="183945" cy="67966"/>
          </a:xfrm>
          <a:prstGeom prst="rect">
            <a:avLst/>
          </a:prstGeom>
        </p:spPr>
        <p:txBody>
          <a:bodyPr/>
          <a:lstStyle>
            <a:lvl1pPr defTabSz="685693">
              <a:defRPr sz="488" b="1">
                <a:solidFill>
                  <a:srgbClr val="595959"/>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131825960"/>
      </p:ext>
    </p:extLst>
  </p:cSld>
  <p:clrMapOvr>
    <a:masterClrMapping/>
  </p:clrMapOvr>
  <p:transition spd="med"/>
</p:sldLayout>
</file>

<file path=ppt/slideLayouts/slideLayout306.xml><?xml version="1.0" encoding="utf-8"?>
<p:sldLayout xmlns:a="http://schemas.openxmlformats.org/drawingml/2006/main" xmlns:r="http://schemas.openxmlformats.org/officeDocument/2006/relationships" xmlns:p="http://schemas.openxmlformats.org/presentationml/2006/main" showMasterSp="0" type="tx">
  <p:cSld name="8_Divider">
    <p:bg>
      <p:bgPr>
        <a:solidFill>
          <a:srgbClr val="F2F2F2"/>
        </a:solidFill>
        <a:effectLst/>
      </p:bgPr>
    </p:bg>
    <p:spTree>
      <p:nvGrpSpPr>
        <p:cNvPr id="1" name=""/>
        <p:cNvGrpSpPr/>
        <p:nvPr/>
      </p:nvGrpSpPr>
      <p:grpSpPr>
        <a:xfrm>
          <a:off x="0" y="0"/>
          <a:ext cx="0" cy="0"/>
          <a:chOff x="0" y="0"/>
          <a:chExt cx="0" cy="0"/>
        </a:xfrm>
      </p:grpSpPr>
      <p:sp>
        <p:nvSpPr>
          <p:cNvPr id="9717" name="Title Text"/>
          <p:cNvSpPr txBox="1">
            <a:spLocks noGrp="1"/>
          </p:cNvSpPr>
          <p:nvPr>
            <p:ph type="title"/>
          </p:nvPr>
        </p:nvSpPr>
        <p:spPr>
          <a:xfrm>
            <a:off x="233037" y="203671"/>
            <a:ext cx="4114299" cy="4493523"/>
          </a:xfrm>
          <a:prstGeom prst="rect">
            <a:avLst/>
          </a:prstGeom>
        </p:spPr>
        <p:txBody>
          <a:bodyPr/>
          <a:lstStyle>
            <a:lvl1pPr defTabSz="457127">
              <a:defRPr sz="2250" b="0" spc="0">
                <a:solidFill>
                  <a:srgbClr val="595959"/>
                </a:solidFill>
              </a:defRPr>
            </a:lvl1pPr>
          </a:lstStyle>
          <a:p>
            <a:r>
              <a:t>Title Text</a:t>
            </a:r>
          </a:p>
        </p:txBody>
      </p:sp>
      <p:sp>
        <p:nvSpPr>
          <p:cNvPr id="9718" name="Body Level One…"/>
          <p:cNvSpPr txBox="1">
            <a:spLocks noGrp="1"/>
          </p:cNvSpPr>
          <p:nvPr>
            <p:ph type="body" idx="1"/>
          </p:nvPr>
        </p:nvSpPr>
        <p:spPr>
          <a:xfrm>
            <a:off x="236552" y="1228928"/>
            <a:ext cx="8221565" cy="3394298"/>
          </a:xfrm>
          <a:prstGeom prst="rect">
            <a:avLst/>
          </a:prstGeom>
        </p:spPr>
        <p:txBody>
          <a:bodyPr>
            <a:normAutofit/>
          </a:bodyPr>
          <a:lstStyle>
            <a:lvl1pPr defTabSz="457127">
              <a:spcBef>
                <a:spcPts val="1050"/>
              </a:spcBef>
              <a:defRPr sz="1238" b="0" spc="0">
                <a:solidFill>
                  <a:srgbClr val="53585F"/>
                </a:solidFill>
              </a:defRPr>
            </a:lvl1pPr>
            <a:lvl2pPr marL="163904" indent="-163904" defTabSz="457127">
              <a:spcBef>
                <a:spcPts val="1050"/>
              </a:spcBef>
              <a:defRPr sz="1238" b="0" spc="0">
                <a:solidFill>
                  <a:srgbClr val="53585F"/>
                </a:solidFill>
              </a:defRPr>
            </a:lvl2pPr>
            <a:lvl3pPr marL="387707" indent="-163904" defTabSz="457127">
              <a:spcBef>
                <a:spcPts val="1050"/>
              </a:spcBef>
              <a:defRPr sz="1238" b="0" spc="0">
                <a:solidFill>
                  <a:srgbClr val="53585F"/>
                </a:solidFill>
              </a:defRPr>
            </a:lvl3pPr>
            <a:lvl4pPr marL="616521" indent="-159393" defTabSz="457127">
              <a:spcBef>
                <a:spcPts val="1050"/>
              </a:spcBef>
              <a:defRPr sz="1238" b="0" spc="0">
                <a:solidFill>
                  <a:srgbClr val="53585F"/>
                </a:solidFill>
              </a:defRPr>
            </a:lvl4pPr>
            <a:lvl5pPr marL="794044" indent="-163904" defTabSz="457127">
              <a:spcBef>
                <a:spcPts val="1050"/>
              </a:spcBef>
              <a:defRPr sz="1238" b="0" spc="0">
                <a:solidFill>
                  <a:srgbClr val="53585F"/>
                </a:solidFill>
              </a:defRPr>
            </a:lvl5pPr>
          </a:lstStyle>
          <a:p>
            <a:r>
              <a:t>Body Level One</a:t>
            </a:r>
          </a:p>
          <a:p>
            <a:pPr lvl="1"/>
            <a:r>
              <a:t>Body Level Two</a:t>
            </a:r>
          </a:p>
          <a:p>
            <a:pPr lvl="2"/>
            <a:r>
              <a:t>Body Level Three</a:t>
            </a:r>
          </a:p>
          <a:p>
            <a:pPr lvl="3"/>
            <a:r>
              <a:t>Body Level Four</a:t>
            </a:r>
          </a:p>
          <a:p>
            <a:pPr lvl="4"/>
            <a:r>
              <a:t>Body Level Five</a:t>
            </a:r>
          </a:p>
        </p:txBody>
      </p:sp>
      <p:sp>
        <p:nvSpPr>
          <p:cNvPr id="9719" name="Slide Number"/>
          <p:cNvSpPr txBox="1">
            <a:spLocks noGrp="1"/>
          </p:cNvSpPr>
          <p:nvPr>
            <p:ph type="sldNum" sz="quarter" idx="2"/>
          </p:nvPr>
        </p:nvSpPr>
        <p:spPr>
          <a:xfrm>
            <a:off x="8734834" y="4863339"/>
            <a:ext cx="183945" cy="67966"/>
          </a:xfrm>
          <a:prstGeom prst="rect">
            <a:avLst/>
          </a:prstGeom>
        </p:spPr>
        <p:txBody>
          <a:bodyPr/>
          <a:lstStyle>
            <a:lvl1pPr defTabSz="685693">
              <a:defRPr sz="488" b="1">
                <a:solidFill>
                  <a:srgbClr val="595959"/>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56682390"/>
      </p:ext>
    </p:extLst>
  </p:cSld>
  <p:clrMapOvr>
    <a:masterClrMapping/>
  </p:clrMapOvr>
  <p:transition spd="med"/>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type="tx">
  <p:cSld name="Section Title Dark  copy 4">
    <p:bg>
      <p:bgPr>
        <a:solidFill>
          <a:srgbClr val="FFFFFF"/>
        </a:solidFill>
        <a:effectLst/>
      </p:bgPr>
    </p:bg>
    <p:spTree>
      <p:nvGrpSpPr>
        <p:cNvPr id="1" name=""/>
        <p:cNvGrpSpPr/>
        <p:nvPr/>
      </p:nvGrpSpPr>
      <p:grpSpPr>
        <a:xfrm>
          <a:off x="0" y="0"/>
          <a:ext cx="0" cy="0"/>
          <a:chOff x="0" y="0"/>
          <a:chExt cx="0" cy="0"/>
        </a:xfrm>
      </p:grpSpPr>
      <p:sp>
        <p:nvSpPr>
          <p:cNvPr id="9726" name="Body Level One…"/>
          <p:cNvSpPr txBox="1">
            <a:spLocks noGrp="1"/>
          </p:cNvSpPr>
          <p:nvPr>
            <p:ph type="body" sz="quarter" idx="1"/>
          </p:nvPr>
        </p:nvSpPr>
        <p:spPr>
          <a:xfrm>
            <a:off x="490667" y="1892703"/>
            <a:ext cx="774190" cy="410408"/>
          </a:xfrm>
          <a:prstGeom prst="rect">
            <a:avLst/>
          </a:prstGeom>
        </p:spPr>
        <p:txBody>
          <a:bodyPr lIns="27065" tIns="27065" rIns="27065" bIns="27065" anchor="ctr">
            <a:normAutofit/>
          </a:bodyPr>
          <a:lstStyle>
            <a:lvl1pPr marR="21431" indent="21431" defTabSz="481013">
              <a:lnSpc>
                <a:spcPct val="90000"/>
              </a:lnSpc>
              <a:spcBef>
                <a:spcPts val="0"/>
              </a:spcBef>
              <a:defRPr sz="2813" spc="-84">
                <a:uFill>
                  <a:solidFill>
                    <a:srgbClr val="000000"/>
                  </a:solidFill>
                </a:uFill>
              </a:defRPr>
            </a:lvl1pPr>
            <a:lvl2pPr marL="370739" marR="21431" indent="-370739" defTabSz="481013">
              <a:lnSpc>
                <a:spcPct val="90000"/>
              </a:lnSpc>
              <a:spcBef>
                <a:spcPts val="0"/>
              </a:spcBef>
              <a:defRPr sz="2813" spc="-84">
                <a:uFill>
                  <a:solidFill>
                    <a:srgbClr val="000000"/>
                  </a:solidFill>
                </a:uFill>
              </a:defRPr>
            </a:lvl2pPr>
            <a:lvl3pPr marL="594540" marR="21431" indent="-370739" defTabSz="481013">
              <a:lnSpc>
                <a:spcPct val="90000"/>
              </a:lnSpc>
              <a:spcBef>
                <a:spcPts val="0"/>
              </a:spcBef>
              <a:defRPr sz="2813" spc="-84">
                <a:uFill>
                  <a:solidFill>
                    <a:srgbClr val="000000"/>
                  </a:solidFill>
                </a:uFill>
              </a:defRPr>
            </a:lvl3pPr>
            <a:lvl4pPr marL="817660" marR="21431" indent="-360531" defTabSz="481013">
              <a:lnSpc>
                <a:spcPct val="90000"/>
              </a:lnSpc>
              <a:spcBef>
                <a:spcPts val="0"/>
              </a:spcBef>
              <a:defRPr sz="2813" spc="-84">
                <a:uFill>
                  <a:solidFill>
                    <a:srgbClr val="000000"/>
                  </a:solidFill>
                </a:uFill>
              </a:defRPr>
            </a:lvl4pPr>
            <a:lvl5pPr marL="1000876" marR="21431" indent="-370736" defTabSz="481013">
              <a:lnSpc>
                <a:spcPct val="90000"/>
              </a:lnSpc>
              <a:spcBef>
                <a:spcPts val="0"/>
              </a:spcBef>
              <a:defRPr sz="2813" spc="-84">
                <a:uFill>
                  <a:solidFill>
                    <a:srgbClr val="000000"/>
                  </a:solidFill>
                </a:uFill>
              </a:defRPr>
            </a:lvl5pPr>
          </a:lstStyle>
          <a:p>
            <a:r>
              <a:t>Body Level One</a:t>
            </a:r>
          </a:p>
          <a:p>
            <a:pPr lvl="1"/>
            <a:r>
              <a:t>Body Level Two</a:t>
            </a:r>
          </a:p>
          <a:p>
            <a:pPr lvl="2"/>
            <a:r>
              <a:t>Body Level Three</a:t>
            </a:r>
          </a:p>
          <a:p>
            <a:pPr lvl="3"/>
            <a:r>
              <a:t>Body Level Four</a:t>
            </a:r>
          </a:p>
          <a:p>
            <a:pPr lvl="4"/>
            <a:r>
              <a:t>Body Level Five</a:t>
            </a:r>
          </a:p>
        </p:txBody>
      </p:sp>
      <p:sp>
        <p:nvSpPr>
          <p:cNvPr id="9727" name="Line"/>
          <p:cNvSpPr>
            <a:spLocks noGrp="1"/>
          </p:cNvSpPr>
          <p:nvPr>
            <p:ph type="body" sz="quarter" idx="21"/>
          </p:nvPr>
        </p:nvSpPr>
        <p:spPr>
          <a:xfrm>
            <a:off x="524004" y="599967"/>
            <a:ext cx="440761" cy="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close/>
              </a:path>
            </a:pathLst>
          </a:custGeom>
          <a:ln w="63500">
            <a:solidFill>
              <a:srgbClr val="D8D8D8"/>
            </a:solidFill>
          </a:ln>
        </p:spPr>
        <p:txBody>
          <a:bodyPr lIns="27065" tIns="27065" rIns="27065" bIns="27065" anchor="ctr">
            <a:normAutofit/>
          </a:bodyPr>
          <a:lstStyle>
            <a:lvl1pPr defTabSz="342900">
              <a:spcBef>
                <a:spcPts val="0"/>
              </a:spcBef>
              <a:defRPr sz="600" b="0" spc="0">
                <a:solidFill>
                  <a:srgbClr val="000000"/>
                </a:solidFill>
              </a:defRPr>
            </a:lvl1pPr>
          </a:lstStyle>
          <a:p>
            <a:pPr defTabSz="457200">
              <a:spcBef>
                <a:spcPts val="0"/>
              </a:spcBef>
              <a:defRPr sz="600" b="0" spc="0">
                <a:solidFill>
                  <a:srgbClr val="000000"/>
                </a:solidFill>
              </a:defRPr>
            </a:pPr>
            <a:endParaRPr/>
          </a:p>
        </p:txBody>
      </p:sp>
      <p:sp>
        <p:nvSpPr>
          <p:cNvPr id="9728" name="LARGE STATEMENT"/>
          <p:cNvSpPr txBox="1">
            <a:spLocks noGrp="1"/>
          </p:cNvSpPr>
          <p:nvPr>
            <p:ph type="body" sz="quarter" idx="22"/>
          </p:nvPr>
        </p:nvSpPr>
        <p:spPr>
          <a:xfrm>
            <a:off x="490666" y="738973"/>
            <a:ext cx="1220346" cy="172141"/>
          </a:xfrm>
          <a:prstGeom prst="rect">
            <a:avLst/>
          </a:prstGeom>
        </p:spPr>
        <p:txBody>
          <a:bodyPr lIns="27065" tIns="27065" rIns="27065" bIns="27065">
            <a:normAutofit/>
          </a:bodyPr>
          <a:lstStyle>
            <a:lvl1pPr marR="42863" indent="90488" defTabSz="962024">
              <a:spcBef>
                <a:spcPts val="0"/>
              </a:spcBef>
              <a:defRPr sz="2600" b="0" spc="0">
                <a:solidFill>
                  <a:srgbClr val="464646"/>
                </a:solidFill>
                <a:uFill>
                  <a:solidFill>
                    <a:srgbClr val="000000"/>
                  </a:solidFill>
                </a:uFill>
              </a:defRPr>
            </a:lvl1pPr>
          </a:lstStyle>
          <a:p>
            <a:pPr marR="57150" indent="120650" defTabSz="1282699">
              <a:spcBef>
                <a:spcPts val="0"/>
              </a:spcBef>
              <a:defRPr sz="2600" b="0" spc="0">
                <a:solidFill>
                  <a:srgbClr val="464646"/>
                </a:solidFill>
                <a:uFill>
                  <a:solidFill>
                    <a:srgbClr val="000000"/>
                  </a:solidFill>
                </a:uFill>
              </a:defRPr>
            </a:pPr>
            <a:endParaRPr/>
          </a:p>
        </p:txBody>
      </p:sp>
      <p:grpSp>
        <p:nvGrpSpPr>
          <p:cNvPr id="9731" name="Group"/>
          <p:cNvGrpSpPr/>
          <p:nvPr/>
        </p:nvGrpSpPr>
        <p:grpSpPr>
          <a:xfrm>
            <a:off x="9238473" y="4186002"/>
            <a:ext cx="296357" cy="247380"/>
            <a:chOff x="0" y="0"/>
            <a:chExt cx="790284" cy="659069"/>
          </a:xfrm>
        </p:grpSpPr>
        <p:sp>
          <p:nvSpPr>
            <p:cNvPr id="9729" name="Rectangle"/>
            <p:cNvSpPr/>
            <p:nvPr/>
          </p:nvSpPr>
          <p:spPr>
            <a:xfrm>
              <a:off x="-1" y="-1"/>
              <a:ext cx="790286" cy="659071"/>
            </a:xfrm>
            <a:prstGeom prst="rect">
              <a:avLst/>
            </a:prstGeom>
            <a:solidFill>
              <a:srgbClr val="175D8D"/>
            </a:solidFill>
            <a:ln w="12700" cap="flat">
              <a:noFill/>
              <a:miter lim="400000"/>
            </a:ln>
            <a:effectLst/>
          </p:spPr>
          <p:txBody>
            <a:bodyPr wrap="square" lIns="53576" tIns="53576" rIns="53576" bIns="53576" numCol="1" anchor="ctr">
              <a:noAutofit/>
            </a:bodyPr>
            <a:lstStyle/>
            <a:p>
              <a:pPr indent="0" defTabSz="457200">
                <a:lnSpc>
                  <a:spcPct val="90000"/>
                </a:lnSpc>
                <a:defRPr sz="4500" b="1" spc="750">
                  <a:solidFill>
                    <a:srgbClr val="1D364D"/>
                  </a:solidFill>
                  <a:latin typeface="Calibri"/>
                  <a:ea typeface="Calibri"/>
                  <a:cs typeface="Calibri"/>
                  <a:sym typeface="Calibri"/>
                </a:defRPr>
              </a:pPr>
              <a:endParaRPr sz="1688"/>
            </a:p>
          </p:txBody>
        </p:sp>
        <p:pic>
          <p:nvPicPr>
            <p:cNvPr id="9730" name="Image" descr="Image"/>
            <p:cNvPicPr>
              <a:picLocks noChangeAspect="1"/>
            </p:cNvPicPr>
            <p:nvPr/>
          </p:nvPicPr>
          <p:blipFill>
            <a:blip r:embed="rId2"/>
            <a:stretch>
              <a:fillRect/>
            </a:stretch>
          </p:blipFill>
          <p:spPr>
            <a:xfrm>
              <a:off x="192195" y="201128"/>
              <a:ext cx="405894" cy="256814"/>
            </a:xfrm>
            <a:prstGeom prst="rect">
              <a:avLst/>
            </a:prstGeom>
            <a:ln w="12700" cap="flat">
              <a:noFill/>
              <a:miter lim="400000"/>
            </a:ln>
            <a:effectLst/>
          </p:spPr>
        </p:pic>
      </p:grpSp>
      <p:sp>
        <p:nvSpPr>
          <p:cNvPr id="9732" name="IBM Cloud  ::  Confidential  ::  © IBM Corporation"/>
          <p:cNvSpPr txBox="1"/>
          <p:nvPr/>
        </p:nvSpPr>
        <p:spPr>
          <a:xfrm>
            <a:off x="339551" y="4968597"/>
            <a:ext cx="1543884" cy="750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marR="21431" indent="45244" defTabSz="481013">
              <a:defRPr sz="1300" spc="14">
                <a:solidFill>
                  <a:srgbClr val="FFFFFF"/>
                </a:solidFill>
                <a:uFill>
                  <a:solidFill>
                    <a:srgbClr val="6F6F6F"/>
                  </a:solidFill>
                </a:uFill>
              </a:defRPr>
            </a:pPr>
            <a:r>
              <a:rPr sz="488"/>
              <a:t>IBM </a:t>
            </a:r>
            <a:r>
              <a:rPr sz="488">
                <a:latin typeface="IBM Plex Sans SemiBold"/>
                <a:ea typeface="IBM Plex Sans SemiBold"/>
                <a:cs typeface="IBM Plex Sans SemiBold"/>
                <a:sym typeface="IBM Plex Sans SemiBold"/>
              </a:rPr>
              <a:t>Cloud</a:t>
            </a:r>
            <a:r>
              <a:rPr sz="488">
                <a:uFill>
                  <a:solidFill>
                    <a:srgbClr val="7A7A7A"/>
                  </a:solidFill>
                </a:uFill>
              </a:rPr>
              <a:t>  ::  </a:t>
            </a:r>
            <a:r>
              <a:rPr sz="488" i="1">
                <a:uFill>
                  <a:solidFill>
                    <a:srgbClr val="7A7A7A"/>
                  </a:solidFill>
                </a:uFill>
              </a:rPr>
              <a:t>Confidential</a:t>
            </a:r>
            <a:r>
              <a:rPr sz="488">
                <a:uFill>
                  <a:solidFill>
                    <a:srgbClr val="7A7A7A"/>
                  </a:solidFill>
                </a:uFill>
              </a:rPr>
              <a:t>  ::  © IBM Corporation </a:t>
            </a:r>
          </a:p>
        </p:txBody>
      </p:sp>
      <p:sp>
        <p:nvSpPr>
          <p:cNvPr id="9733" name="Line"/>
          <p:cNvSpPr/>
          <p:nvPr/>
        </p:nvSpPr>
        <p:spPr>
          <a:xfrm>
            <a:off x="357012" y="4900208"/>
            <a:ext cx="8429977" cy="1"/>
          </a:xfrm>
          <a:prstGeom prst="line">
            <a:avLst/>
          </a:prstGeom>
          <a:ln w="3175">
            <a:solidFill>
              <a:srgbClr val="000000"/>
            </a:solidFill>
          </a:ln>
        </p:spPr>
        <p:txBody>
          <a:bodyPr lIns="17144" tIns="17144" rIns="17144" bIns="17144"/>
          <a:lstStyle/>
          <a:p>
            <a:pPr indent="0" defTabSz="309563">
              <a:lnSpc>
                <a:spcPct val="90000"/>
              </a:lnSpc>
              <a:defRPr sz="15000" b="1" spc="750">
                <a:solidFill>
                  <a:srgbClr val="FFFFFF"/>
                </a:solidFill>
              </a:defRPr>
            </a:pPr>
            <a:endParaRPr sz="5625"/>
          </a:p>
        </p:txBody>
      </p:sp>
      <p:sp>
        <p:nvSpPr>
          <p:cNvPr id="9734" name="Slide Number"/>
          <p:cNvSpPr txBox="1">
            <a:spLocks noGrp="1"/>
          </p:cNvSpPr>
          <p:nvPr>
            <p:ph type="sldNum" sz="quarter" idx="2"/>
          </p:nvPr>
        </p:nvSpPr>
        <p:spPr>
          <a:xfrm>
            <a:off x="8601526" y="4975059"/>
            <a:ext cx="990656" cy="784113"/>
          </a:xfrm>
          <a:prstGeom prst="rect">
            <a:avLst/>
          </a:prstGeom>
        </p:spPr>
        <p:txBody>
          <a:bodyPr anchor="t"/>
          <a:lstStyle>
            <a:lvl1pPr algn="l">
              <a:defRPr sz="5625" b="1">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560159642"/>
      </p:ext>
    </p:extLst>
  </p:cSld>
  <p:clrMapOvr>
    <a:masterClrMapping/>
  </p:clrMapOvr>
  <p:transition spd="med"/>
</p:sldLayout>
</file>

<file path=ppt/slideLayouts/slideLayout308.xml><?xml version="1.0" encoding="utf-8"?>
<p:sldLayout xmlns:a="http://schemas.openxmlformats.org/drawingml/2006/main" xmlns:r="http://schemas.openxmlformats.org/officeDocument/2006/relationships" xmlns:p="http://schemas.openxmlformats.org/presentationml/2006/main" type="tx">
  <p:cSld name="4_cover">
    <p:spTree>
      <p:nvGrpSpPr>
        <p:cNvPr id="1" name=""/>
        <p:cNvGrpSpPr/>
        <p:nvPr/>
      </p:nvGrpSpPr>
      <p:grpSpPr>
        <a:xfrm>
          <a:off x="0" y="0"/>
          <a:ext cx="0" cy="0"/>
          <a:chOff x="0" y="0"/>
          <a:chExt cx="0" cy="0"/>
        </a:xfrm>
      </p:grpSpPr>
      <p:sp>
        <p:nvSpPr>
          <p:cNvPr id="9741" name="Title Text"/>
          <p:cNvSpPr txBox="1">
            <a:spLocks noGrp="1"/>
          </p:cNvSpPr>
          <p:nvPr>
            <p:ph type="title"/>
          </p:nvPr>
        </p:nvSpPr>
        <p:spPr>
          <a:xfrm>
            <a:off x="210312" y="201355"/>
            <a:ext cx="4247389" cy="4474556"/>
          </a:xfrm>
          <a:prstGeom prst="rect">
            <a:avLst/>
          </a:prstGeom>
        </p:spPr>
        <p:txBody>
          <a:bodyPr/>
          <a:lstStyle>
            <a:lvl1pPr defTabSz="342900">
              <a:defRPr sz="2363" spc="0"/>
            </a:lvl1pPr>
          </a:lstStyle>
          <a:p>
            <a:r>
              <a:t>Title Text</a:t>
            </a:r>
          </a:p>
        </p:txBody>
      </p:sp>
      <p:pic>
        <p:nvPicPr>
          <p:cNvPr id="9742" name="Picture 5" descr="Picture 5"/>
          <p:cNvPicPr>
            <a:picLocks noChangeAspect="1"/>
          </p:cNvPicPr>
          <p:nvPr/>
        </p:nvPicPr>
        <p:blipFill>
          <a:blip r:embed="rId2"/>
          <a:stretch>
            <a:fillRect/>
          </a:stretch>
        </p:blipFill>
        <p:spPr>
          <a:xfrm>
            <a:off x="8393812" y="4695217"/>
            <a:ext cx="521590" cy="211667"/>
          </a:xfrm>
          <a:prstGeom prst="rect">
            <a:avLst/>
          </a:prstGeom>
          <a:ln w="12700">
            <a:miter lim="400000"/>
          </a:ln>
        </p:spPr>
      </p:pic>
      <p:sp>
        <p:nvSpPr>
          <p:cNvPr id="9743" name="Slide Number"/>
          <p:cNvSpPr txBox="1">
            <a:spLocks noGrp="1"/>
          </p:cNvSpPr>
          <p:nvPr>
            <p:ph type="sldNum" sz="quarter" idx="2"/>
          </p:nvPr>
        </p:nvSpPr>
        <p:spPr>
          <a:xfrm>
            <a:off x="6408642" y="4729873"/>
            <a:ext cx="144559" cy="83610"/>
          </a:xfrm>
          <a:prstGeom prst="rect">
            <a:avLst/>
          </a:prstGeom>
        </p:spPr>
        <p:txBody>
          <a:bodyPr/>
          <a:lstStyle>
            <a:lvl1pPr defTabSz="685800">
              <a:defRPr sz="600" spc="132">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240886865"/>
      </p:ext>
    </p:extLst>
  </p:cSld>
  <p:clrMapOvr>
    <a:masterClrMapping/>
  </p:clrMapOvr>
  <p:transition spd="med"/>
</p:sldLayout>
</file>

<file path=ppt/slideLayouts/slideLayout309.xml><?xml version="1.0" encoding="utf-8"?>
<p:sldLayout xmlns:a="http://schemas.openxmlformats.org/drawingml/2006/main" xmlns:r="http://schemas.openxmlformats.org/officeDocument/2006/relationships" xmlns:p="http://schemas.openxmlformats.org/presentationml/2006/main" type="tx">
  <p:cSld name="9_divider">
    <p:spTree>
      <p:nvGrpSpPr>
        <p:cNvPr id="1" name=""/>
        <p:cNvGrpSpPr/>
        <p:nvPr/>
      </p:nvGrpSpPr>
      <p:grpSpPr>
        <a:xfrm>
          <a:off x="0" y="0"/>
          <a:ext cx="0" cy="0"/>
          <a:chOff x="0" y="0"/>
          <a:chExt cx="0" cy="0"/>
        </a:xfrm>
      </p:grpSpPr>
      <p:sp>
        <p:nvSpPr>
          <p:cNvPr id="9750" name="Title Text"/>
          <p:cNvSpPr txBox="1">
            <a:spLocks noGrp="1"/>
          </p:cNvSpPr>
          <p:nvPr>
            <p:ph type="title"/>
          </p:nvPr>
        </p:nvSpPr>
        <p:spPr>
          <a:xfrm>
            <a:off x="210312" y="201355"/>
            <a:ext cx="4247389" cy="4474556"/>
          </a:xfrm>
          <a:prstGeom prst="rect">
            <a:avLst/>
          </a:prstGeom>
        </p:spPr>
        <p:txBody>
          <a:bodyPr/>
          <a:lstStyle>
            <a:lvl1pPr defTabSz="342900">
              <a:defRPr sz="2363" spc="0"/>
            </a:lvl1pPr>
          </a:lstStyle>
          <a:p>
            <a:r>
              <a:t>Title Text</a:t>
            </a:r>
          </a:p>
        </p:txBody>
      </p:sp>
      <p:sp>
        <p:nvSpPr>
          <p:cNvPr id="97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03240217"/>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reserve="1">
  <p:cSld name="BLANK">
    <p:spTree>
      <p:nvGrpSpPr>
        <p:cNvPr id="1" name=""/>
        <p:cNvGrpSpPr/>
        <p:nvPr/>
      </p:nvGrpSpPr>
      <p:grpSpPr>
        <a:xfrm>
          <a:off x="0" y="0"/>
          <a:ext cx="0" cy="0"/>
          <a:chOff x="0" y="0"/>
          <a:chExt cx="0" cy="0"/>
        </a:xfrm>
      </p:grpSpPr>
      <p:pic>
        <p:nvPicPr>
          <p:cNvPr id="312" name="ibm_logo_dark blue-01.png" descr="ibm_logo_dark blue-01.png"/>
          <p:cNvPicPr>
            <a:picLocks noChangeAspect="1"/>
          </p:cNvPicPr>
          <p:nvPr/>
        </p:nvPicPr>
        <p:blipFill>
          <a:blip r:embed="rId2"/>
          <a:stretch>
            <a:fillRect/>
          </a:stretch>
        </p:blipFill>
        <p:spPr>
          <a:xfrm rot="5400000">
            <a:off x="8787924" y="4792100"/>
            <a:ext cx="143009" cy="378646"/>
          </a:xfrm>
          <a:prstGeom prst="rect">
            <a:avLst/>
          </a:prstGeom>
          <a:ln w="12700">
            <a:miter lim="400000"/>
          </a:ln>
        </p:spPr>
      </p:pic>
      <p:sp>
        <p:nvSpPr>
          <p:cNvPr id="314" name="Slide title"/>
          <p:cNvSpPr txBox="1">
            <a:spLocks noGrp="1"/>
          </p:cNvSpPr>
          <p:nvPr>
            <p:ph type="body" sz="quarter" idx="13"/>
          </p:nvPr>
        </p:nvSpPr>
        <p:spPr>
          <a:xfrm>
            <a:off x="190501" y="190678"/>
            <a:ext cx="8858251" cy="370952"/>
          </a:xfrm>
          <a:prstGeom prst="rect">
            <a:avLst/>
          </a:prstGeom>
        </p:spPr>
        <p:txBody>
          <a:bodyPr lIns="45718" tIns="45718" rIns="45718" bIns="45718"/>
          <a:lstStyle>
            <a:lvl1pPr defTabSz="582391">
              <a:lnSpc>
                <a:spcPct val="90000"/>
              </a:lnSpc>
              <a:defRPr sz="2248" b="1">
                <a:solidFill>
                  <a:schemeClr val="accent4"/>
                </a:solidFill>
              </a:defRPr>
            </a:lvl1pPr>
          </a:lstStyle>
          <a:p>
            <a:r>
              <a:t>Slide title</a:t>
            </a:r>
          </a:p>
        </p:txBody>
      </p:sp>
    </p:spTree>
    <p:extLst>
      <p:ext uri="{BB962C8B-B14F-4D97-AF65-F5344CB8AC3E}">
        <p14:creationId xmlns:p14="http://schemas.microsoft.com/office/powerpoint/2010/main" val="2411949697"/>
      </p:ext>
    </p:extLst>
  </p:cSld>
  <p:clrMapOvr>
    <a:masterClrMapping/>
  </p:clrMapOvr>
  <p:transition spd="med"/>
</p:sldLayout>
</file>

<file path=ppt/slideLayouts/slideLayout310.xml><?xml version="1.0" encoding="utf-8"?>
<p:sldLayout xmlns:a="http://schemas.openxmlformats.org/drawingml/2006/main" xmlns:r="http://schemas.openxmlformats.org/officeDocument/2006/relationships" xmlns:p="http://schemas.openxmlformats.org/presentationml/2006/main" type="tx">
  <p:cSld name="10_divider (with page contents)">
    <p:spTree>
      <p:nvGrpSpPr>
        <p:cNvPr id="1" name=""/>
        <p:cNvGrpSpPr/>
        <p:nvPr/>
      </p:nvGrpSpPr>
      <p:grpSpPr>
        <a:xfrm>
          <a:off x="0" y="0"/>
          <a:ext cx="0" cy="0"/>
          <a:chOff x="0" y="0"/>
          <a:chExt cx="0" cy="0"/>
        </a:xfrm>
      </p:grpSpPr>
      <p:sp>
        <p:nvSpPr>
          <p:cNvPr id="9758" name="Title Text"/>
          <p:cNvSpPr txBox="1">
            <a:spLocks noGrp="1"/>
          </p:cNvSpPr>
          <p:nvPr>
            <p:ph type="title"/>
          </p:nvPr>
        </p:nvSpPr>
        <p:spPr>
          <a:xfrm>
            <a:off x="210313" y="201355"/>
            <a:ext cx="8705021" cy="598746"/>
          </a:xfrm>
          <a:prstGeom prst="rect">
            <a:avLst/>
          </a:prstGeom>
        </p:spPr>
        <p:txBody>
          <a:bodyPr/>
          <a:lstStyle>
            <a:lvl1pPr defTabSz="342900">
              <a:defRPr sz="2363" spc="0"/>
            </a:lvl1pPr>
          </a:lstStyle>
          <a:p>
            <a:r>
              <a:t>Title Text</a:t>
            </a:r>
          </a:p>
        </p:txBody>
      </p:sp>
      <p:sp>
        <p:nvSpPr>
          <p:cNvPr id="97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760" name="Body Level One…"/>
          <p:cNvSpPr txBox="1">
            <a:spLocks noGrp="1"/>
          </p:cNvSpPr>
          <p:nvPr>
            <p:ph type="body" sz="half" idx="1"/>
          </p:nvPr>
        </p:nvSpPr>
        <p:spPr>
          <a:xfrm>
            <a:off x="4686300" y="904010"/>
            <a:ext cx="4229100" cy="3751119"/>
          </a:xfrm>
          <a:prstGeom prst="rect">
            <a:avLst/>
          </a:prstGeom>
        </p:spPr>
        <p:txBody>
          <a:bodyPr>
            <a:normAutofit/>
          </a:bodyPr>
          <a:lstStyle>
            <a:lvl1pPr defTabSz="342900">
              <a:spcBef>
                <a:spcPts val="0"/>
              </a:spcBef>
              <a:defRPr sz="1388" b="0" spc="0">
                <a:solidFill>
                  <a:srgbClr val="000000"/>
                </a:solidFill>
              </a:defRPr>
            </a:lvl1pPr>
            <a:lvl2pPr marL="0" indent="0" defTabSz="342900">
              <a:spcBef>
                <a:spcPts val="0"/>
              </a:spcBef>
              <a:buSzTx/>
              <a:buNone/>
              <a:defRPr sz="1388" b="0" spc="0">
                <a:solidFill>
                  <a:srgbClr val="000000"/>
                </a:solidFill>
              </a:defRPr>
            </a:lvl2pPr>
            <a:lvl3pPr marL="0" indent="201425" defTabSz="342900">
              <a:spcBef>
                <a:spcPts val="0"/>
              </a:spcBef>
              <a:buSzTx/>
              <a:buNone/>
              <a:defRPr sz="1388" b="0" spc="0">
                <a:solidFill>
                  <a:srgbClr val="000000"/>
                </a:solidFill>
              </a:defRPr>
            </a:lvl3pPr>
            <a:lvl4pPr marL="0" indent="434573" defTabSz="342900">
              <a:spcBef>
                <a:spcPts val="0"/>
              </a:spcBef>
              <a:buSzTx/>
              <a:buNone/>
              <a:defRPr sz="1388" b="0" spc="0">
                <a:solidFill>
                  <a:srgbClr val="000000"/>
                </a:solidFill>
              </a:defRPr>
            </a:lvl4pPr>
            <a:lvl5pPr marL="0" indent="631241" defTabSz="342900">
              <a:spcBef>
                <a:spcPts val="0"/>
              </a:spcBef>
              <a:buSzTx/>
              <a:buNone/>
              <a:defRPr sz="1388" b="0" spc="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761" name="Text Placeholder 7"/>
          <p:cNvSpPr>
            <a:spLocks noGrp="1"/>
          </p:cNvSpPr>
          <p:nvPr>
            <p:ph type="body" sz="half" idx="21"/>
          </p:nvPr>
        </p:nvSpPr>
        <p:spPr>
          <a:xfrm>
            <a:off x="219456" y="904010"/>
            <a:ext cx="4269418" cy="3751119"/>
          </a:xfrm>
          <a:prstGeom prst="rect">
            <a:avLst/>
          </a:prstGeom>
        </p:spPr>
        <p:txBody>
          <a:bodyPr>
            <a:normAutofit/>
          </a:bodyPr>
          <a:lstStyle>
            <a:lvl1pPr defTabSz="685800">
              <a:spcBef>
                <a:spcPts val="0"/>
              </a:spcBef>
              <a:defRPr sz="3700" b="0" spc="0">
                <a:solidFill>
                  <a:srgbClr val="000000"/>
                </a:solidFill>
              </a:defRPr>
            </a:lvl1pPr>
          </a:lstStyle>
          <a:p>
            <a:pPr defTabSz="914400">
              <a:spcBef>
                <a:spcPts val="0"/>
              </a:spcBef>
              <a:defRPr sz="3700" b="0" spc="0">
                <a:solidFill>
                  <a:srgbClr val="000000"/>
                </a:solidFill>
              </a:defRPr>
            </a:pPr>
            <a:endParaRPr/>
          </a:p>
        </p:txBody>
      </p:sp>
    </p:spTree>
    <p:extLst>
      <p:ext uri="{BB962C8B-B14F-4D97-AF65-F5344CB8AC3E}">
        <p14:creationId xmlns:p14="http://schemas.microsoft.com/office/powerpoint/2010/main" val="1858676657"/>
      </p:ext>
    </p:extLst>
  </p:cSld>
  <p:clrMapOvr>
    <a:masterClrMapping/>
  </p:clrMapOvr>
  <p:transition spd="med"/>
</p:sldLayout>
</file>

<file path=ppt/slideLayouts/slideLayout311.xml><?xml version="1.0" encoding="utf-8"?>
<p:sldLayout xmlns:a="http://schemas.openxmlformats.org/drawingml/2006/main" xmlns:r="http://schemas.openxmlformats.org/officeDocument/2006/relationships" xmlns:p="http://schemas.openxmlformats.org/presentationml/2006/main" type="tx">
  <p:cSld name="4_fact, number">
    <p:spTree>
      <p:nvGrpSpPr>
        <p:cNvPr id="1" name=""/>
        <p:cNvGrpSpPr/>
        <p:nvPr/>
      </p:nvGrpSpPr>
      <p:grpSpPr>
        <a:xfrm>
          <a:off x="0" y="0"/>
          <a:ext cx="0" cy="0"/>
          <a:chOff x="0" y="0"/>
          <a:chExt cx="0" cy="0"/>
        </a:xfrm>
      </p:grpSpPr>
      <p:sp>
        <p:nvSpPr>
          <p:cNvPr id="9768" name="Title Text"/>
          <p:cNvSpPr txBox="1">
            <a:spLocks noGrp="1"/>
          </p:cNvSpPr>
          <p:nvPr>
            <p:ph type="title"/>
          </p:nvPr>
        </p:nvSpPr>
        <p:spPr>
          <a:xfrm>
            <a:off x="219456" y="219660"/>
            <a:ext cx="4133089" cy="805418"/>
          </a:xfrm>
          <a:prstGeom prst="rect">
            <a:avLst/>
          </a:prstGeom>
        </p:spPr>
        <p:txBody>
          <a:bodyPr/>
          <a:lstStyle>
            <a:lvl1pPr defTabSz="342900">
              <a:defRPr sz="1575" spc="0"/>
            </a:lvl1pPr>
          </a:lstStyle>
          <a:p>
            <a:r>
              <a:t>Title Text</a:t>
            </a:r>
          </a:p>
        </p:txBody>
      </p:sp>
      <p:sp>
        <p:nvSpPr>
          <p:cNvPr id="97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770" name="Body Level One…"/>
          <p:cNvSpPr txBox="1">
            <a:spLocks noGrp="1"/>
          </p:cNvSpPr>
          <p:nvPr>
            <p:ph type="body" sz="half" idx="1"/>
          </p:nvPr>
        </p:nvSpPr>
        <p:spPr>
          <a:xfrm>
            <a:off x="137160" y="1134906"/>
            <a:ext cx="4206241" cy="3365057"/>
          </a:xfrm>
          <a:prstGeom prst="rect">
            <a:avLst/>
          </a:prstGeom>
        </p:spPr>
        <p:txBody>
          <a:bodyPr>
            <a:normAutofit/>
          </a:bodyPr>
          <a:lstStyle>
            <a:lvl1pPr defTabSz="342900">
              <a:lnSpc>
                <a:spcPct val="90000"/>
              </a:lnSpc>
              <a:defRPr sz="9563" b="0" spc="0">
                <a:solidFill>
                  <a:srgbClr val="000000"/>
                </a:solidFill>
                <a:latin typeface="IBM Plex Sans Thin"/>
                <a:ea typeface="IBM Plex Sans Thin"/>
                <a:cs typeface="IBM Plex Sans Thin"/>
                <a:sym typeface="IBM Plex Sans Thin"/>
              </a:defRPr>
            </a:lvl1pPr>
            <a:lvl2pPr marL="1180522" indent="-1180522" defTabSz="342900">
              <a:lnSpc>
                <a:spcPct val="90000"/>
              </a:lnSpc>
              <a:defRPr sz="9563" b="0" spc="0">
                <a:solidFill>
                  <a:srgbClr val="000000"/>
                </a:solidFill>
                <a:latin typeface="IBM Plex Sans Thin"/>
                <a:ea typeface="IBM Plex Sans Thin"/>
                <a:cs typeface="IBM Plex Sans Thin"/>
                <a:sym typeface="IBM Plex Sans Thin"/>
              </a:defRPr>
            </a:lvl2pPr>
            <a:lvl3pPr marL="1174265" indent="-972839" defTabSz="342900">
              <a:lnSpc>
                <a:spcPct val="90000"/>
              </a:lnSpc>
              <a:buChar char="▪"/>
              <a:defRPr sz="9563" b="0" spc="0">
                <a:solidFill>
                  <a:srgbClr val="000000"/>
                </a:solidFill>
                <a:latin typeface="IBM Plex Sans Thin"/>
                <a:ea typeface="IBM Plex Sans Thin"/>
                <a:cs typeface="IBM Plex Sans Thin"/>
                <a:sym typeface="IBM Plex Sans Thin"/>
              </a:defRPr>
            </a:lvl3pPr>
            <a:lvl4pPr marL="1768125" indent="-1333553" defTabSz="342900">
              <a:lnSpc>
                <a:spcPct val="90000"/>
              </a:lnSpc>
              <a:defRPr sz="9563" b="0" spc="0">
                <a:solidFill>
                  <a:srgbClr val="000000"/>
                </a:solidFill>
                <a:latin typeface="IBM Plex Sans Thin"/>
                <a:ea typeface="IBM Plex Sans Thin"/>
                <a:cs typeface="IBM Plex Sans Thin"/>
                <a:sym typeface="IBM Plex Sans Thin"/>
              </a:defRPr>
            </a:lvl4pPr>
            <a:lvl5pPr marL="1811762" indent="-1180522" defTabSz="342900">
              <a:lnSpc>
                <a:spcPct val="90000"/>
              </a:lnSpc>
              <a:defRPr sz="9563" b="0" spc="0">
                <a:solidFill>
                  <a:srgbClr val="000000"/>
                </a:solidFill>
                <a:latin typeface="IBM Plex Sans Thin"/>
                <a:ea typeface="IBM Plex Sans Thin"/>
                <a:cs typeface="IBM Plex Sans Thin"/>
                <a:sym typeface="IBM Plex Sans Thin"/>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854591079"/>
      </p:ext>
    </p:extLst>
  </p:cSld>
  <p:clrMapOvr>
    <a:masterClrMapping/>
  </p:clrMapOvr>
  <p:transition spd="med"/>
</p:sldLayout>
</file>

<file path=ppt/slideLayouts/slideLayout312.xml><?xml version="1.0" encoding="utf-8"?>
<p:sldLayout xmlns:a="http://schemas.openxmlformats.org/drawingml/2006/main" xmlns:r="http://schemas.openxmlformats.org/officeDocument/2006/relationships" xmlns:p="http://schemas.openxmlformats.org/presentationml/2006/main" type="tx">
  <p:cSld name="6_fact, number, half-image (bleeds)">
    <p:spTree>
      <p:nvGrpSpPr>
        <p:cNvPr id="1" name=""/>
        <p:cNvGrpSpPr/>
        <p:nvPr/>
      </p:nvGrpSpPr>
      <p:grpSpPr>
        <a:xfrm>
          <a:off x="0" y="0"/>
          <a:ext cx="0" cy="0"/>
          <a:chOff x="0" y="0"/>
          <a:chExt cx="0" cy="0"/>
        </a:xfrm>
      </p:grpSpPr>
      <p:sp>
        <p:nvSpPr>
          <p:cNvPr id="9777" name="Picture Placeholder 6"/>
          <p:cNvSpPr>
            <a:spLocks noGrp="1"/>
          </p:cNvSpPr>
          <p:nvPr>
            <p:ph type="pic" idx="21"/>
          </p:nvPr>
        </p:nvSpPr>
        <p:spPr>
          <a:xfrm>
            <a:off x="4572000" y="1"/>
            <a:ext cx="4572000" cy="5148264"/>
          </a:xfrm>
          <a:prstGeom prst="rect">
            <a:avLst/>
          </a:prstGeom>
        </p:spPr>
        <p:txBody>
          <a:bodyPr lIns="91439" tIns="45719" rIns="91439" bIns="45719"/>
          <a:lstStyle/>
          <a:p>
            <a:endParaRPr/>
          </a:p>
        </p:txBody>
      </p:sp>
      <p:sp>
        <p:nvSpPr>
          <p:cNvPr id="9778" name="Title Text"/>
          <p:cNvSpPr txBox="1">
            <a:spLocks noGrp="1"/>
          </p:cNvSpPr>
          <p:nvPr>
            <p:ph type="title"/>
          </p:nvPr>
        </p:nvSpPr>
        <p:spPr>
          <a:xfrm>
            <a:off x="219456" y="219660"/>
            <a:ext cx="4133089" cy="805418"/>
          </a:xfrm>
          <a:prstGeom prst="rect">
            <a:avLst/>
          </a:prstGeom>
        </p:spPr>
        <p:txBody>
          <a:bodyPr/>
          <a:lstStyle>
            <a:lvl1pPr defTabSz="342900">
              <a:defRPr sz="1575" spc="0"/>
            </a:lvl1pPr>
          </a:lstStyle>
          <a:p>
            <a:r>
              <a:t>Title Text</a:t>
            </a:r>
          </a:p>
        </p:txBody>
      </p:sp>
      <p:sp>
        <p:nvSpPr>
          <p:cNvPr id="97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780" name="Body Level One…"/>
          <p:cNvSpPr txBox="1">
            <a:spLocks noGrp="1"/>
          </p:cNvSpPr>
          <p:nvPr>
            <p:ph type="body" sz="half" idx="1"/>
          </p:nvPr>
        </p:nvSpPr>
        <p:spPr>
          <a:xfrm>
            <a:off x="137160" y="1134906"/>
            <a:ext cx="4206241" cy="3365057"/>
          </a:xfrm>
          <a:prstGeom prst="rect">
            <a:avLst/>
          </a:prstGeom>
        </p:spPr>
        <p:txBody>
          <a:bodyPr>
            <a:normAutofit/>
          </a:bodyPr>
          <a:lstStyle>
            <a:lvl1pPr defTabSz="342900">
              <a:lnSpc>
                <a:spcPct val="90000"/>
              </a:lnSpc>
              <a:defRPr sz="9563" b="0" spc="0">
                <a:solidFill>
                  <a:srgbClr val="000000"/>
                </a:solidFill>
                <a:latin typeface="IBM Plex Sans Thin"/>
                <a:ea typeface="IBM Plex Sans Thin"/>
                <a:cs typeface="IBM Plex Sans Thin"/>
                <a:sym typeface="IBM Plex Sans Thin"/>
              </a:defRPr>
            </a:lvl1pPr>
            <a:lvl2pPr marL="1180522" indent="-1180522" defTabSz="342900">
              <a:lnSpc>
                <a:spcPct val="90000"/>
              </a:lnSpc>
              <a:defRPr sz="9563" b="0" spc="0">
                <a:solidFill>
                  <a:srgbClr val="000000"/>
                </a:solidFill>
                <a:latin typeface="IBM Plex Sans Thin"/>
                <a:ea typeface="IBM Plex Sans Thin"/>
                <a:cs typeface="IBM Plex Sans Thin"/>
                <a:sym typeface="IBM Plex Sans Thin"/>
              </a:defRPr>
            </a:lvl2pPr>
            <a:lvl3pPr marL="1174265" indent="-972839" defTabSz="342900">
              <a:lnSpc>
                <a:spcPct val="90000"/>
              </a:lnSpc>
              <a:buChar char="▪"/>
              <a:defRPr sz="9563" b="0" spc="0">
                <a:solidFill>
                  <a:srgbClr val="000000"/>
                </a:solidFill>
                <a:latin typeface="IBM Plex Sans Thin"/>
                <a:ea typeface="IBM Plex Sans Thin"/>
                <a:cs typeface="IBM Plex Sans Thin"/>
                <a:sym typeface="IBM Plex Sans Thin"/>
              </a:defRPr>
            </a:lvl3pPr>
            <a:lvl4pPr marL="1768125" indent="-1333553" defTabSz="342900">
              <a:lnSpc>
                <a:spcPct val="90000"/>
              </a:lnSpc>
              <a:defRPr sz="9563" b="0" spc="0">
                <a:solidFill>
                  <a:srgbClr val="000000"/>
                </a:solidFill>
                <a:latin typeface="IBM Plex Sans Thin"/>
                <a:ea typeface="IBM Plex Sans Thin"/>
                <a:cs typeface="IBM Plex Sans Thin"/>
                <a:sym typeface="IBM Plex Sans Thin"/>
              </a:defRPr>
            </a:lvl4pPr>
            <a:lvl5pPr marL="1811762" indent="-1180522" defTabSz="342900">
              <a:lnSpc>
                <a:spcPct val="90000"/>
              </a:lnSpc>
              <a:defRPr sz="9563" b="0" spc="0">
                <a:solidFill>
                  <a:srgbClr val="000000"/>
                </a:solidFill>
                <a:latin typeface="IBM Plex Sans Thin"/>
                <a:ea typeface="IBM Plex Sans Thin"/>
                <a:cs typeface="IBM Plex Sans Thin"/>
                <a:sym typeface="IBM Plex Sans Thin"/>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489627614"/>
      </p:ext>
    </p:extLst>
  </p:cSld>
  <p:clrMapOvr>
    <a:masterClrMapping/>
  </p:clrMapOvr>
  <p:transition spd="med"/>
</p:sldLayout>
</file>

<file path=ppt/slideLayouts/slideLayout313.xml><?xml version="1.0" encoding="utf-8"?>
<p:sldLayout xmlns:a="http://schemas.openxmlformats.org/drawingml/2006/main" xmlns:r="http://schemas.openxmlformats.org/officeDocument/2006/relationships" xmlns:p="http://schemas.openxmlformats.org/presentationml/2006/main" type="tx">
  <p:cSld name="4_big text">
    <p:spTree>
      <p:nvGrpSpPr>
        <p:cNvPr id="1" name=""/>
        <p:cNvGrpSpPr/>
        <p:nvPr/>
      </p:nvGrpSpPr>
      <p:grpSpPr>
        <a:xfrm>
          <a:off x="0" y="0"/>
          <a:ext cx="0" cy="0"/>
          <a:chOff x="0" y="0"/>
          <a:chExt cx="0" cy="0"/>
        </a:xfrm>
      </p:grpSpPr>
      <p:sp>
        <p:nvSpPr>
          <p:cNvPr id="9787" name="Title Text"/>
          <p:cNvSpPr txBox="1">
            <a:spLocks noGrp="1"/>
          </p:cNvSpPr>
          <p:nvPr>
            <p:ph type="title"/>
          </p:nvPr>
        </p:nvSpPr>
        <p:spPr>
          <a:xfrm>
            <a:off x="137161" y="91524"/>
            <a:ext cx="8778173" cy="4408439"/>
          </a:xfrm>
          <a:prstGeom prst="rect">
            <a:avLst/>
          </a:prstGeom>
        </p:spPr>
        <p:txBody>
          <a:bodyPr/>
          <a:lstStyle>
            <a:lvl1pPr defTabSz="342900">
              <a:defRPr sz="9563" spc="0">
                <a:latin typeface="IBM Plex Sans SemiBold"/>
                <a:ea typeface="IBM Plex Sans SemiBold"/>
                <a:cs typeface="IBM Plex Sans SemiBold"/>
                <a:sym typeface="IBM Plex Sans SemiBold"/>
              </a:defRPr>
            </a:lvl1pPr>
          </a:lstStyle>
          <a:p>
            <a:r>
              <a:t>Title Text</a:t>
            </a:r>
          </a:p>
        </p:txBody>
      </p:sp>
      <p:sp>
        <p:nvSpPr>
          <p:cNvPr id="97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59912236"/>
      </p:ext>
    </p:extLst>
  </p:cSld>
  <p:clrMapOvr>
    <a:masterClrMapping/>
  </p:clrMapOvr>
  <p:transition spd="med"/>
</p:sldLayout>
</file>

<file path=ppt/slideLayouts/slideLayout314.xml><?xml version="1.0" encoding="utf-8"?>
<p:sldLayout xmlns:a="http://schemas.openxmlformats.org/drawingml/2006/main" xmlns:r="http://schemas.openxmlformats.org/officeDocument/2006/relationships" xmlns:p="http://schemas.openxmlformats.org/presentationml/2006/main" type="tx">
  <p:cSld name="6_quote">
    <p:spTree>
      <p:nvGrpSpPr>
        <p:cNvPr id="1" name=""/>
        <p:cNvGrpSpPr/>
        <p:nvPr/>
      </p:nvGrpSpPr>
      <p:grpSpPr>
        <a:xfrm>
          <a:off x="0" y="0"/>
          <a:ext cx="0" cy="0"/>
          <a:chOff x="0" y="0"/>
          <a:chExt cx="0" cy="0"/>
        </a:xfrm>
      </p:grpSpPr>
      <p:sp>
        <p:nvSpPr>
          <p:cNvPr id="9795" name="Title Text"/>
          <p:cNvSpPr txBox="1">
            <a:spLocks noGrp="1"/>
          </p:cNvSpPr>
          <p:nvPr>
            <p:ph type="title"/>
          </p:nvPr>
        </p:nvSpPr>
        <p:spPr>
          <a:xfrm>
            <a:off x="210312" y="201355"/>
            <a:ext cx="5562535" cy="4298610"/>
          </a:xfrm>
          <a:prstGeom prst="rect">
            <a:avLst/>
          </a:prstGeom>
        </p:spPr>
        <p:txBody>
          <a:bodyPr/>
          <a:lstStyle>
            <a:lvl1pPr defTabSz="342900">
              <a:defRPr sz="2363" spc="0"/>
            </a:lvl1pPr>
          </a:lstStyle>
          <a:p>
            <a:r>
              <a:t>Title Text</a:t>
            </a:r>
          </a:p>
        </p:txBody>
      </p:sp>
      <p:sp>
        <p:nvSpPr>
          <p:cNvPr id="97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07308471"/>
      </p:ext>
    </p:extLst>
  </p:cSld>
  <p:clrMapOvr>
    <a:masterClrMapping/>
  </p:clrMapOvr>
  <p:transition spd="med"/>
</p:sldLayout>
</file>

<file path=ppt/slideLayouts/slideLayout315.xml><?xml version="1.0" encoding="utf-8"?>
<p:sldLayout xmlns:a="http://schemas.openxmlformats.org/drawingml/2006/main" xmlns:r="http://schemas.openxmlformats.org/officeDocument/2006/relationships" xmlns:p="http://schemas.openxmlformats.org/presentationml/2006/main" type="tx">
  <p:cSld name="4_title, text">
    <p:spTree>
      <p:nvGrpSpPr>
        <p:cNvPr id="1" name=""/>
        <p:cNvGrpSpPr/>
        <p:nvPr/>
      </p:nvGrpSpPr>
      <p:grpSpPr>
        <a:xfrm>
          <a:off x="0" y="0"/>
          <a:ext cx="0" cy="0"/>
          <a:chOff x="0" y="0"/>
          <a:chExt cx="0" cy="0"/>
        </a:xfrm>
      </p:grpSpPr>
      <p:sp>
        <p:nvSpPr>
          <p:cNvPr id="9803" name="Title Text"/>
          <p:cNvSpPr txBox="1">
            <a:spLocks noGrp="1"/>
          </p:cNvSpPr>
          <p:nvPr>
            <p:ph type="title"/>
          </p:nvPr>
        </p:nvSpPr>
        <p:spPr>
          <a:xfrm>
            <a:off x="210312" y="201355"/>
            <a:ext cx="4142233" cy="4298610"/>
          </a:xfrm>
          <a:prstGeom prst="rect">
            <a:avLst/>
          </a:prstGeom>
        </p:spPr>
        <p:txBody>
          <a:bodyPr/>
          <a:lstStyle>
            <a:lvl1pPr defTabSz="342900">
              <a:defRPr sz="2363" spc="0"/>
            </a:lvl1pPr>
          </a:lstStyle>
          <a:p>
            <a:r>
              <a:t>Title Text</a:t>
            </a:r>
          </a:p>
        </p:txBody>
      </p:sp>
      <p:sp>
        <p:nvSpPr>
          <p:cNvPr id="98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805" name="Body Level One…"/>
          <p:cNvSpPr txBox="1">
            <a:spLocks noGrp="1"/>
          </p:cNvSpPr>
          <p:nvPr>
            <p:ph type="body" sz="half" idx="1"/>
          </p:nvPr>
        </p:nvSpPr>
        <p:spPr>
          <a:xfrm>
            <a:off x="4791456" y="201355"/>
            <a:ext cx="4123944" cy="4298610"/>
          </a:xfrm>
          <a:prstGeom prst="rect">
            <a:avLst/>
          </a:prstGeom>
        </p:spPr>
        <p:txBody>
          <a:bodyPr>
            <a:normAutofit/>
          </a:bodyPr>
          <a:lstStyle>
            <a:lvl1pPr defTabSz="342900">
              <a:defRPr sz="1388" b="0" spc="0">
                <a:solidFill>
                  <a:srgbClr val="000000"/>
                </a:solidFill>
              </a:defRPr>
            </a:lvl1pPr>
            <a:lvl2pPr marL="171292" indent="-171292" defTabSz="342900">
              <a:defRPr sz="1388" b="0" spc="0">
                <a:solidFill>
                  <a:srgbClr val="000000"/>
                </a:solidFill>
              </a:defRPr>
            </a:lvl2pPr>
            <a:lvl3pPr marL="342583" indent="-141157" defTabSz="342900">
              <a:buChar char="▪"/>
              <a:defRPr sz="1388" b="0" spc="0">
                <a:solidFill>
                  <a:srgbClr val="000000"/>
                </a:solidFill>
              </a:defRPr>
            </a:lvl3pPr>
            <a:lvl4pPr marL="628068" indent="-193496" defTabSz="342900">
              <a:defRPr sz="1388" b="0" spc="0">
                <a:solidFill>
                  <a:srgbClr val="000000"/>
                </a:solidFill>
              </a:defRPr>
            </a:lvl4pPr>
            <a:lvl5pPr marL="802532" indent="-171291" defTabSz="342900">
              <a:defRPr sz="1388" b="0" spc="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98565359"/>
      </p:ext>
    </p:extLst>
  </p:cSld>
  <p:clrMapOvr>
    <a:masterClrMapping/>
  </p:clrMapOvr>
  <p:transition spd="med"/>
</p:sldLayout>
</file>

<file path=ppt/slideLayouts/slideLayout316.xml><?xml version="1.0" encoding="utf-8"?>
<p:sldLayout xmlns:a="http://schemas.openxmlformats.org/drawingml/2006/main" xmlns:r="http://schemas.openxmlformats.org/officeDocument/2006/relationships" xmlns:p="http://schemas.openxmlformats.org/presentationml/2006/main" type="tx">
  <p:cSld name="traditional title, text">
    <p:spTree>
      <p:nvGrpSpPr>
        <p:cNvPr id="1" name=""/>
        <p:cNvGrpSpPr/>
        <p:nvPr/>
      </p:nvGrpSpPr>
      <p:grpSpPr>
        <a:xfrm>
          <a:off x="0" y="0"/>
          <a:ext cx="0" cy="0"/>
          <a:chOff x="0" y="0"/>
          <a:chExt cx="0" cy="0"/>
        </a:xfrm>
      </p:grpSpPr>
      <p:sp>
        <p:nvSpPr>
          <p:cNvPr id="9812" name="Title Text"/>
          <p:cNvSpPr txBox="1">
            <a:spLocks noGrp="1"/>
          </p:cNvSpPr>
          <p:nvPr>
            <p:ph type="title"/>
          </p:nvPr>
        </p:nvSpPr>
        <p:spPr>
          <a:xfrm>
            <a:off x="210313" y="201354"/>
            <a:ext cx="8705021" cy="494837"/>
          </a:xfrm>
          <a:prstGeom prst="rect">
            <a:avLst/>
          </a:prstGeom>
        </p:spPr>
        <p:txBody>
          <a:bodyPr/>
          <a:lstStyle>
            <a:lvl1pPr defTabSz="342900">
              <a:defRPr sz="2363" spc="0"/>
            </a:lvl1pPr>
          </a:lstStyle>
          <a:p>
            <a:r>
              <a:t>Title Text</a:t>
            </a:r>
          </a:p>
        </p:txBody>
      </p:sp>
      <p:sp>
        <p:nvSpPr>
          <p:cNvPr id="98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814" name="Body Level One…"/>
          <p:cNvSpPr txBox="1">
            <a:spLocks noGrp="1"/>
          </p:cNvSpPr>
          <p:nvPr>
            <p:ph type="body" idx="1"/>
          </p:nvPr>
        </p:nvSpPr>
        <p:spPr>
          <a:xfrm>
            <a:off x="210312" y="789709"/>
            <a:ext cx="8705089" cy="3855029"/>
          </a:xfrm>
          <a:prstGeom prst="rect">
            <a:avLst/>
          </a:prstGeom>
        </p:spPr>
        <p:txBody>
          <a:bodyPr>
            <a:normAutofit/>
          </a:bodyPr>
          <a:lstStyle>
            <a:lvl1pPr defTabSz="342900">
              <a:defRPr sz="1388" b="0" spc="0">
                <a:solidFill>
                  <a:srgbClr val="000000"/>
                </a:solidFill>
              </a:defRPr>
            </a:lvl1pPr>
            <a:lvl2pPr marL="171292" indent="-171292" defTabSz="342900">
              <a:defRPr sz="1388" b="0" spc="0">
                <a:solidFill>
                  <a:srgbClr val="000000"/>
                </a:solidFill>
              </a:defRPr>
            </a:lvl2pPr>
            <a:lvl3pPr marL="342583" indent="-141157" defTabSz="342900">
              <a:buChar char="▪"/>
              <a:defRPr sz="1388" b="0" spc="0">
                <a:solidFill>
                  <a:srgbClr val="000000"/>
                </a:solidFill>
              </a:defRPr>
            </a:lvl3pPr>
            <a:lvl4pPr marL="628068" indent="-193496" defTabSz="342900">
              <a:defRPr sz="1388" b="0" spc="0">
                <a:solidFill>
                  <a:srgbClr val="000000"/>
                </a:solidFill>
              </a:defRPr>
            </a:lvl4pPr>
            <a:lvl5pPr marL="802532" indent="-171291" defTabSz="342900">
              <a:defRPr sz="1388" b="0" spc="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478051040"/>
      </p:ext>
    </p:extLst>
  </p:cSld>
  <p:clrMapOvr>
    <a:masterClrMapping/>
  </p:clrMapOvr>
  <p:transition spd="med"/>
</p:sldLayout>
</file>

<file path=ppt/slideLayouts/slideLayout317.xml><?xml version="1.0" encoding="utf-8"?>
<p:sldLayout xmlns:a="http://schemas.openxmlformats.org/drawingml/2006/main" xmlns:r="http://schemas.openxmlformats.org/officeDocument/2006/relationships" xmlns:p="http://schemas.openxmlformats.org/presentationml/2006/main" type="tx">
  <p:cSld name="traditional title, subtitle, text">
    <p:spTree>
      <p:nvGrpSpPr>
        <p:cNvPr id="1" name=""/>
        <p:cNvGrpSpPr/>
        <p:nvPr/>
      </p:nvGrpSpPr>
      <p:grpSpPr>
        <a:xfrm>
          <a:off x="0" y="0"/>
          <a:ext cx="0" cy="0"/>
          <a:chOff x="0" y="0"/>
          <a:chExt cx="0" cy="0"/>
        </a:xfrm>
      </p:grpSpPr>
      <p:sp>
        <p:nvSpPr>
          <p:cNvPr id="9821" name="Title Text"/>
          <p:cNvSpPr txBox="1">
            <a:spLocks noGrp="1"/>
          </p:cNvSpPr>
          <p:nvPr>
            <p:ph type="title"/>
          </p:nvPr>
        </p:nvSpPr>
        <p:spPr>
          <a:xfrm>
            <a:off x="210313" y="149400"/>
            <a:ext cx="8705021" cy="494837"/>
          </a:xfrm>
          <a:prstGeom prst="rect">
            <a:avLst/>
          </a:prstGeom>
        </p:spPr>
        <p:txBody>
          <a:bodyPr/>
          <a:lstStyle>
            <a:lvl1pPr defTabSz="342900">
              <a:defRPr sz="2363" spc="0"/>
            </a:lvl1pPr>
          </a:lstStyle>
          <a:p>
            <a:r>
              <a:t>Title Text</a:t>
            </a:r>
          </a:p>
        </p:txBody>
      </p:sp>
      <p:sp>
        <p:nvSpPr>
          <p:cNvPr id="98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823" name="Body Level One…"/>
          <p:cNvSpPr txBox="1">
            <a:spLocks noGrp="1"/>
          </p:cNvSpPr>
          <p:nvPr>
            <p:ph type="body" idx="1"/>
          </p:nvPr>
        </p:nvSpPr>
        <p:spPr>
          <a:xfrm>
            <a:off x="210312" y="912276"/>
            <a:ext cx="8705089" cy="3880058"/>
          </a:xfrm>
          <a:prstGeom prst="rect">
            <a:avLst/>
          </a:prstGeom>
        </p:spPr>
        <p:txBody>
          <a:bodyPr>
            <a:normAutofit/>
          </a:bodyPr>
          <a:lstStyle>
            <a:lvl1pPr defTabSz="342900">
              <a:defRPr sz="1388" b="0" spc="0">
                <a:solidFill>
                  <a:srgbClr val="000000"/>
                </a:solidFill>
              </a:defRPr>
            </a:lvl1pPr>
            <a:lvl2pPr marL="171292" indent="-171292" defTabSz="342900">
              <a:defRPr sz="1388" b="0" spc="0">
                <a:solidFill>
                  <a:srgbClr val="000000"/>
                </a:solidFill>
              </a:defRPr>
            </a:lvl2pPr>
            <a:lvl3pPr marL="342583" indent="-141157" defTabSz="342900">
              <a:buChar char="▪"/>
              <a:defRPr sz="1388" b="0" spc="0">
                <a:solidFill>
                  <a:srgbClr val="000000"/>
                </a:solidFill>
              </a:defRPr>
            </a:lvl3pPr>
            <a:lvl4pPr marL="628068" indent="-193496" defTabSz="342900">
              <a:defRPr sz="1388" b="0" spc="0">
                <a:solidFill>
                  <a:srgbClr val="000000"/>
                </a:solidFill>
              </a:defRPr>
            </a:lvl4pPr>
            <a:lvl5pPr marL="802532" indent="-171291" defTabSz="342900">
              <a:defRPr sz="1388" b="0" spc="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824" name="Text Placeholder 11"/>
          <p:cNvSpPr>
            <a:spLocks noGrp="1"/>
          </p:cNvSpPr>
          <p:nvPr>
            <p:ph type="body" sz="quarter" idx="21"/>
          </p:nvPr>
        </p:nvSpPr>
        <p:spPr>
          <a:xfrm>
            <a:off x="210343" y="571500"/>
            <a:ext cx="8705057" cy="340776"/>
          </a:xfrm>
          <a:prstGeom prst="rect">
            <a:avLst/>
          </a:prstGeom>
        </p:spPr>
        <p:txBody>
          <a:bodyPr>
            <a:normAutofit/>
          </a:bodyPr>
          <a:lstStyle>
            <a:lvl1pPr defTabSz="685800">
              <a:defRPr sz="3100" b="0" i="1" spc="0">
                <a:solidFill>
                  <a:srgbClr val="000000"/>
                </a:solidFill>
              </a:defRPr>
            </a:lvl1pPr>
          </a:lstStyle>
          <a:p>
            <a:pPr defTabSz="914400">
              <a:defRPr sz="3100" b="0" i="1" spc="0">
                <a:solidFill>
                  <a:srgbClr val="000000"/>
                </a:solidFill>
              </a:defRPr>
            </a:pPr>
            <a:endParaRPr/>
          </a:p>
        </p:txBody>
      </p:sp>
    </p:spTree>
    <p:extLst>
      <p:ext uri="{BB962C8B-B14F-4D97-AF65-F5344CB8AC3E}">
        <p14:creationId xmlns:p14="http://schemas.microsoft.com/office/powerpoint/2010/main" val="3609234570"/>
      </p:ext>
    </p:extLst>
  </p:cSld>
  <p:clrMapOvr>
    <a:masterClrMapping/>
  </p:clrMapOvr>
  <p:transition spd="med"/>
</p:sldLayout>
</file>

<file path=ppt/slideLayouts/slideLayout318.xml><?xml version="1.0" encoding="utf-8"?>
<p:sldLayout xmlns:a="http://schemas.openxmlformats.org/drawingml/2006/main" xmlns:r="http://schemas.openxmlformats.org/officeDocument/2006/relationships" xmlns:p="http://schemas.openxmlformats.org/presentationml/2006/main" type="tx">
  <p:cSld name="5_title, text (two columns)">
    <p:spTree>
      <p:nvGrpSpPr>
        <p:cNvPr id="1" name=""/>
        <p:cNvGrpSpPr/>
        <p:nvPr/>
      </p:nvGrpSpPr>
      <p:grpSpPr>
        <a:xfrm>
          <a:off x="0" y="0"/>
          <a:ext cx="0" cy="0"/>
          <a:chOff x="0" y="0"/>
          <a:chExt cx="0" cy="0"/>
        </a:xfrm>
      </p:grpSpPr>
      <p:sp>
        <p:nvSpPr>
          <p:cNvPr id="9831" name="Title Text"/>
          <p:cNvSpPr txBox="1">
            <a:spLocks noGrp="1"/>
          </p:cNvSpPr>
          <p:nvPr>
            <p:ph type="title"/>
          </p:nvPr>
        </p:nvSpPr>
        <p:spPr>
          <a:xfrm>
            <a:off x="210313" y="201354"/>
            <a:ext cx="8705021" cy="546792"/>
          </a:xfrm>
          <a:prstGeom prst="rect">
            <a:avLst/>
          </a:prstGeom>
        </p:spPr>
        <p:txBody>
          <a:bodyPr/>
          <a:lstStyle>
            <a:lvl1pPr defTabSz="342900">
              <a:defRPr sz="2363" spc="0"/>
            </a:lvl1pPr>
          </a:lstStyle>
          <a:p>
            <a:r>
              <a:t>Title Text</a:t>
            </a:r>
          </a:p>
        </p:txBody>
      </p:sp>
      <p:sp>
        <p:nvSpPr>
          <p:cNvPr id="98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833" name="Body Level One…"/>
          <p:cNvSpPr txBox="1">
            <a:spLocks noGrp="1"/>
          </p:cNvSpPr>
          <p:nvPr>
            <p:ph type="body" sz="half" idx="1"/>
          </p:nvPr>
        </p:nvSpPr>
        <p:spPr>
          <a:xfrm>
            <a:off x="4613564" y="904009"/>
            <a:ext cx="4301769" cy="3761510"/>
          </a:xfrm>
          <a:prstGeom prst="rect">
            <a:avLst/>
          </a:prstGeom>
        </p:spPr>
        <p:txBody>
          <a:bodyPr>
            <a:normAutofit/>
          </a:bodyPr>
          <a:lstStyle>
            <a:lvl1pPr defTabSz="342900">
              <a:defRPr sz="1388" b="0" spc="0">
                <a:solidFill>
                  <a:srgbClr val="000000"/>
                </a:solidFill>
              </a:defRPr>
            </a:lvl1pPr>
            <a:lvl2pPr marL="171292" indent="-171292" defTabSz="342900">
              <a:defRPr sz="1388" b="0" spc="0">
                <a:solidFill>
                  <a:srgbClr val="000000"/>
                </a:solidFill>
              </a:defRPr>
            </a:lvl2pPr>
            <a:lvl3pPr marL="342583" indent="-141157" defTabSz="342900">
              <a:buChar char="▪"/>
              <a:defRPr sz="1388" b="0" spc="0">
                <a:solidFill>
                  <a:srgbClr val="000000"/>
                </a:solidFill>
              </a:defRPr>
            </a:lvl3pPr>
            <a:lvl4pPr marL="628068" indent="-193496" defTabSz="342900">
              <a:defRPr sz="1388" b="0" spc="0">
                <a:solidFill>
                  <a:srgbClr val="000000"/>
                </a:solidFill>
              </a:defRPr>
            </a:lvl4pPr>
            <a:lvl5pPr marL="802532" indent="-171291" defTabSz="342900">
              <a:defRPr sz="1388" b="0" spc="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834" name="Text Placeholder 7"/>
          <p:cNvSpPr>
            <a:spLocks noGrp="1"/>
          </p:cNvSpPr>
          <p:nvPr>
            <p:ph type="body" sz="half" idx="21"/>
          </p:nvPr>
        </p:nvSpPr>
        <p:spPr>
          <a:xfrm>
            <a:off x="219455" y="904009"/>
            <a:ext cx="4217463" cy="3761510"/>
          </a:xfrm>
          <a:prstGeom prst="rect">
            <a:avLst/>
          </a:prstGeom>
        </p:spPr>
        <p:txBody>
          <a:bodyPr>
            <a:normAutofit/>
          </a:bodyPr>
          <a:lstStyle>
            <a:lvl1pPr defTabSz="685800">
              <a:defRPr sz="3700" b="0" spc="0">
                <a:solidFill>
                  <a:srgbClr val="000000"/>
                </a:solidFill>
              </a:defRPr>
            </a:lvl1pPr>
          </a:lstStyle>
          <a:p>
            <a:pPr defTabSz="914400">
              <a:defRPr sz="3700" b="0" spc="0">
                <a:solidFill>
                  <a:srgbClr val="000000"/>
                </a:solidFill>
              </a:defRPr>
            </a:pPr>
            <a:endParaRPr/>
          </a:p>
        </p:txBody>
      </p:sp>
    </p:spTree>
    <p:extLst>
      <p:ext uri="{BB962C8B-B14F-4D97-AF65-F5344CB8AC3E}">
        <p14:creationId xmlns:p14="http://schemas.microsoft.com/office/powerpoint/2010/main" val="2749507148"/>
      </p:ext>
    </p:extLst>
  </p:cSld>
  <p:clrMapOvr>
    <a:masterClrMapping/>
  </p:clrMapOvr>
  <p:transition spd="med"/>
</p:sldLayout>
</file>

<file path=ppt/slideLayouts/slideLayout319.xml><?xml version="1.0" encoding="utf-8"?>
<p:sldLayout xmlns:a="http://schemas.openxmlformats.org/drawingml/2006/main" xmlns:r="http://schemas.openxmlformats.org/officeDocument/2006/relationships" xmlns:p="http://schemas.openxmlformats.org/presentationml/2006/main" type="tx">
  <p:cSld name="5_title, text (two columns, different text sizes)">
    <p:spTree>
      <p:nvGrpSpPr>
        <p:cNvPr id="1" name=""/>
        <p:cNvGrpSpPr/>
        <p:nvPr/>
      </p:nvGrpSpPr>
      <p:grpSpPr>
        <a:xfrm>
          <a:off x="0" y="0"/>
          <a:ext cx="0" cy="0"/>
          <a:chOff x="0" y="0"/>
          <a:chExt cx="0" cy="0"/>
        </a:xfrm>
      </p:grpSpPr>
      <p:sp>
        <p:nvSpPr>
          <p:cNvPr id="9841" name="Title Text"/>
          <p:cNvSpPr txBox="1">
            <a:spLocks noGrp="1"/>
          </p:cNvSpPr>
          <p:nvPr>
            <p:ph type="title"/>
          </p:nvPr>
        </p:nvSpPr>
        <p:spPr>
          <a:xfrm>
            <a:off x="210313" y="201354"/>
            <a:ext cx="8705021" cy="482374"/>
          </a:xfrm>
          <a:prstGeom prst="rect">
            <a:avLst/>
          </a:prstGeom>
        </p:spPr>
        <p:txBody>
          <a:bodyPr/>
          <a:lstStyle>
            <a:lvl1pPr defTabSz="342900">
              <a:defRPr sz="2363" spc="0"/>
            </a:lvl1pPr>
          </a:lstStyle>
          <a:p>
            <a:r>
              <a:t>Title Text</a:t>
            </a:r>
          </a:p>
        </p:txBody>
      </p:sp>
      <p:sp>
        <p:nvSpPr>
          <p:cNvPr id="98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843" name="Body Level One…"/>
          <p:cNvSpPr txBox="1">
            <a:spLocks noGrp="1"/>
          </p:cNvSpPr>
          <p:nvPr>
            <p:ph type="body" sz="half" idx="1"/>
          </p:nvPr>
        </p:nvSpPr>
        <p:spPr>
          <a:xfrm>
            <a:off x="4686300" y="810492"/>
            <a:ext cx="4229100" cy="3886201"/>
          </a:xfrm>
          <a:prstGeom prst="rect">
            <a:avLst/>
          </a:prstGeom>
        </p:spPr>
        <p:txBody>
          <a:bodyPr>
            <a:normAutofit/>
          </a:bodyPr>
          <a:lstStyle>
            <a:lvl1pPr defTabSz="342900">
              <a:defRPr sz="1388" b="0" spc="0">
                <a:solidFill>
                  <a:srgbClr val="000000"/>
                </a:solidFill>
              </a:defRPr>
            </a:lvl1pPr>
            <a:lvl2pPr marL="171292" indent="-171292" defTabSz="342900">
              <a:defRPr sz="1388" b="0" spc="0">
                <a:solidFill>
                  <a:srgbClr val="000000"/>
                </a:solidFill>
              </a:defRPr>
            </a:lvl2pPr>
            <a:lvl3pPr marL="342583" indent="-141157" defTabSz="342900">
              <a:buChar char="▪"/>
              <a:defRPr sz="1388" b="0" spc="0">
                <a:solidFill>
                  <a:srgbClr val="000000"/>
                </a:solidFill>
              </a:defRPr>
            </a:lvl3pPr>
            <a:lvl4pPr marL="628068" indent="-193496" defTabSz="342900">
              <a:defRPr sz="1388" b="0" spc="0">
                <a:solidFill>
                  <a:srgbClr val="000000"/>
                </a:solidFill>
              </a:defRPr>
            </a:lvl4pPr>
            <a:lvl5pPr marL="802532" indent="-171291" defTabSz="342900">
              <a:defRPr sz="1388" b="0" spc="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926838345"/>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reserve="1">
  <p:cSld name="Dark Blank">
    <p:bg>
      <p:bgPr>
        <a:solidFill>
          <a:srgbClr val="1C3549"/>
        </a:solidFill>
        <a:effectLst/>
      </p:bgPr>
    </p:bg>
    <p:spTree>
      <p:nvGrpSpPr>
        <p:cNvPr id="1" name=""/>
        <p:cNvGrpSpPr/>
        <p:nvPr/>
      </p:nvGrpSpPr>
      <p:grpSpPr>
        <a:xfrm>
          <a:off x="0" y="0"/>
          <a:ext cx="0" cy="0"/>
          <a:chOff x="0" y="0"/>
          <a:chExt cx="0" cy="0"/>
        </a:xfrm>
      </p:grpSpPr>
      <p:sp>
        <p:nvSpPr>
          <p:cNvPr id="339" name="Slide title"/>
          <p:cNvSpPr txBox="1">
            <a:spLocks noGrp="1"/>
          </p:cNvSpPr>
          <p:nvPr>
            <p:ph type="body" sz="quarter" idx="13"/>
          </p:nvPr>
        </p:nvSpPr>
        <p:spPr>
          <a:xfrm>
            <a:off x="190501" y="190677"/>
            <a:ext cx="8858251" cy="402154"/>
          </a:xfrm>
          <a:prstGeom prst="rect">
            <a:avLst/>
          </a:prstGeom>
        </p:spPr>
        <p:txBody>
          <a:bodyPr lIns="45718" tIns="45718" rIns="45718" bIns="45718"/>
          <a:lstStyle>
            <a:lvl1pPr defTabSz="582391">
              <a:lnSpc>
                <a:spcPct val="90000"/>
              </a:lnSpc>
              <a:defRPr sz="2248" b="1">
                <a:solidFill>
                  <a:schemeClr val="accent2">
                    <a:lumOff val="5588"/>
                  </a:schemeClr>
                </a:solidFill>
              </a:defRPr>
            </a:lvl1pPr>
          </a:lstStyle>
          <a:p>
            <a:r>
              <a:t>Slide title</a:t>
            </a:r>
          </a:p>
        </p:txBody>
      </p:sp>
    </p:spTree>
    <p:extLst>
      <p:ext uri="{BB962C8B-B14F-4D97-AF65-F5344CB8AC3E}">
        <p14:creationId xmlns:p14="http://schemas.microsoft.com/office/powerpoint/2010/main" val="1836780310"/>
      </p:ext>
    </p:extLst>
  </p:cSld>
  <p:clrMapOvr>
    <a:masterClrMapping/>
  </p:clrMapOvr>
  <p:transition spd="med"/>
</p:sldLayout>
</file>

<file path=ppt/slideLayouts/slideLayout320.xml><?xml version="1.0" encoding="utf-8"?>
<p:sldLayout xmlns:a="http://schemas.openxmlformats.org/drawingml/2006/main" xmlns:r="http://schemas.openxmlformats.org/officeDocument/2006/relationships" xmlns:p="http://schemas.openxmlformats.org/presentationml/2006/main" type="tx">
  <p:cSld name="4_title, text (four columns)">
    <p:spTree>
      <p:nvGrpSpPr>
        <p:cNvPr id="1" name=""/>
        <p:cNvGrpSpPr/>
        <p:nvPr/>
      </p:nvGrpSpPr>
      <p:grpSpPr>
        <a:xfrm>
          <a:off x="0" y="0"/>
          <a:ext cx="0" cy="0"/>
          <a:chOff x="0" y="0"/>
          <a:chExt cx="0" cy="0"/>
        </a:xfrm>
      </p:grpSpPr>
      <p:sp>
        <p:nvSpPr>
          <p:cNvPr id="9850" name="Title Text"/>
          <p:cNvSpPr txBox="1">
            <a:spLocks noGrp="1"/>
          </p:cNvSpPr>
          <p:nvPr>
            <p:ph type="title"/>
          </p:nvPr>
        </p:nvSpPr>
        <p:spPr>
          <a:xfrm>
            <a:off x="210312" y="201355"/>
            <a:ext cx="4142233" cy="805418"/>
          </a:xfrm>
          <a:prstGeom prst="rect">
            <a:avLst/>
          </a:prstGeom>
        </p:spPr>
        <p:txBody>
          <a:bodyPr/>
          <a:lstStyle>
            <a:lvl1pPr defTabSz="342900">
              <a:defRPr sz="2363" spc="0"/>
            </a:lvl1pPr>
          </a:lstStyle>
          <a:p>
            <a:r>
              <a:t>Title Text</a:t>
            </a:r>
          </a:p>
        </p:txBody>
      </p:sp>
      <p:sp>
        <p:nvSpPr>
          <p:cNvPr id="98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852" name="Body Level One…"/>
          <p:cNvSpPr txBox="1">
            <a:spLocks noGrp="1"/>
          </p:cNvSpPr>
          <p:nvPr>
            <p:ph type="body" sz="quarter" idx="1"/>
          </p:nvPr>
        </p:nvSpPr>
        <p:spPr>
          <a:xfrm>
            <a:off x="219456" y="1244737"/>
            <a:ext cx="1837945" cy="3255228"/>
          </a:xfrm>
          <a:prstGeom prst="rect">
            <a:avLst/>
          </a:prstGeom>
        </p:spPr>
        <p:txBody>
          <a:bodyPr>
            <a:normAutofit/>
          </a:bodyPr>
          <a:lstStyle>
            <a:lvl1pPr defTabSz="342900">
              <a:defRPr sz="1388" b="0" spc="0">
                <a:solidFill>
                  <a:srgbClr val="000000"/>
                </a:solidFill>
              </a:defRPr>
            </a:lvl1pPr>
            <a:lvl2pPr marL="171292" indent="-171292" defTabSz="342900">
              <a:defRPr sz="1388" b="0" spc="0">
                <a:solidFill>
                  <a:srgbClr val="000000"/>
                </a:solidFill>
              </a:defRPr>
            </a:lvl2pPr>
            <a:lvl3pPr marL="342583" indent="-141157" defTabSz="342900">
              <a:buChar char="▪"/>
              <a:defRPr sz="1388" b="0" spc="0">
                <a:solidFill>
                  <a:srgbClr val="000000"/>
                </a:solidFill>
              </a:defRPr>
            </a:lvl3pPr>
            <a:lvl4pPr marL="628068" indent="-193496" defTabSz="342900">
              <a:defRPr sz="1388" b="0" spc="0">
                <a:solidFill>
                  <a:srgbClr val="000000"/>
                </a:solidFill>
              </a:defRPr>
            </a:lvl4pPr>
            <a:lvl5pPr marL="802532" indent="-171291" defTabSz="342900">
              <a:defRPr sz="1388" b="0" spc="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853" name="Text Placeholder 7"/>
          <p:cNvSpPr>
            <a:spLocks noGrp="1"/>
          </p:cNvSpPr>
          <p:nvPr>
            <p:ph type="body" sz="quarter" idx="21"/>
          </p:nvPr>
        </p:nvSpPr>
        <p:spPr>
          <a:xfrm>
            <a:off x="2505456" y="1244737"/>
            <a:ext cx="1837945" cy="3255228"/>
          </a:xfrm>
          <a:prstGeom prst="rect">
            <a:avLst/>
          </a:prstGeom>
        </p:spPr>
        <p:txBody>
          <a:bodyPr>
            <a:normAutofit/>
          </a:bodyPr>
          <a:lstStyle>
            <a:lvl1pPr defTabSz="685800">
              <a:defRPr sz="3700" b="0" spc="0">
                <a:solidFill>
                  <a:srgbClr val="000000"/>
                </a:solidFill>
              </a:defRPr>
            </a:lvl1pPr>
          </a:lstStyle>
          <a:p>
            <a:pPr defTabSz="914400">
              <a:defRPr sz="3700" b="0" spc="0">
                <a:solidFill>
                  <a:srgbClr val="000000"/>
                </a:solidFill>
              </a:defRPr>
            </a:pPr>
            <a:endParaRPr/>
          </a:p>
        </p:txBody>
      </p:sp>
      <p:sp>
        <p:nvSpPr>
          <p:cNvPr id="9854" name="Text Placeholder 9"/>
          <p:cNvSpPr>
            <a:spLocks noGrp="1"/>
          </p:cNvSpPr>
          <p:nvPr>
            <p:ph type="body" sz="quarter" idx="22"/>
          </p:nvPr>
        </p:nvSpPr>
        <p:spPr>
          <a:xfrm>
            <a:off x="4791456" y="1244737"/>
            <a:ext cx="1837945" cy="3255228"/>
          </a:xfrm>
          <a:prstGeom prst="rect">
            <a:avLst/>
          </a:prstGeom>
        </p:spPr>
        <p:txBody>
          <a:bodyPr>
            <a:normAutofit/>
          </a:bodyPr>
          <a:lstStyle>
            <a:lvl1pPr defTabSz="685800">
              <a:defRPr sz="3700" b="0" spc="0">
                <a:solidFill>
                  <a:srgbClr val="000000"/>
                </a:solidFill>
              </a:defRPr>
            </a:lvl1pPr>
          </a:lstStyle>
          <a:p>
            <a:pPr defTabSz="914400">
              <a:defRPr sz="3700" b="0" spc="0">
                <a:solidFill>
                  <a:srgbClr val="000000"/>
                </a:solidFill>
              </a:defRPr>
            </a:pPr>
            <a:endParaRPr/>
          </a:p>
        </p:txBody>
      </p:sp>
      <p:sp>
        <p:nvSpPr>
          <p:cNvPr id="9855" name="Text Placeholder 11"/>
          <p:cNvSpPr>
            <a:spLocks noGrp="1"/>
          </p:cNvSpPr>
          <p:nvPr>
            <p:ph type="body" sz="quarter" idx="23"/>
          </p:nvPr>
        </p:nvSpPr>
        <p:spPr>
          <a:xfrm>
            <a:off x="7077456" y="1244737"/>
            <a:ext cx="1837945" cy="3255228"/>
          </a:xfrm>
          <a:prstGeom prst="rect">
            <a:avLst/>
          </a:prstGeom>
        </p:spPr>
        <p:txBody>
          <a:bodyPr>
            <a:normAutofit/>
          </a:bodyPr>
          <a:lstStyle>
            <a:lvl1pPr defTabSz="685800">
              <a:defRPr sz="3700" b="0" spc="0">
                <a:solidFill>
                  <a:srgbClr val="000000"/>
                </a:solidFill>
              </a:defRPr>
            </a:lvl1pPr>
          </a:lstStyle>
          <a:p>
            <a:pPr defTabSz="914400">
              <a:defRPr sz="3700" b="0" spc="0">
                <a:solidFill>
                  <a:srgbClr val="000000"/>
                </a:solidFill>
              </a:defRPr>
            </a:pPr>
            <a:endParaRPr/>
          </a:p>
        </p:txBody>
      </p:sp>
    </p:spTree>
    <p:extLst>
      <p:ext uri="{BB962C8B-B14F-4D97-AF65-F5344CB8AC3E}">
        <p14:creationId xmlns:p14="http://schemas.microsoft.com/office/powerpoint/2010/main" val="2007371976"/>
      </p:ext>
    </p:extLst>
  </p:cSld>
  <p:clrMapOvr>
    <a:masterClrMapping/>
  </p:clrMapOvr>
  <p:transition spd="med"/>
</p:sldLayout>
</file>

<file path=ppt/slideLayouts/slideLayout321.xml><?xml version="1.0" encoding="utf-8"?>
<p:sldLayout xmlns:a="http://schemas.openxmlformats.org/drawingml/2006/main" xmlns:r="http://schemas.openxmlformats.org/officeDocument/2006/relationships" xmlns:p="http://schemas.openxmlformats.org/presentationml/2006/main" type="tx">
  <p:cSld name="4_title, text, half-image">
    <p:spTree>
      <p:nvGrpSpPr>
        <p:cNvPr id="1" name=""/>
        <p:cNvGrpSpPr/>
        <p:nvPr/>
      </p:nvGrpSpPr>
      <p:grpSpPr>
        <a:xfrm>
          <a:off x="0" y="0"/>
          <a:ext cx="0" cy="0"/>
          <a:chOff x="0" y="0"/>
          <a:chExt cx="0" cy="0"/>
        </a:xfrm>
      </p:grpSpPr>
      <p:sp>
        <p:nvSpPr>
          <p:cNvPr id="9862" name="Picture Placeholder 6"/>
          <p:cNvSpPr>
            <a:spLocks noGrp="1"/>
          </p:cNvSpPr>
          <p:nvPr>
            <p:ph type="pic" idx="21"/>
          </p:nvPr>
        </p:nvSpPr>
        <p:spPr>
          <a:xfrm>
            <a:off x="4572000" y="1"/>
            <a:ext cx="4572000" cy="5148264"/>
          </a:xfrm>
          <a:prstGeom prst="rect">
            <a:avLst/>
          </a:prstGeom>
        </p:spPr>
        <p:txBody>
          <a:bodyPr lIns="91439" tIns="45719" rIns="91439" bIns="45719"/>
          <a:lstStyle/>
          <a:p>
            <a:endParaRPr/>
          </a:p>
        </p:txBody>
      </p:sp>
      <p:sp>
        <p:nvSpPr>
          <p:cNvPr id="9863" name="Title Text"/>
          <p:cNvSpPr txBox="1">
            <a:spLocks noGrp="1"/>
          </p:cNvSpPr>
          <p:nvPr>
            <p:ph type="title"/>
          </p:nvPr>
        </p:nvSpPr>
        <p:spPr>
          <a:xfrm>
            <a:off x="210312" y="201355"/>
            <a:ext cx="4142233" cy="805418"/>
          </a:xfrm>
          <a:prstGeom prst="rect">
            <a:avLst/>
          </a:prstGeom>
        </p:spPr>
        <p:txBody>
          <a:bodyPr/>
          <a:lstStyle>
            <a:lvl1pPr defTabSz="342900">
              <a:defRPr sz="2363" spc="0"/>
            </a:lvl1pPr>
          </a:lstStyle>
          <a:p>
            <a:r>
              <a:t>Title Text</a:t>
            </a:r>
          </a:p>
        </p:txBody>
      </p:sp>
      <p:sp>
        <p:nvSpPr>
          <p:cNvPr id="98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865" name="Body Level One…"/>
          <p:cNvSpPr txBox="1">
            <a:spLocks noGrp="1"/>
          </p:cNvSpPr>
          <p:nvPr>
            <p:ph type="body" sz="half" idx="1"/>
          </p:nvPr>
        </p:nvSpPr>
        <p:spPr>
          <a:xfrm>
            <a:off x="219456" y="1244737"/>
            <a:ext cx="4123944" cy="3255228"/>
          </a:xfrm>
          <a:prstGeom prst="rect">
            <a:avLst/>
          </a:prstGeom>
        </p:spPr>
        <p:txBody>
          <a:bodyPr>
            <a:normAutofit/>
          </a:bodyPr>
          <a:lstStyle>
            <a:lvl1pPr defTabSz="342900">
              <a:defRPr sz="1388" b="0" spc="0">
                <a:solidFill>
                  <a:srgbClr val="000000"/>
                </a:solidFill>
              </a:defRPr>
            </a:lvl1pPr>
            <a:lvl2pPr marL="171292" indent="-171292" defTabSz="342900">
              <a:defRPr sz="1388" b="0" spc="0">
                <a:solidFill>
                  <a:srgbClr val="000000"/>
                </a:solidFill>
              </a:defRPr>
            </a:lvl2pPr>
            <a:lvl3pPr marL="342583" indent="-141157" defTabSz="342900">
              <a:buChar char="▪"/>
              <a:defRPr sz="1388" b="0" spc="0">
                <a:solidFill>
                  <a:srgbClr val="000000"/>
                </a:solidFill>
              </a:defRPr>
            </a:lvl3pPr>
            <a:lvl4pPr marL="628068" indent="-193496" defTabSz="342900">
              <a:defRPr sz="1388" b="0" spc="0">
                <a:solidFill>
                  <a:srgbClr val="000000"/>
                </a:solidFill>
              </a:defRPr>
            </a:lvl4pPr>
            <a:lvl5pPr marL="802532" indent="-171291" defTabSz="342900">
              <a:defRPr sz="1388" b="0" spc="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881629466"/>
      </p:ext>
    </p:extLst>
  </p:cSld>
  <p:clrMapOvr>
    <a:masterClrMapping/>
  </p:clrMapOvr>
  <p:transition spd="med"/>
</p:sldLayout>
</file>

<file path=ppt/slideLayouts/slideLayout322.xml><?xml version="1.0" encoding="utf-8"?>
<p:sldLayout xmlns:a="http://schemas.openxmlformats.org/drawingml/2006/main" xmlns:r="http://schemas.openxmlformats.org/officeDocument/2006/relationships" xmlns:p="http://schemas.openxmlformats.org/presentationml/2006/main" type="tx">
  <p:cSld name="4_title, text (two narrow columns)">
    <p:spTree>
      <p:nvGrpSpPr>
        <p:cNvPr id="1" name=""/>
        <p:cNvGrpSpPr/>
        <p:nvPr/>
      </p:nvGrpSpPr>
      <p:grpSpPr>
        <a:xfrm>
          <a:off x="0" y="0"/>
          <a:ext cx="0" cy="0"/>
          <a:chOff x="0" y="0"/>
          <a:chExt cx="0" cy="0"/>
        </a:xfrm>
      </p:grpSpPr>
      <p:sp>
        <p:nvSpPr>
          <p:cNvPr id="9872" name="Title Text"/>
          <p:cNvSpPr txBox="1">
            <a:spLocks noGrp="1"/>
          </p:cNvSpPr>
          <p:nvPr>
            <p:ph type="title"/>
          </p:nvPr>
        </p:nvSpPr>
        <p:spPr>
          <a:xfrm>
            <a:off x="210312" y="201355"/>
            <a:ext cx="4142233" cy="4298610"/>
          </a:xfrm>
          <a:prstGeom prst="rect">
            <a:avLst/>
          </a:prstGeom>
        </p:spPr>
        <p:txBody>
          <a:bodyPr/>
          <a:lstStyle>
            <a:lvl1pPr defTabSz="342900">
              <a:defRPr sz="2363" spc="0"/>
            </a:lvl1pPr>
          </a:lstStyle>
          <a:p>
            <a:r>
              <a:t>Title Text</a:t>
            </a:r>
          </a:p>
        </p:txBody>
      </p:sp>
      <p:sp>
        <p:nvSpPr>
          <p:cNvPr id="987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874" name="Body Level One…"/>
          <p:cNvSpPr txBox="1">
            <a:spLocks noGrp="1"/>
          </p:cNvSpPr>
          <p:nvPr>
            <p:ph type="body" sz="quarter" idx="1"/>
          </p:nvPr>
        </p:nvSpPr>
        <p:spPr>
          <a:xfrm>
            <a:off x="4791456" y="201355"/>
            <a:ext cx="1837945" cy="4298610"/>
          </a:xfrm>
          <a:prstGeom prst="rect">
            <a:avLst/>
          </a:prstGeom>
        </p:spPr>
        <p:txBody>
          <a:bodyPr>
            <a:normAutofit/>
          </a:bodyPr>
          <a:lstStyle>
            <a:lvl1pPr defTabSz="342900">
              <a:defRPr sz="1388" b="0" spc="0">
                <a:solidFill>
                  <a:srgbClr val="000000"/>
                </a:solidFill>
              </a:defRPr>
            </a:lvl1pPr>
            <a:lvl2pPr marL="171292" indent="-171292" defTabSz="342900">
              <a:defRPr sz="1388" b="0" spc="0">
                <a:solidFill>
                  <a:srgbClr val="000000"/>
                </a:solidFill>
              </a:defRPr>
            </a:lvl2pPr>
            <a:lvl3pPr marL="342583" indent="-141157" defTabSz="342900">
              <a:buChar char="▪"/>
              <a:defRPr sz="1388" b="0" spc="0">
                <a:solidFill>
                  <a:srgbClr val="000000"/>
                </a:solidFill>
              </a:defRPr>
            </a:lvl3pPr>
            <a:lvl4pPr marL="628068" indent="-193496" defTabSz="342900">
              <a:defRPr sz="1388" b="0" spc="0">
                <a:solidFill>
                  <a:srgbClr val="000000"/>
                </a:solidFill>
              </a:defRPr>
            </a:lvl4pPr>
            <a:lvl5pPr marL="802532" indent="-171291" defTabSz="342900">
              <a:defRPr sz="1388" b="0" spc="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875" name="Text Placeholder 6"/>
          <p:cNvSpPr>
            <a:spLocks noGrp="1"/>
          </p:cNvSpPr>
          <p:nvPr>
            <p:ph type="body" sz="quarter" idx="21"/>
          </p:nvPr>
        </p:nvSpPr>
        <p:spPr>
          <a:xfrm>
            <a:off x="7077456" y="201355"/>
            <a:ext cx="1837945" cy="4298610"/>
          </a:xfrm>
          <a:prstGeom prst="rect">
            <a:avLst/>
          </a:prstGeom>
        </p:spPr>
        <p:txBody>
          <a:bodyPr>
            <a:normAutofit/>
          </a:bodyPr>
          <a:lstStyle>
            <a:lvl1pPr defTabSz="685800">
              <a:defRPr sz="3700" b="0" spc="0">
                <a:solidFill>
                  <a:srgbClr val="000000"/>
                </a:solidFill>
              </a:defRPr>
            </a:lvl1pPr>
          </a:lstStyle>
          <a:p>
            <a:pPr defTabSz="914400">
              <a:defRPr sz="3700" b="0" spc="0">
                <a:solidFill>
                  <a:srgbClr val="000000"/>
                </a:solidFill>
              </a:defRPr>
            </a:pPr>
            <a:endParaRPr/>
          </a:p>
        </p:txBody>
      </p:sp>
    </p:spTree>
    <p:extLst>
      <p:ext uri="{BB962C8B-B14F-4D97-AF65-F5344CB8AC3E}">
        <p14:creationId xmlns:p14="http://schemas.microsoft.com/office/powerpoint/2010/main" val="3809756607"/>
      </p:ext>
    </p:extLst>
  </p:cSld>
  <p:clrMapOvr>
    <a:masterClrMapping/>
  </p:clrMapOvr>
  <p:transition spd="med"/>
</p:sldLayout>
</file>

<file path=ppt/slideLayouts/slideLayout323.xml><?xml version="1.0" encoding="utf-8"?>
<p:sldLayout xmlns:a="http://schemas.openxmlformats.org/drawingml/2006/main" xmlns:r="http://schemas.openxmlformats.org/officeDocument/2006/relationships" xmlns:p="http://schemas.openxmlformats.org/presentationml/2006/main" type="tx">
  <p:cSld name="2_title, text (dark background)">
    <p:spTree>
      <p:nvGrpSpPr>
        <p:cNvPr id="1" name=""/>
        <p:cNvGrpSpPr/>
        <p:nvPr/>
      </p:nvGrpSpPr>
      <p:grpSpPr>
        <a:xfrm>
          <a:off x="0" y="0"/>
          <a:ext cx="0" cy="0"/>
          <a:chOff x="0" y="0"/>
          <a:chExt cx="0" cy="0"/>
        </a:xfrm>
      </p:grpSpPr>
      <p:sp>
        <p:nvSpPr>
          <p:cNvPr id="9882" name="Rectangle 7"/>
          <p:cNvSpPr/>
          <p:nvPr/>
        </p:nvSpPr>
        <p:spPr>
          <a:xfrm>
            <a:off x="4572000" y="1"/>
            <a:ext cx="4572000" cy="5148264"/>
          </a:xfrm>
          <a:prstGeom prst="rect">
            <a:avLst/>
          </a:prstGeom>
          <a:solidFill>
            <a:srgbClr val="000000"/>
          </a:solidFill>
          <a:ln w="12700">
            <a:miter lim="400000"/>
          </a:ln>
        </p:spPr>
        <p:txBody>
          <a:bodyPr lIns="20091" tIns="20091" rIns="20091" bIns="20091" anchor="ctr"/>
          <a:lstStyle/>
          <a:p>
            <a:pPr indent="0" algn="ctr" defTabSz="309563">
              <a:lnSpc>
                <a:spcPct val="90000"/>
              </a:lnSpc>
              <a:defRPr sz="3100" b="1" spc="750">
                <a:solidFill>
                  <a:srgbClr val="FFFFFF"/>
                </a:solidFill>
                <a:latin typeface="Arial"/>
                <a:ea typeface="Arial"/>
                <a:cs typeface="Arial"/>
                <a:sym typeface="Arial"/>
              </a:defRPr>
            </a:pPr>
            <a:endParaRPr sz="1163"/>
          </a:p>
        </p:txBody>
      </p:sp>
      <p:sp>
        <p:nvSpPr>
          <p:cNvPr id="9883" name="Title Text"/>
          <p:cNvSpPr txBox="1">
            <a:spLocks noGrp="1"/>
          </p:cNvSpPr>
          <p:nvPr>
            <p:ph type="title"/>
          </p:nvPr>
        </p:nvSpPr>
        <p:spPr>
          <a:xfrm>
            <a:off x="210312" y="201355"/>
            <a:ext cx="4142165" cy="4298610"/>
          </a:xfrm>
          <a:prstGeom prst="rect">
            <a:avLst/>
          </a:prstGeom>
        </p:spPr>
        <p:txBody>
          <a:bodyPr/>
          <a:lstStyle>
            <a:lvl1pPr defTabSz="342900">
              <a:defRPr sz="2363" spc="0"/>
            </a:lvl1pPr>
          </a:lstStyle>
          <a:p>
            <a:r>
              <a:t>Title Text</a:t>
            </a:r>
          </a:p>
        </p:txBody>
      </p:sp>
      <p:sp>
        <p:nvSpPr>
          <p:cNvPr id="9884"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9885" name="Body Level One…"/>
          <p:cNvSpPr txBox="1">
            <a:spLocks noGrp="1"/>
          </p:cNvSpPr>
          <p:nvPr>
            <p:ph type="body" sz="half" idx="1"/>
          </p:nvPr>
        </p:nvSpPr>
        <p:spPr>
          <a:xfrm>
            <a:off x="4791456" y="201355"/>
            <a:ext cx="4123944" cy="4298610"/>
          </a:xfrm>
          <a:prstGeom prst="rect">
            <a:avLst/>
          </a:prstGeom>
        </p:spPr>
        <p:txBody>
          <a:bodyPr>
            <a:normAutofit/>
          </a:bodyPr>
          <a:lstStyle>
            <a:lvl1pPr defTabSz="342900">
              <a:defRPr sz="1388" b="0" spc="0"/>
            </a:lvl1pPr>
            <a:lvl2pPr marL="171292" indent="-171292" defTabSz="342900">
              <a:defRPr sz="1388" b="0" spc="0"/>
            </a:lvl2pPr>
            <a:lvl3pPr marL="342583" indent="-141157" defTabSz="342900">
              <a:buChar char="▪"/>
              <a:defRPr sz="1388" b="0" spc="0"/>
            </a:lvl3pPr>
            <a:lvl4pPr marL="628068" indent="-193496" defTabSz="342900">
              <a:defRPr sz="1388" b="0" spc="0"/>
            </a:lvl4pPr>
            <a:lvl5pPr marL="802532" indent="-171291" defTabSz="342900">
              <a:defRPr sz="1388" b="0" spc="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977031651"/>
      </p:ext>
    </p:extLst>
  </p:cSld>
  <p:clrMapOvr>
    <a:masterClrMapping/>
  </p:clrMapOvr>
  <p:transition spd="med"/>
</p:sldLayout>
</file>

<file path=ppt/slideLayouts/slideLayout324.xml><?xml version="1.0" encoding="utf-8"?>
<p:sldLayout xmlns:a="http://schemas.openxmlformats.org/drawingml/2006/main" xmlns:r="http://schemas.openxmlformats.org/officeDocument/2006/relationships" xmlns:p="http://schemas.openxmlformats.org/presentationml/2006/main" type="tx">
  <p:cSld name="5_title, image">
    <p:spTree>
      <p:nvGrpSpPr>
        <p:cNvPr id="1" name=""/>
        <p:cNvGrpSpPr/>
        <p:nvPr/>
      </p:nvGrpSpPr>
      <p:grpSpPr>
        <a:xfrm>
          <a:off x="0" y="0"/>
          <a:ext cx="0" cy="0"/>
          <a:chOff x="0" y="0"/>
          <a:chExt cx="0" cy="0"/>
        </a:xfrm>
      </p:grpSpPr>
      <p:sp>
        <p:nvSpPr>
          <p:cNvPr id="9892" name="Picture Placeholder 6"/>
          <p:cNvSpPr>
            <a:spLocks noGrp="1"/>
          </p:cNvSpPr>
          <p:nvPr>
            <p:ph type="pic" idx="21"/>
          </p:nvPr>
        </p:nvSpPr>
        <p:spPr>
          <a:xfrm>
            <a:off x="4572000" y="1"/>
            <a:ext cx="4572000" cy="5148264"/>
          </a:xfrm>
          <a:prstGeom prst="rect">
            <a:avLst/>
          </a:prstGeom>
        </p:spPr>
        <p:txBody>
          <a:bodyPr lIns="91439" tIns="45719" rIns="91439" bIns="45719"/>
          <a:lstStyle/>
          <a:p>
            <a:endParaRPr/>
          </a:p>
        </p:txBody>
      </p:sp>
      <p:sp>
        <p:nvSpPr>
          <p:cNvPr id="9893" name="Title Text"/>
          <p:cNvSpPr txBox="1">
            <a:spLocks noGrp="1"/>
          </p:cNvSpPr>
          <p:nvPr>
            <p:ph type="title"/>
          </p:nvPr>
        </p:nvSpPr>
        <p:spPr>
          <a:xfrm>
            <a:off x="210312" y="201355"/>
            <a:ext cx="4142233" cy="4298610"/>
          </a:xfrm>
          <a:prstGeom prst="rect">
            <a:avLst/>
          </a:prstGeom>
        </p:spPr>
        <p:txBody>
          <a:bodyPr/>
          <a:lstStyle>
            <a:lvl1pPr defTabSz="342900">
              <a:defRPr sz="2363" spc="0"/>
            </a:lvl1pPr>
          </a:lstStyle>
          <a:p>
            <a:r>
              <a:t>Title Text</a:t>
            </a:r>
          </a:p>
        </p:txBody>
      </p:sp>
      <p:sp>
        <p:nvSpPr>
          <p:cNvPr id="98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84102809"/>
      </p:ext>
    </p:extLst>
  </p:cSld>
  <p:clrMapOvr>
    <a:masterClrMapping/>
  </p:clrMapOvr>
  <p:transition spd="med"/>
</p:sldLayout>
</file>

<file path=ppt/slideLayouts/slideLayout325.xml><?xml version="1.0" encoding="utf-8"?>
<p:sldLayout xmlns:a="http://schemas.openxmlformats.org/drawingml/2006/main" xmlns:r="http://schemas.openxmlformats.org/officeDocument/2006/relationships" xmlns:p="http://schemas.openxmlformats.org/presentationml/2006/main" type="tx">
  <p:cSld name="5_title, half-blank area">
    <p:spTree>
      <p:nvGrpSpPr>
        <p:cNvPr id="1" name=""/>
        <p:cNvGrpSpPr/>
        <p:nvPr/>
      </p:nvGrpSpPr>
      <p:grpSpPr>
        <a:xfrm>
          <a:off x="0" y="0"/>
          <a:ext cx="0" cy="0"/>
          <a:chOff x="0" y="0"/>
          <a:chExt cx="0" cy="0"/>
        </a:xfrm>
      </p:grpSpPr>
      <p:sp>
        <p:nvSpPr>
          <p:cNvPr id="9901" name="Title Text"/>
          <p:cNvSpPr txBox="1">
            <a:spLocks noGrp="1"/>
          </p:cNvSpPr>
          <p:nvPr>
            <p:ph type="title"/>
          </p:nvPr>
        </p:nvSpPr>
        <p:spPr>
          <a:xfrm>
            <a:off x="210312" y="201355"/>
            <a:ext cx="4142233" cy="4298610"/>
          </a:xfrm>
          <a:prstGeom prst="rect">
            <a:avLst/>
          </a:prstGeom>
        </p:spPr>
        <p:txBody>
          <a:bodyPr/>
          <a:lstStyle>
            <a:lvl1pPr defTabSz="342900">
              <a:defRPr sz="2363" spc="0"/>
            </a:lvl1pPr>
          </a:lstStyle>
          <a:p>
            <a:r>
              <a:t>Title Text</a:t>
            </a:r>
          </a:p>
        </p:txBody>
      </p:sp>
      <p:sp>
        <p:nvSpPr>
          <p:cNvPr id="99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01362028"/>
      </p:ext>
    </p:extLst>
  </p:cSld>
  <p:clrMapOvr>
    <a:masterClrMapping/>
  </p:clrMapOvr>
  <p:transition spd="med"/>
</p:sldLayout>
</file>

<file path=ppt/slideLayouts/slideLayout326.xml><?xml version="1.0" encoding="utf-8"?>
<p:sldLayout xmlns:a="http://schemas.openxmlformats.org/drawingml/2006/main" xmlns:r="http://schemas.openxmlformats.org/officeDocument/2006/relationships" xmlns:p="http://schemas.openxmlformats.org/presentationml/2006/main" type="tx">
  <p:cSld name="2_title, blank">
    <p:spTree>
      <p:nvGrpSpPr>
        <p:cNvPr id="1" name=""/>
        <p:cNvGrpSpPr/>
        <p:nvPr/>
      </p:nvGrpSpPr>
      <p:grpSpPr>
        <a:xfrm>
          <a:off x="0" y="0"/>
          <a:ext cx="0" cy="0"/>
          <a:chOff x="0" y="0"/>
          <a:chExt cx="0" cy="0"/>
        </a:xfrm>
      </p:grpSpPr>
      <p:sp>
        <p:nvSpPr>
          <p:cNvPr id="9909" name="Title Text"/>
          <p:cNvSpPr txBox="1">
            <a:spLocks noGrp="1"/>
          </p:cNvSpPr>
          <p:nvPr>
            <p:ph type="title"/>
          </p:nvPr>
        </p:nvSpPr>
        <p:spPr>
          <a:xfrm>
            <a:off x="210312" y="201355"/>
            <a:ext cx="4142233" cy="805418"/>
          </a:xfrm>
          <a:prstGeom prst="rect">
            <a:avLst/>
          </a:prstGeom>
        </p:spPr>
        <p:txBody>
          <a:bodyPr/>
          <a:lstStyle>
            <a:lvl1pPr defTabSz="342900">
              <a:defRPr sz="2363" spc="0"/>
            </a:lvl1pPr>
          </a:lstStyle>
          <a:p>
            <a:r>
              <a:t>Title Text</a:t>
            </a:r>
          </a:p>
        </p:txBody>
      </p:sp>
      <p:sp>
        <p:nvSpPr>
          <p:cNvPr id="99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34592074"/>
      </p:ext>
    </p:extLst>
  </p:cSld>
  <p:clrMapOvr>
    <a:masterClrMapping/>
  </p:clrMapOvr>
  <p:transition spd="med"/>
</p:sldLayout>
</file>

<file path=ppt/slideLayouts/slideLayout327.xml><?xml version="1.0" encoding="utf-8"?>
<p:sldLayout xmlns:a="http://schemas.openxmlformats.org/drawingml/2006/main" xmlns:r="http://schemas.openxmlformats.org/officeDocument/2006/relationships" xmlns:p="http://schemas.openxmlformats.org/presentationml/2006/main" type="tx">
  <p:cSld name="6_insight, text, boxes">
    <p:spTree>
      <p:nvGrpSpPr>
        <p:cNvPr id="1" name=""/>
        <p:cNvGrpSpPr/>
        <p:nvPr/>
      </p:nvGrpSpPr>
      <p:grpSpPr>
        <a:xfrm>
          <a:off x="0" y="0"/>
          <a:ext cx="0" cy="0"/>
          <a:chOff x="0" y="0"/>
          <a:chExt cx="0" cy="0"/>
        </a:xfrm>
      </p:grpSpPr>
      <p:sp>
        <p:nvSpPr>
          <p:cNvPr id="9917" name="Body Level One…"/>
          <p:cNvSpPr txBox="1">
            <a:spLocks noGrp="1"/>
          </p:cNvSpPr>
          <p:nvPr>
            <p:ph type="body" sz="quarter" idx="1"/>
          </p:nvPr>
        </p:nvSpPr>
        <p:spPr>
          <a:xfrm>
            <a:off x="4572000" y="1"/>
            <a:ext cx="2286000" cy="2574132"/>
          </a:xfrm>
          <a:prstGeom prst="rect">
            <a:avLst/>
          </a:prstGeom>
          <a:solidFill>
            <a:srgbClr val="0F6FFF"/>
          </a:solidFill>
        </p:spPr>
        <p:txBody>
          <a:bodyPr lIns="228600" tIns="228600" rIns="228600" bIns="228600">
            <a:normAutofit/>
          </a:bodyPr>
          <a:lstStyle>
            <a:lvl1pPr defTabSz="342900">
              <a:defRPr sz="1388" b="0" spc="0"/>
            </a:lvl1pPr>
            <a:lvl2pPr marL="171292" indent="-171292" defTabSz="342900">
              <a:defRPr sz="1388" b="0" spc="0"/>
            </a:lvl2pPr>
            <a:lvl3pPr marL="342583" indent="-141157" defTabSz="342900">
              <a:buChar char="▪"/>
              <a:defRPr sz="1388" b="0" spc="0"/>
            </a:lvl3pPr>
            <a:lvl4pPr marL="628068" indent="-193496" defTabSz="342900">
              <a:defRPr sz="1388" b="0" spc="0"/>
            </a:lvl4pPr>
            <a:lvl5pPr marL="802532" indent="-171291" defTabSz="342900">
              <a:defRPr sz="1388" b="0" spc="0"/>
            </a:lvl5pPr>
          </a:lstStyle>
          <a:p>
            <a:r>
              <a:t>Body Level One</a:t>
            </a:r>
          </a:p>
          <a:p>
            <a:pPr lvl="1"/>
            <a:r>
              <a:t>Body Level Two</a:t>
            </a:r>
          </a:p>
          <a:p>
            <a:pPr lvl="2"/>
            <a:r>
              <a:t>Body Level Three</a:t>
            </a:r>
          </a:p>
          <a:p>
            <a:pPr lvl="3"/>
            <a:r>
              <a:t>Body Level Four</a:t>
            </a:r>
          </a:p>
          <a:p>
            <a:pPr lvl="4"/>
            <a:r>
              <a:t>Body Level Five</a:t>
            </a:r>
          </a:p>
        </p:txBody>
      </p:sp>
      <p:sp>
        <p:nvSpPr>
          <p:cNvPr id="9918" name="Title Text"/>
          <p:cNvSpPr txBox="1">
            <a:spLocks noGrp="1"/>
          </p:cNvSpPr>
          <p:nvPr>
            <p:ph type="title"/>
          </p:nvPr>
        </p:nvSpPr>
        <p:spPr>
          <a:xfrm>
            <a:off x="210312" y="201355"/>
            <a:ext cx="4142233" cy="805418"/>
          </a:xfrm>
          <a:prstGeom prst="rect">
            <a:avLst/>
          </a:prstGeom>
        </p:spPr>
        <p:txBody>
          <a:bodyPr/>
          <a:lstStyle>
            <a:lvl1pPr defTabSz="342900">
              <a:defRPr sz="2363" spc="0"/>
            </a:lvl1pPr>
          </a:lstStyle>
          <a:p>
            <a:r>
              <a:t>Title Text</a:t>
            </a:r>
          </a:p>
        </p:txBody>
      </p:sp>
      <p:sp>
        <p:nvSpPr>
          <p:cNvPr id="9919"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9920" name="Text Placeholder 7"/>
          <p:cNvSpPr>
            <a:spLocks noGrp="1"/>
          </p:cNvSpPr>
          <p:nvPr>
            <p:ph type="body" sz="half" idx="21"/>
          </p:nvPr>
        </p:nvSpPr>
        <p:spPr>
          <a:xfrm>
            <a:off x="219456" y="1244737"/>
            <a:ext cx="4123944" cy="3255228"/>
          </a:xfrm>
          <a:prstGeom prst="rect">
            <a:avLst/>
          </a:prstGeom>
        </p:spPr>
        <p:txBody>
          <a:bodyPr>
            <a:normAutofit/>
          </a:bodyPr>
          <a:lstStyle>
            <a:lvl1pPr defTabSz="685800">
              <a:defRPr sz="3700" b="0" spc="0">
                <a:solidFill>
                  <a:srgbClr val="000000"/>
                </a:solidFill>
              </a:defRPr>
            </a:lvl1pPr>
          </a:lstStyle>
          <a:p>
            <a:pPr defTabSz="914400">
              <a:defRPr sz="3700" b="0" spc="0">
                <a:solidFill>
                  <a:srgbClr val="000000"/>
                </a:solidFill>
              </a:defRPr>
            </a:pPr>
            <a:endParaRPr/>
          </a:p>
        </p:txBody>
      </p:sp>
    </p:spTree>
    <p:extLst>
      <p:ext uri="{BB962C8B-B14F-4D97-AF65-F5344CB8AC3E}">
        <p14:creationId xmlns:p14="http://schemas.microsoft.com/office/powerpoint/2010/main" val="2544804576"/>
      </p:ext>
    </p:extLst>
  </p:cSld>
  <p:clrMapOvr>
    <a:masterClrMapping/>
  </p:clrMapOvr>
  <p:transition spd="med"/>
</p:sldLayout>
</file>

<file path=ppt/slideLayouts/slideLayout328.xml><?xml version="1.0" encoding="utf-8"?>
<p:sldLayout xmlns:a="http://schemas.openxmlformats.org/drawingml/2006/main" xmlns:r="http://schemas.openxmlformats.org/officeDocument/2006/relationships" xmlns:p="http://schemas.openxmlformats.org/presentationml/2006/main" type="tx">
  <p:cSld name="6_boxes (3 med, 2 small)">
    <p:spTree>
      <p:nvGrpSpPr>
        <p:cNvPr id="1" name=""/>
        <p:cNvGrpSpPr/>
        <p:nvPr/>
      </p:nvGrpSpPr>
      <p:grpSpPr>
        <a:xfrm>
          <a:off x="0" y="0"/>
          <a:ext cx="0" cy="0"/>
          <a:chOff x="0" y="0"/>
          <a:chExt cx="0" cy="0"/>
        </a:xfrm>
      </p:grpSpPr>
      <p:sp>
        <p:nvSpPr>
          <p:cNvPr id="9927" name="Body Level One…"/>
          <p:cNvSpPr txBox="1">
            <a:spLocks noGrp="1"/>
          </p:cNvSpPr>
          <p:nvPr>
            <p:ph type="body" sz="quarter" idx="1"/>
          </p:nvPr>
        </p:nvSpPr>
        <p:spPr>
          <a:xfrm>
            <a:off x="4572000" y="1"/>
            <a:ext cx="2286000" cy="2574132"/>
          </a:xfrm>
          <a:prstGeom prst="rect">
            <a:avLst/>
          </a:prstGeom>
          <a:solidFill>
            <a:srgbClr val="0F6FFF"/>
          </a:solidFill>
        </p:spPr>
        <p:txBody>
          <a:bodyPr lIns="228600" tIns="228600" rIns="228600" bIns="228600">
            <a:normAutofit/>
          </a:bodyPr>
          <a:lstStyle>
            <a:lvl1pPr defTabSz="342900">
              <a:defRPr sz="1388" b="0" spc="0"/>
            </a:lvl1pPr>
            <a:lvl2pPr marL="171292" indent="-171292" defTabSz="342900">
              <a:defRPr sz="1388" b="0" spc="0"/>
            </a:lvl2pPr>
            <a:lvl3pPr marL="342583" indent="-141157" defTabSz="342900">
              <a:buChar char="▪"/>
              <a:defRPr sz="1388" b="0" spc="0"/>
            </a:lvl3pPr>
            <a:lvl4pPr marL="628068" indent="-193496" defTabSz="342900">
              <a:defRPr sz="1388" b="0" spc="0"/>
            </a:lvl4pPr>
            <a:lvl5pPr marL="802532" indent="-171291" defTabSz="342900">
              <a:defRPr sz="1388" b="0" spc="0"/>
            </a:lvl5pPr>
          </a:lstStyle>
          <a:p>
            <a:r>
              <a:t>Body Level One</a:t>
            </a:r>
          </a:p>
          <a:p>
            <a:pPr lvl="1"/>
            <a:r>
              <a:t>Body Level Two</a:t>
            </a:r>
          </a:p>
          <a:p>
            <a:pPr lvl="2"/>
            <a:r>
              <a:t>Body Level Three</a:t>
            </a:r>
          </a:p>
          <a:p>
            <a:pPr lvl="3"/>
            <a:r>
              <a:t>Body Level Four</a:t>
            </a:r>
          </a:p>
          <a:p>
            <a:pPr lvl="4"/>
            <a:r>
              <a:t>Body Level Five</a:t>
            </a:r>
          </a:p>
        </p:txBody>
      </p:sp>
      <p:sp>
        <p:nvSpPr>
          <p:cNvPr id="9928" name="Title Text"/>
          <p:cNvSpPr txBox="1">
            <a:spLocks noGrp="1"/>
          </p:cNvSpPr>
          <p:nvPr>
            <p:ph type="title"/>
          </p:nvPr>
        </p:nvSpPr>
        <p:spPr>
          <a:xfrm>
            <a:off x="0" y="0"/>
            <a:ext cx="4572000" cy="2574134"/>
          </a:xfrm>
          <a:prstGeom prst="rect">
            <a:avLst/>
          </a:prstGeom>
          <a:solidFill>
            <a:srgbClr val="0530AD"/>
          </a:solidFill>
        </p:spPr>
        <p:txBody>
          <a:bodyPr lIns="228600" tIns="228600" rIns="228600" bIns="228600"/>
          <a:lstStyle>
            <a:lvl1pPr defTabSz="342900">
              <a:defRPr sz="2363" spc="0">
                <a:solidFill>
                  <a:srgbClr val="FFFFFF"/>
                </a:solidFill>
              </a:defRPr>
            </a:lvl1pPr>
          </a:lstStyle>
          <a:p>
            <a:r>
              <a:t>Title Text</a:t>
            </a:r>
          </a:p>
        </p:txBody>
      </p:sp>
      <p:sp>
        <p:nvSpPr>
          <p:cNvPr id="9929"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1506611480"/>
      </p:ext>
    </p:extLst>
  </p:cSld>
  <p:clrMapOvr>
    <a:masterClrMapping/>
  </p:clrMapOvr>
  <p:transition spd="med"/>
</p:sldLayout>
</file>

<file path=ppt/slideLayouts/slideLayout329.xml><?xml version="1.0" encoding="utf-8"?>
<p:sldLayout xmlns:a="http://schemas.openxmlformats.org/drawingml/2006/main" xmlns:r="http://schemas.openxmlformats.org/officeDocument/2006/relationships" xmlns:p="http://schemas.openxmlformats.org/presentationml/2006/main" type="tx">
  <p:cSld name="6_boxes (1 large, 4 small)">
    <p:spTree>
      <p:nvGrpSpPr>
        <p:cNvPr id="1" name=""/>
        <p:cNvGrpSpPr/>
        <p:nvPr/>
      </p:nvGrpSpPr>
      <p:grpSpPr>
        <a:xfrm>
          <a:off x="0" y="0"/>
          <a:ext cx="0" cy="0"/>
          <a:chOff x="0" y="0"/>
          <a:chExt cx="0" cy="0"/>
        </a:xfrm>
      </p:grpSpPr>
      <p:sp>
        <p:nvSpPr>
          <p:cNvPr id="9936" name="Body Level One…"/>
          <p:cNvSpPr txBox="1">
            <a:spLocks noGrp="1"/>
          </p:cNvSpPr>
          <p:nvPr>
            <p:ph type="body" sz="quarter" idx="1"/>
          </p:nvPr>
        </p:nvSpPr>
        <p:spPr>
          <a:xfrm>
            <a:off x="4572000" y="2572543"/>
            <a:ext cx="2286000" cy="2575721"/>
          </a:xfrm>
          <a:prstGeom prst="rect">
            <a:avLst/>
          </a:prstGeom>
          <a:solidFill>
            <a:srgbClr val="0F6FFF"/>
          </a:solidFill>
        </p:spPr>
        <p:txBody>
          <a:bodyPr lIns="228600" tIns="228600" rIns="228600" bIns="228600">
            <a:normAutofit/>
          </a:bodyPr>
          <a:lstStyle>
            <a:lvl1pPr defTabSz="342900">
              <a:defRPr sz="1388" b="0" spc="0"/>
            </a:lvl1pPr>
            <a:lvl2pPr marL="171292" indent="-171292" defTabSz="342900">
              <a:defRPr sz="1388" b="0" spc="0"/>
            </a:lvl2pPr>
            <a:lvl3pPr marL="342583" indent="-141157" defTabSz="342900">
              <a:buChar char="▪"/>
              <a:defRPr sz="1388" b="0" spc="0"/>
            </a:lvl3pPr>
            <a:lvl4pPr marL="628068" indent="-193496" defTabSz="342900">
              <a:defRPr sz="1388" b="0" spc="0"/>
            </a:lvl4pPr>
            <a:lvl5pPr marL="802532" indent="-171291" defTabSz="342900">
              <a:defRPr sz="1388" b="0" spc="0"/>
            </a:lvl5pPr>
          </a:lstStyle>
          <a:p>
            <a:r>
              <a:t>Body Level One</a:t>
            </a:r>
          </a:p>
          <a:p>
            <a:pPr lvl="1"/>
            <a:r>
              <a:t>Body Level Two</a:t>
            </a:r>
          </a:p>
          <a:p>
            <a:pPr lvl="2"/>
            <a:r>
              <a:t>Body Level Three</a:t>
            </a:r>
          </a:p>
          <a:p>
            <a:pPr lvl="3"/>
            <a:r>
              <a:t>Body Level Four</a:t>
            </a:r>
          </a:p>
          <a:p>
            <a:pPr lvl="4"/>
            <a:r>
              <a:t>Body Level Five</a:t>
            </a:r>
          </a:p>
        </p:txBody>
      </p:sp>
      <p:sp>
        <p:nvSpPr>
          <p:cNvPr id="9937" name="Title Text"/>
          <p:cNvSpPr txBox="1">
            <a:spLocks noGrp="1"/>
          </p:cNvSpPr>
          <p:nvPr>
            <p:ph type="title"/>
          </p:nvPr>
        </p:nvSpPr>
        <p:spPr>
          <a:xfrm>
            <a:off x="0" y="-1"/>
            <a:ext cx="9144000" cy="2571843"/>
          </a:xfrm>
          <a:prstGeom prst="rect">
            <a:avLst/>
          </a:prstGeom>
          <a:solidFill>
            <a:srgbClr val="F3F3F3"/>
          </a:solidFill>
        </p:spPr>
        <p:txBody>
          <a:bodyPr lIns="228600" tIns="228600" rIns="228600" bIns="228600"/>
          <a:lstStyle>
            <a:lvl1pPr defTabSz="342900">
              <a:defRPr sz="4763" spc="0"/>
            </a:lvl1pPr>
          </a:lstStyle>
          <a:p>
            <a:r>
              <a:t>Title Text</a:t>
            </a:r>
          </a:p>
        </p:txBody>
      </p:sp>
      <p:sp>
        <p:nvSpPr>
          <p:cNvPr id="9938"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3992931898"/>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reserve="1">
  <p:cSld name="Light Thank You">
    <p:bg>
      <p:bgPr>
        <a:solidFill>
          <a:schemeClr val="accent2">
            <a:lumOff val="5588"/>
          </a:schemeClr>
        </a:solidFill>
        <a:effectLst/>
      </p:bgPr>
    </p:bg>
    <p:spTree>
      <p:nvGrpSpPr>
        <p:cNvPr id="1" name=""/>
        <p:cNvGrpSpPr/>
        <p:nvPr/>
      </p:nvGrpSpPr>
      <p:grpSpPr>
        <a:xfrm>
          <a:off x="0" y="0"/>
          <a:ext cx="0" cy="0"/>
          <a:chOff x="0" y="0"/>
          <a:chExt cx="0" cy="0"/>
        </a:xfrm>
      </p:grpSpPr>
      <p:pic>
        <p:nvPicPr>
          <p:cNvPr id="349" name="ibm_logo_dark blue-01.png" descr="ibm_logo_dark blue-01.png"/>
          <p:cNvPicPr>
            <a:picLocks noChangeAspect="1"/>
          </p:cNvPicPr>
          <p:nvPr/>
        </p:nvPicPr>
        <p:blipFill>
          <a:blip r:embed="rId2"/>
          <a:stretch>
            <a:fillRect/>
          </a:stretch>
        </p:blipFill>
        <p:spPr>
          <a:xfrm rot="5400000">
            <a:off x="8787924" y="4792100"/>
            <a:ext cx="143009" cy="378646"/>
          </a:xfrm>
          <a:prstGeom prst="rect">
            <a:avLst/>
          </a:prstGeom>
          <a:ln w="12700">
            <a:miter lim="400000"/>
          </a:ln>
        </p:spPr>
      </p:pic>
      <p:sp>
        <p:nvSpPr>
          <p:cNvPr id="353" name="Thank you"/>
          <p:cNvSpPr txBox="1">
            <a:spLocks noGrp="1"/>
          </p:cNvSpPr>
          <p:nvPr>
            <p:ph type="body" sz="quarter" idx="13"/>
          </p:nvPr>
        </p:nvSpPr>
        <p:spPr>
          <a:xfrm>
            <a:off x="190500" y="2574133"/>
            <a:ext cx="5586930" cy="1352279"/>
          </a:xfrm>
          <a:prstGeom prst="rect">
            <a:avLst/>
          </a:prstGeom>
        </p:spPr>
        <p:txBody>
          <a:bodyPr lIns="45718" tIns="45718" rIns="45718" bIns="45718"/>
          <a:lstStyle>
            <a:lvl1pPr defTabSz="685166">
              <a:lnSpc>
                <a:spcPct val="90000"/>
              </a:lnSpc>
              <a:defRPr sz="7193" b="1">
                <a:solidFill>
                  <a:schemeClr val="accent5"/>
                </a:solidFill>
              </a:defRPr>
            </a:lvl1pPr>
          </a:lstStyle>
          <a:p>
            <a:r>
              <a:t>Thank you</a:t>
            </a:r>
          </a:p>
        </p:txBody>
      </p:sp>
    </p:spTree>
    <p:extLst>
      <p:ext uri="{BB962C8B-B14F-4D97-AF65-F5344CB8AC3E}">
        <p14:creationId xmlns:p14="http://schemas.microsoft.com/office/powerpoint/2010/main" val="887613263"/>
      </p:ext>
    </p:extLst>
  </p:cSld>
  <p:clrMapOvr>
    <a:masterClrMapping/>
  </p:clrMapOvr>
  <p:transition spd="med"/>
</p:sldLayout>
</file>

<file path=ppt/slideLayouts/slideLayout330.xml><?xml version="1.0" encoding="utf-8"?>
<p:sldLayout xmlns:a="http://schemas.openxmlformats.org/drawingml/2006/main" xmlns:r="http://schemas.openxmlformats.org/officeDocument/2006/relationships" xmlns:p="http://schemas.openxmlformats.org/presentationml/2006/main" type="tx">
  <p:cSld name="5_title (black box) over image(s)">
    <p:spTree>
      <p:nvGrpSpPr>
        <p:cNvPr id="1" name=""/>
        <p:cNvGrpSpPr/>
        <p:nvPr/>
      </p:nvGrpSpPr>
      <p:grpSpPr>
        <a:xfrm>
          <a:off x="0" y="0"/>
          <a:ext cx="0" cy="0"/>
          <a:chOff x="0" y="0"/>
          <a:chExt cx="0" cy="0"/>
        </a:xfrm>
      </p:grpSpPr>
      <p:sp>
        <p:nvSpPr>
          <p:cNvPr id="9945" name="Picture Placeholder 5"/>
          <p:cNvSpPr>
            <a:spLocks noGrp="1"/>
          </p:cNvSpPr>
          <p:nvPr>
            <p:ph type="pic" idx="21"/>
          </p:nvPr>
        </p:nvSpPr>
        <p:spPr>
          <a:xfrm>
            <a:off x="0" y="1277533"/>
            <a:ext cx="9144000" cy="3870731"/>
          </a:xfrm>
          <a:prstGeom prst="rect">
            <a:avLst/>
          </a:prstGeom>
        </p:spPr>
        <p:txBody>
          <a:bodyPr lIns="91439" tIns="45719" rIns="91439" bIns="45719"/>
          <a:lstStyle/>
          <a:p>
            <a:endParaRPr/>
          </a:p>
        </p:txBody>
      </p:sp>
      <p:sp>
        <p:nvSpPr>
          <p:cNvPr id="9946" name="Title Text"/>
          <p:cNvSpPr txBox="1">
            <a:spLocks noGrp="1"/>
          </p:cNvSpPr>
          <p:nvPr>
            <p:ph type="title"/>
          </p:nvPr>
        </p:nvSpPr>
        <p:spPr>
          <a:xfrm>
            <a:off x="0" y="0"/>
            <a:ext cx="9144000" cy="1277533"/>
          </a:xfrm>
          <a:prstGeom prst="rect">
            <a:avLst/>
          </a:prstGeom>
          <a:solidFill>
            <a:srgbClr val="F3F3F3"/>
          </a:solidFill>
        </p:spPr>
        <p:txBody>
          <a:bodyPr lIns="228600" tIns="228600" rIns="228600" bIns="228600"/>
          <a:lstStyle>
            <a:lvl1pPr defTabSz="342900">
              <a:defRPr sz="2363" spc="0"/>
            </a:lvl1pPr>
          </a:lstStyle>
          <a:p>
            <a:r>
              <a:t>Title Text</a:t>
            </a:r>
          </a:p>
        </p:txBody>
      </p:sp>
      <p:sp>
        <p:nvSpPr>
          <p:cNvPr id="99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99880721"/>
      </p:ext>
    </p:extLst>
  </p:cSld>
  <p:clrMapOvr>
    <a:masterClrMapping/>
  </p:clrMapOvr>
  <p:transition spd="med"/>
</p:sldLayout>
</file>

<file path=ppt/slideLayouts/slideLayout331.xml><?xml version="1.0" encoding="utf-8"?>
<p:sldLayout xmlns:a="http://schemas.openxmlformats.org/drawingml/2006/main" xmlns:r="http://schemas.openxmlformats.org/officeDocument/2006/relationships" xmlns:p="http://schemas.openxmlformats.org/presentationml/2006/main" type="tx">
  <p:cSld name="5_text (black box) over image(s)">
    <p:spTree>
      <p:nvGrpSpPr>
        <p:cNvPr id="1" name=""/>
        <p:cNvGrpSpPr/>
        <p:nvPr/>
      </p:nvGrpSpPr>
      <p:grpSpPr>
        <a:xfrm>
          <a:off x="0" y="0"/>
          <a:ext cx="0" cy="0"/>
          <a:chOff x="0" y="0"/>
          <a:chExt cx="0" cy="0"/>
        </a:xfrm>
      </p:grpSpPr>
      <p:sp>
        <p:nvSpPr>
          <p:cNvPr id="9954" name="Picture Placeholder 8"/>
          <p:cNvSpPr>
            <a:spLocks noGrp="1"/>
          </p:cNvSpPr>
          <p:nvPr>
            <p:ph type="pic" idx="21"/>
          </p:nvPr>
        </p:nvSpPr>
        <p:spPr>
          <a:xfrm>
            <a:off x="0" y="1"/>
            <a:ext cx="9144000" cy="5152839"/>
          </a:xfrm>
          <a:prstGeom prst="rect">
            <a:avLst/>
          </a:prstGeom>
        </p:spPr>
        <p:txBody>
          <a:bodyPr lIns="91439" tIns="45719" rIns="91439" bIns="45719"/>
          <a:lstStyle/>
          <a:p>
            <a:endParaRPr/>
          </a:p>
        </p:txBody>
      </p:sp>
      <p:sp>
        <p:nvSpPr>
          <p:cNvPr id="9955" name="Body Level One…"/>
          <p:cNvSpPr txBox="1">
            <a:spLocks noGrp="1"/>
          </p:cNvSpPr>
          <p:nvPr>
            <p:ph type="body" sz="quarter" idx="1"/>
          </p:nvPr>
        </p:nvSpPr>
        <p:spPr>
          <a:xfrm>
            <a:off x="0" y="2583667"/>
            <a:ext cx="2286000" cy="2564598"/>
          </a:xfrm>
          <a:prstGeom prst="rect">
            <a:avLst/>
          </a:prstGeom>
          <a:solidFill>
            <a:srgbClr val="FFFFFF"/>
          </a:solidFill>
        </p:spPr>
        <p:txBody>
          <a:bodyPr lIns="228600" tIns="228600" rIns="228600" bIns="228600">
            <a:normAutofit/>
          </a:bodyPr>
          <a:lstStyle>
            <a:lvl1pPr defTabSz="342900">
              <a:defRPr sz="1388" b="0" spc="0">
                <a:solidFill>
                  <a:srgbClr val="000000"/>
                </a:solidFill>
              </a:defRPr>
            </a:lvl1pPr>
            <a:lvl2pPr marL="171292" indent="-171292" defTabSz="342900">
              <a:defRPr sz="1388" b="0" spc="0">
                <a:solidFill>
                  <a:srgbClr val="000000"/>
                </a:solidFill>
              </a:defRPr>
            </a:lvl2pPr>
            <a:lvl3pPr marL="342583" indent="-141157" defTabSz="342900">
              <a:buChar char="▪"/>
              <a:defRPr sz="1388" b="0" spc="0">
                <a:solidFill>
                  <a:srgbClr val="000000"/>
                </a:solidFill>
              </a:defRPr>
            </a:lvl3pPr>
            <a:lvl4pPr marL="628068" indent="-193496" defTabSz="342900">
              <a:defRPr sz="1388" b="0" spc="0">
                <a:solidFill>
                  <a:srgbClr val="000000"/>
                </a:solidFill>
              </a:defRPr>
            </a:lvl4pPr>
            <a:lvl5pPr marL="802532" indent="-171291" defTabSz="342900">
              <a:defRPr sz="1388" b="0" spc="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956" name="Text Placeholder 5"/>
          <p:cNvSpPr>
            <a:spLocks noGrp="1"/>
          </p:cNvSpPr>
          <p:nvPr>
            <p:ph type="body" sz="quarter" idx="22"/>
          </p:nvPr>
        </p:nvSpPr>
        <p:spPr>
          <a:xfrm>
            <a:off x="-2" y="2574132"/>
            <a:ext cx="2569465" cy="2574132"/>
          </a:xfrm>
          <a:prstGeom prst="rect">
            <a:avLst/>
          </a:prstGeom>
          <a:solidFill>
            <a:srgbClr val="F3F3F3"/>
          </a:solidFill>
        </p:spPr>
        <p:txBody>
          <a:bodyPr lIns="228600" tIns="228600" rIns="228600" bIns="228600">
            <a:normAutofit/>
          </a:bodyPr>
          <a:lstStyle>
            <a:lvl1pPr defTabSz="685800">
              <a:defRPr sz="3700" b="0" spc="0">
                <a:solidFill>
                  <a:srgbClr val="000000"/>
                </a:solidFill>
              </a:defRPr>
            </a:lvl1pPr>
          </a:lstStyle>
          <a:p>
            <a:pPr defTabSz="914400">
              <a:defRPr sz="3700" b="0" spc="0">
                <a:solidFill>
                  <a:srgbClr val="000000"/>
                </a:solidFill>
              </a:defRPr>
            </a:pPr>
            <a:endParaRPr/>
          </a:p>
        </p:txBody>
      </p:sp>
      <p:sp>
        <p:nvSpPr>
          <p:cNvPr id="99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36209565"/>
      </p:ext>
    </p:extLst>
  </p:cSld>
  <p:clrMapOvr>
    <a:masterClrMapping/>
  </p:clrMapOvr>
  <p:transition spd="med"/>
</p:sldLayout>
</file>

<file path=ppt/slideLayouts/slideLayout332.xml><?xml version="1.0" encoding="utf-8"?>
<p:sldLayout xmlns:a="http://schemas.openxmlformats.org/drawingml/2006/main" xmlns:r="http://schemas.openxmlformats.org/officeDocument/2006/relationships" xmlns:p="http://schemas.openxmlformats.org/presentationml/2006/main" type="tx">
  <p:cSld name="6_boxes (4 tall)">
    <p:spTree>
      <p:nvGrpSpPr>
        <p:cNvPr id="1" name=""/>
        <p:cNvGrpSpPr/>
        <p:nvPr/>
      </p:nvGrpSpPr>
      <p:grpSpPr>
        <a:xfrm>
          <a:off x="0" y="0"/>
          <a:ext cx="0" cy="0"/>
          <a:chOff x="0" y="0"/>
          <a:chExt cx="0" cy="0"/>
        </a:xfrm>
      </p:grpSpPr>
      <p:sp>
        <p:nvSpPr>
          <p:cNvPr id="9964" name="Body Level One…"/>
          <p:cNvSpPr txBox="1">
            <a:spLocks noGrp="1"/>
          </p:cNvSpPr>
          <p:nvPr>
            <p:ph type="body" sz="half" idx="1"/>
          </p:nvPr>
        </p:nvSpPr>
        <p:spPr>
          <a:xfrm>
            <a:off x="0" y="1"/>
            <a:ext cx="2286000" cy="5152839"/>
          </a:xfrm>
          <a:prstGeom prst="rect">
            <a:avLst/>
          </a:prstGeom>
          <a:solidFill>
            <a:srgbClr val="0F6FFF"/>
          </a:solidFill>
        </p:spPr>
        <p:txBody>
          <a:bodyPr lIns="228600" tIns="228600" rIns="228600" bIns="228600">
            <a:normAutofit/>
          </a:bodyPr>
          <a:lstStyle>
            <a:lvl1pPr defTabSz="342900">
              <a:defRPr sz="1388" b="0" spc="0"/>
            </a:lvl1pPr>
            <a:lvl2pPr marL="171292" indent="-171292" defTabSz="342900">
              <a:defRPr sz="1388" b="0" spc="0"/>
            </a:lvl2pPr>
            <a:lvl3pPr marL="342583" indent="-141157" defTabSz="342900">
              <a:buChar char="▪"/>
              <a:defRPr sz="1388" b="0" spc="0"/>
            </a:lvl3pPr>
            <a:lvl4pPr marL="628068" indent="-193496" defTabSz="342900">
              <a:defRPr sz="1388" b="0" spc="0"/>
            </a:lvl4pPr>
            <a:lvl5pPr marL="802532" indent="-171291" defTabSz="342900">
              <a:defRPr sz="1388" b="0" spc="0"/>
            </a:lvl5pPr>
          </a:lstStyle>
          <a:p>
            <a:r>
              <a:t>Body Level One</a:t>
            </a:r>
          </a:p>
          <a:p>
            <a:pPr lvl="1"/>
            <a:r>
              <a:t>Body Level Two</a:t>
            </a:r>
          </a:p>
          <a:p>
            <a:pPr lvl="2"/>
            <a:r>
              <a:t>Body Level Three</a:t>
            </a:r>
          </a:p>
          <a:p>
            <a:pPr lvl="3"/>
            <a:r>
              <a:t>Body Level Four</a:t>
            </a:r>
          </a:p>
          <a:p>
            <a:pPr lvl="4"/>
            <a:r>
              <a:t>Body Level Five</a:t>
            </a:r>
          </a:p>
        </p:txBody>
      </p:sp>
      <p:sp>
        <p:nvSpPr>
          <p:cNvPr id="996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1518650914"/>
      </p:ext>
    </p:extLst>
  </p:cSld>
  <p:clrMapOvr>
    <a:masterClrMapping/>
  </p:clrMapOvr>
  <p:transition spd="med"/>
</p:sldLayout>
</file>

<file path=ppt/slideLayouts/slideLayout333.xml><?xml version="1.0" encoding="utf-8"?>
<p:sldLayout xmlns:a="http://schemas.openxmlformats.org/drawingml/2006/main" xmlns:r="http://schemas.openxmlformats.org/officeDocument/2006/relationships" xmlns:p="http://schemas.openxmlformats.org/presentationml/2006/main" type="tx">
  <p:cSld name="5_title, text (1/4), content (3/4)">
    <p:spTree>
      <p:nvGrpSpPr>
        <p:cNvPr id="1" name=""/>
        <p:cNvGrpSpPr/>
        <p:nvPr/>
      </p:nvGrpSpPr>
      <p:grpSpPr>
        <a:xfrm>
          <a:off x="0" y="0"/>
          <a:ext cx="0" cy="0"/>
          <a:chOff x="0" y="0"/>
          <a:chExt cx="0" cy="0"/>
        </a:xfrm>
      </p:grpSpPr>
      <p:sp>
        <p:nvSpPr>
          <p:cNvPr id="9972" name="Title Text"/>
          <p:cNvSpPr txBox="1">
            <a:spLocks noGrp="1"/>
          </p:cNvSpPr>
          <p:nvPr>
            <p:ph type="title"/>
          </p:nvPr>
        </p:nvSpPr>
        <p:spPr>
          <a:xfrm>
            <a:off x="210313" y="201355"/>
            <a:ext cx="8705021" cy="515618"/>
          </a:xfrm>
          <a:prstGeom prst="rect">
            <a:avLst/>
          </a:prstGeom>
        </p:spPr>
        <p:txBody>
          <a:bodyPr/>
          <a:lstStyle>
            <a:lvl1pPr defTabSz="342900">
              <a:defRPr sz="2363" spc="0"/>
            </a:lvl1pPr>
          </a:lstStyle>
          <a:p>
            <a:r>
              <a:t>Title Text</a:t>
            </a:r>
          </a:p>
        </p:txBody>
      </p:sp>
      <p:sp>
        <p:nvSpPr>
          <p:cNvPr id="997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974" name="Body Level One…"/>
          <p:cNvSpPr txBox="1">
            <a:spLocks noGrp="1"/>
          </p:cNvSpPr>
          <p:nvPr>
            <p:ph type="body" sz="quarter" idx="1"/>
          </p:nvPr>
        </p:nvSpPr>
        <p:spPr>
          <a:xfrm>
            <a:off x="219456" y="852055"/>
            <a:ext cx="1941854" cy="3823855"/>
          </a:xfrm>
          <a:prstGeom prst="rect">
            <a:avLst/>
          </a:prstGeom>
        </p:spPr>
        <p:txBody>
          <a:bodyPr>
            <a:normAutofit/>
          </a:bodyPr>
          <a:lstStyle>
            <a:lvl1pPr defTabSz="342900">
              <a:defRPr sz="1388" b="0" spc="0">
                <a:solidFill>
                  <a:srgbClr val="000000"/>
                </a:solidFill>
              </a:defRPr>
            </a:lvl1pPr>
            <a:lvl2pPr marL="171292" indent="-171292" defTabSz="342900">
              <a:defRPr sz="1388" b="0" spc="0">
                <a:solidFill>
                  <a:srgbClr val="000000"/>
                </a:solidFill>
              </a:defRPr>
            </a:lvl2pPr>
            <a:lvl3pPr marL="342583" indent="-141157" defTabSz="342900">
              <a:buChar char="▪"/>
              <a:defRPr sz="1388" b="0" spc="0">
                <a:solidFill>
                  <a:srgbClr val="000000"/>
                </a:solidFill>
              </a:defRPr>
            </a:lvl3pPr>
            <a:lvl4pPr marL="628068" indent="-193496" defTabSz="342900">
              <a:defRPr sz="1388" b="0" spc="0">
                <a:solidFill>
                  <a:srgbClr val="000000"/>
                </a:solidFill>
              </a:defRPr>
            </a:lvl4pPr>
            <a:lvl5pPr marL="802532" indent="-171291" defTabSz="342900">
              <a:defRPr sz="1388" b="0" spc="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539990273"/>
      </p:ext>
    </p:extLst>
  </p:cSld>
  <p:clrMapOvr>
    <a:masterClrMapping/>
  </p:clrMapOvr>
  <p:transition spd="med"/>
</p:sldLayout>
</file>

<file path=ppt/slideLayouts/slideLayout334.xml><?xml version="1.0" encoding="utf-8"?>
<p:sldLayout xmlns:a="http://schemas.openxmlformats.org/drawingml/2006/main" xmlns:r="http://schemas.openxmlformats.org/officeDocument/2006/relationships" xmlns:p="http://schemas.openxmlformats.org/presentationml/2006/main" type="tx">
  <p:cSld name="5_title, text (1/4), blank (3/4)">
    <p:spTree>
      <p:nvGrpSpPr>
        <p:cNvPr id="1" name=""/>
        <p:cNvGrpSpPr/>
        <p:nvPr/>
      </p:nvGrpSpPr>
      <p:grpSpPr>
        <a:xfrm>
          <a:off x="0" y="0"/>
          <a:ext cx="0" cy="0"/>
          <a:chOff x="0" y="0"/>
          <a:chExt cx="0" cy="0"/>
        </a:xfrm>
      </p:grpSpPr>
      <p:sp>
        <p:nvSpPr>
          <p:cNvPr id="9981" name="Title Text"/>
          <p:cNvSpPr txBox="1">
            <a:spLocks noGrp="1"/>
          </p:cNvSpPr>
          <p:nvPr>
            <p:ph type="title"/>
          </p:nvPr>
        </p:nvSpPr>
        <p:spPr>
          <a:xfrm>
            <a:off x="210312" y="201355"/>
            <a:ext cx="4142233" cy="805418"/>
          </a:xfrm>
          <a:prstGeom prst="rect">
            <a:avLst/>
          </a:prstGeom>
        </p:spPr>
        <p:txBody>
          <a:bodyPr/>
          <a:lstStyle>
            <a:lvl1pPr defTabSz="342900">
              <a:defRPr sz="2363" spc="0"/>
            </a:lvl1pPr>
          </a:lstStyle>
          <a:p>
            <a:r>
              <a:t>Title Text</a:t>
            </a:r>
          </a:p>
        </p:txBody>
      </p:sp>
      <p:sp>
        <p:nvSpPr>
          <p:cNvPr id="99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983" name="Body Level One…"/>
          <p:cNvSpPr txBox="1">
            <a:spLocks noGrp="1"/>
          </p:cNvSpPr>
          <p:nvPr>
            <p:ph type="body" sz="quarter" idx="1"/>
          </p:nvPr>
        </p:nvSpPr>
        <p:spPr>
          <a:xfrm>
            <a:off x="219456" y="1244737"/>
            <a:ext cx="1837945" cy="3255228"/>
          </a:xfrm>
          <a:prstGeom prst="rect">
            <a:avLst/>
          </a:prstGeom>
        </p:spPr>
        <p:txBody>
          <a:bodyPr>
            <a:normAutofit/>
          </a:bodyPr>
          <a:lstStyle>
            <a:lvl1pPr defTabSz="342900">
              <a:defRPr sz="1388" b="0" spc="0">
                <a:solidFill>
                  <a:srgbClr val="000000"/>
                </a:solidFill>
              </a:defRPr>
            </a:lvl1pPr>
            <a:lvl2pPr marL="171292" indent="-171292" defTabSz="342900">
              <a:defRPr sz="1388" b="0" spc="0">
                <a:solidFill>
                  <a:srgbClr val="000000"/>
                </a:solidFill>
              </a:defRPr>
            </a:lvl2pPr>
            <a:lvl3pPr marL="342583" indent="-141157" defTabSz="342900">
              <a:buChar char="▪"/>
              <a:defRPr sz="1388" b="0" spc="0">
                <a:solidFill>
                  <a:srgbClr val="000000"/>
                </a:solidFill>
              </a:defRPr>
            </a:lvl3pPr>
            <a:lvl4pPr marL="628068" indent="-193496" defTabSz="342900">
              <a:defRPr sz="1388" b="0" spc="0">
                <a:solidFill>
                  <a:srgbClr val="000000"/>
                </a:solidFill>
              </a:defRPr>
            </a:lvl4pPr>
            <a:lvl5pPr marL="802532" indent="-171291" defTabSz="342900">
              <a:defRPr sz="1388" b="0" spc="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369461752"/>
      </p:ext>
    </p:extLst>
  </p:cSld>
  <p:clrMapOvr>
    <a:masterClrMapping/>
  </p:clrMapOvr>
  <p:transition spd="med"/>
</p:sldLayout>
</file>

<file path=ppt/slideLayouts/slideLayout335.xml><?xml version="1.0" encoding="utf-8"?>
<p:sldLayout xmlns:a="http://schemas.openxmlformats.org/drawingml/2006/main" xmlns:r="http://schemas.openxmlformats.org/officeDocument/2006/relationships" xmlns:p="http://schemas.openxmlformats.org/presentationml/2006/main" type="tx">
  <p:cSld name="4_case study 1: title, text (two columns), half-image">
    <p:spTree>
      <p:nvGrpSpPr>
        <p:cNvPr id="1" name=""/>
        <p:cNvGrpSpPr/>
        <p:nvPr/>
      </p:nvGrpSpPr>
      <p:grpSpPr>
        <a:xfrm>
          <a:off x="0" y="0"/>
          <a:ext cx="0" cy="0"/>
          <a:chOff x="0" y="0"/>
          <a:chExt cx="0" cy="0"/>
        </a:xfrm>
      </p:grpSpPr>
      <p:sp>
        <p:nvSpPr>
          <p:cNvPr id="9990" name="Picture Placeholder 6"/>
          <p:cNvSpPr>
            <a:spLocks noGrp="1"/>
          </p:cNvSpPr>
          <p:nvPr>
            <p:ph type="pic" idx="21"/>
          </p:nvPr>
        </p:nvSpPr>
        <p:spPr>
          <a:xfrm>
            <a:off x="4572000" y="1"/>
            <a:ext cx="4572000" cy="5148264"/>
          </a:xfrm>
          <a:prstGeom prst="rect">
            <a:avLst/>
          </a:prstGeom>
        </p:spPr>
        <p:txBody>
          <a:bodyPr lIns="91439" tIns="45719" rIns="91439" bIns="45719"/>
          <a:lstStyle/>
          <a:p>
            <a:endParaRPr/>
          </a:p>
        </p:txBody>
      </p:sp>
      <p:sp>
        <p:nvSpPr>
          <p:cNvPr id="9991" name="Title Text"/>
          <p:cNvSpPr txBox="1">
            <a:spLocks noGrp="1"/>
          </p:cNvSpPr>
          <p:nvPr>
            <p:ph type="title"/>
          </p:nvPr>
        </p:nvSpPr>
        <p:spPr>
          <a:xfrm>
            <a:off x="210312" y="201355"/>
            <a:ext cx="4142233" cy="805418"/>
          </a:xfrm>
          <a:prstGeom prst="rect">
            <a:avLst/>
          </a:prstGeom>
        </p:spPr>
        <p:txBody>
          <a:bodyPr/>
          <a:lstStyle>
            <a:lvl1pPr defTabSz="342900">
              <a:defRPr sz="2363" spc="0"/>
            </a:lvl1pPr>
          </a:lstStyle>
          <a:p>
            <a:r>
              <a:t>Title Text</a:t>
            </a:r>
          </a:p>
        </p:txBody>
      </p:sp>
      <p:sp>
        <p:nvSpPr>
          <p:cNvPr id="99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993" name="Body Level One…"/>
          <p:cNvSpPr txBox="1">
            <a:spLocks noGrp="1"/>
          </p:cNvSpPr>
          <p:nvPr>
            <p:ph type="body" sz="quarter" idx="1"/>
          </p:nvPr>
        </p:nvSpPr>
        <p:spPr>
          <a:xfrm>
            <a:off x="219456" y="1244737"/>
            <a:ext cx="1837945" cy="3255228"/>
          </a:xfrm>
          <a:prstGeom prst="rect">
            <a:avLst/>
          </a:prstGeom>
        </p:spPr>
        <p:txBody>
          <a:bodyPr>
            <a:normAutofit/>
          </a:bodyPr>
          <a:lstStyle>
            <a:lvl1pPr defTabSz="342900">
              <a:defRPr sz="1388" b="0" spc="0">
                <a:solidFill>
                  <a:srgbClr val="000000"/>
                </a:solidFill>
              </a:defRPr>
            </a:lvl1pPr>
            <a:lvl2pPr marL="171292" indent="-171292" defTabSz="342900">
              <a:defRPr sz="1388" b="0" spc="0">
                <a:solidFill>
                  <a:srgbClr val="000000"/>
                </a:solidFill>
              </a:defRPr>
            </a:lvl2pPr>
            <a:lvl3pPr marL="342583" indent="-141157" defTabSz="342900">
              <a:buChar char="▪"/>
              <a:defRPr sz="1388" b="0" spc="0">
                <a:solidFill>
                  <a:srgbClr val="000000"/>
                </a:solidFill>
              </a:defRPr>
            </a:lvl3pPr>
            <a:lvl4pPr marL="628068" indent="-193496" defTabSz="342900">
              <a:defRPr sz="1388" b="0" spc="0">
                <a:solidFill>
                  <a:srgbClr val="000000"/>
                </a:solidFill>
              </a:defRPr>
            </a:lvl4pPr>
            <a:lvl5pPr marL="802532" indent="-171291" defTabSz="342900">
              <a:defRPr sz="1388" b="0" spc="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994" name="Text Placeholder 5"/>
          <p:cNvSpPr>
            <a:spLocks noGrp="1"/>
          </p:cNvSpPr>
          <p:nvPr>
            <p:ph type="body" sz="quarter" idx="22"/>
          </p:nvPr>
        </p:nvSpPr>
        <p:spPr>
          <a:xfrm>
            <a:off x="2505456" y="1244737"/>
            <a:ext cx="1837945" cy="3255228"/>
          </a:xfrm>
          <a:prstGeom prst="rect">
            <a:avLst/>
          </a:prstGeom>
        </p:spPr>
        <p:txBody>
          <a:bodyPr>
            <a:normAutofit/>
          </a:bodyPr>
          <a:lstStyle>
            <a:lvl1pPr defTabSz="685800">
              <a:defRPr sz="3700" b="0" spc="0">
                <a:solidFill>
                  <a:srgbClr val="000000"/>
                </a:solidFill>
              </a:defRPr>
            </a:lvl1pPr>
          </a:lstStyle>
          <a:p>
            <a:pPr defTabSz="914400">
              <a:defRPr sz="3700" b="0" spc="0">
                <a:solidFill>
                  <a:srgbClr val="000000"/>
                </a:solidFill>
              </a:defRPr>
            </a:pPr>
            <a:endParaRPr/>
          </a:p>
        </p:txBody>
      </p:sp>
    </p:spTree>
    <p:extLst>
      <p:ext uri="{BB962C8B-B14F-4D97-AF65-F5344CB8AC3E}">
        <p14:creationId xmlns:p14="http://schemas.microsoft.com/office/powerpoint/2010/main" val="59875963"/>
      </p:ext>
    </p:extLst>
  </p:cSld>
  <p:clrMapOvr>
    <a:masterClrMapping/>
  </p:clrMapOvr>
  <p:transition spd="med"/>
</p:sldLayout>
</file>

<file path=ppt/slideLayouts/slideLayout336.xml><?xml version="1.0" encoding="utf-8"?>
<p:sldLayout xmlns:a="http://schemas.openxmlformats.org/drawingml/2006/main" xmlns:r="http://schemas.openxmlformats.org/officeDocument/2006/relationships" xmlns:p="http://schemas.openxmlformats.org/presentationml/2006/main" type="tx">
  <p:cSld name="5_case study 2: title, text (2/4), quote (2/4)">
    <p:spTree>
      <p:nvGrpSpPr>
        <p:cNvPr id="1" name=""/>
        <p:cNvGrpSpPr/>
        <p:nvPr/>
      </p:nvGrpSpPr>
      <p:grpSpPr>
        <a:xfrm>
          <a:off x="0" y="0"/>
          <a:ext cx="0" cy="0"/>
          <a:chOff x="0" y="0"/>
          <a:chExt cx="0" cy="0"/>
        </a:xfrm>
      </p:grpSpPr>
      <p:sp>
        <p:nvSpPr>
          <p:cNvPr id="10001" name="Title Text"/>
          <p:cNvSpPr txBox="1">
            <a:spLocks noGrp="1"/>
          </p:cNvSpPr>
          <p:nvPr>
            <p:ph type="title"/>
          </p:nvPr>
        </p:nvSpPr>
        <p:spPr>
          <a:xfrm>
            <a:off x="210312" y="201355"/>
            <a:ext cx="4142233" cy="805418"/>
          </a:xfrm>
          <a:prstGeom prst="rect">
            <a:avLst/>
          </a:prstGeom>
        </p:spPr>
        <p:txBody>
          <a:bodyPr/>
          <a:lstStyle>
            <a:lvl1pPr defTabSz="342900">
              <a:defRPr sz="2363" spc="0"/>
            </a:lvl1pPr>
          </a:lstStyle>
          <a:p>
            <a:r>
              <a:t>Title Text</a:t>
            </a:r>
          </a:p>
        </p:txBody>
      </p:sp>
      <p:sp>
        <p:nvSpPr>
          <p:cNvPr id="100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0003" name="Body Level One…"/>
          <p:cNvSpPr txBox="1">
            <a:spLocks noGrp="1"/>
          </p:cNvSpPr>
          <p:nvPr>
            <p:ph type="body" sz="quarter" idx="1"/>
          </p:nvPr>
        </p:nvSpPr>
        <p:spPr>
          <a:xfrm>
            <a:off x="219456" y="1244737"/>
            <a:ext cx="1837945" cy="3255228"/>
          </a:xfrm>
          <a:prstGeom prst="rect">
            <a:avLst/>
          </a:prstGeom>
        </p:spPr>
        <p:txBody>
          <a:bodyPr>
            <a:normAutofit/>
          </a:bodyPr>
          <a:lstStyle>
            <a:lvl1pPr defTabSz="342900">
              <a:defRPr sz="1388" b="0" spc="0">
                <a:solidFill>
                  <a:srgbClr val="000000"/>
                </a:solidFill>
              </a:defRPr>
            </a:lvl1pPr>
            <a:lvl2pPr marL="171292" indent="-171292" defTabSz="342900">
              <a:defRPr sz="1388" b="0" spc="0">
                <a:solidFill>
                  <a:srgbClr val="000000"/>
                </a:solidFill>
              </a:defRPr>
            </a:lvl2pPr>
            <a:lvl3pPr marL="342583" indent="-141157" defTabSz="342900">
              <a:buChar char="▪"/>
              <a:defRPr sz="1388" b="0" spc="0">
                <a:solidFill>
                  <a:srgbClr val="000000"/>
                </a:solidFill>
              </a:defRPr>
            </a:lvl3pPr>
            <a:lvl4pPr marL="628068" indent="-193496" defTabSz="342900">
              <a:defRPr sz="1388" b="0" spc="0">
                <a:solidFill>
                  <a:srgbClr val="000000"/>
                </a:solidFill>
              </a:defRPr>
            </a:lvl4pPr>
            <a:lvl5pPr marL="802532" indent="-171291" defTabSz="342900">
              <a:defRPr sz="1388" b="0" spc="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004" name="Text Placeholder 7"/>
          <p:cNvSpPr>
            <a:spLocks noGrp="1"/>
          </p:cNvSpPr>
          <p:nvPr>
            <p:ph type="body" sz="quarter" idx="21"/>
          </p:nvPr>
        </p:nvSpPr>
        <p:spPr>
          <a:xfrm>
            <a:off x="2505456" y="1244737"/>
            <a:ext cx="1837945" cy="3255228"/>
          </a:xfrm>
          <a:prstGeom prst="rect">
            <a:avLst/>
          </a:prstGeom>
        </p:spPr>
        <p:txBody>
          <a:bodyPr>
            <a:normAutofit/>
          </a:bodyPr>
          <a:lstStyle>
            <a:lvl1pPr defTabSz="685800">
              <a:defRPr sz="3700" b="0" spc="0">
                <a:solidFill>
                  <a:srgbClr val="000000"/>
                </a:solidFill>
              </a:defRPr>
            </a:lvl1pPr>
          </a:lstStyle>
          <a:p>
            <a:pPr defTabSz="914400">
              <a:defRPr sz="3700" b="0" spc="0">
                <a:solidFill>
                  <a:srgbClr val="000000"/>
                </a:solidFill>
              </a:defRPr>
            </a:pPr>
            <a:endParaRPr/>
          </a:p>
        </p:txBody>
      </p:sp>
      <p:sp>
        <p:nvSpPr>
          <p:cNvPr id="10005" name="Text Placeholder 9"/>
          <p:cNvSpPr>
            <a:spLocks noGrp="1"/>
          </p:cNvSpPr>
          <p:nvPr>
            <p:ph type="body" sz="half" idx="22"/>
          </p:nvPr>
        </p:nvSpPr>
        <p:spPr>
          <a:xfrm>
            <a:off x="4773168" y="1217278"/>
            <a:ext cx="4142233" cy="3282685"/>
          </a:xfrm>
          <a:prstGeom prst="rect">
            <a:avLst/>
          </a:prstGeom>
        </p:spPr>
        <p:txBody>
          <a:bodyPr>
            <a:normAutofit/>
          </a:bodyPr>
          <a:lstStyle>
            <a:lvl1pPr defTabSz="685800">
              <a:defRPr sz="6300" b="0" spc="0">
                <a:solidFill>
                  <a:srgbClr val="000000"/>
                </a:solidFill>
              </a:defRPr>
            </a:lvl1pPr>
          </a:lstStyle>
          <a:p>
            <a:pPr defTabSz="914400">
              <a:defRPr sz="6300" b="0" spc="0">
                <a:solidFill>
                  <a:srgbClr val="000000"/>
                </a:solidFill>
              </a:defRPr>
            </a:pPr>
            <a:endParaRPr/>
          </a:p>
        </p:txBody>
      </p:sp>
    </p:spTree>
    <p:extLst>
      <p:ext uri="{BB962C8B-B14F-4D97-AF65-F5344CB8AC3E}">
        <p14:creationId xmlns:p14="http://schemas.microsoft.com/office/powerpoint/2010/main" val="639195096"/>
      </p:ext>
    </p:extLst>
  </p:cSld>
  <p:clrMapOvr>
    <a:masterClrMapping/>
  </p:clrMapOvr>
  <p:transition spd="med"/>
</p:sldLayout>
</file>

<file path=ppt/slideLayouts/slideLayout337.xml><?xml version="1.0" encoding="utf-8"?>
<p:sldLayout xmlns:a="http://schemas.openxmlformats.org/drawingml/2006/main" xmlns:r="http://schemas.openxmlformats.org/officeDocument/2006/relationships" xmlns:p="http://schemas.openxmlformats.org/presentationml/2006/main" type="tx">
  <p:cSld name="5_table">
    <p:spTree>
      <p:nvGrpSpPr>
        <p:cNvPr id="1" name=""/>
        <p:cNvGrpSpPr/>
        <p:nvPr/>
      </p:nvGrpSpPr>
      <p:grpSpPr>
        <a:xfrm>
          <a:off x="0" y="0"/>
          <a:ext cx="0" cy="0"/>
          <a:chOff x="0" y="0"/>
          <a:chExt cx="0" cy="0"/>
        </a:xfrm>
      </p:grpSpPr>
      <p:sp>
        <p:nvSpPr>
          <p:cNvPr id="100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0013" name="Body Level One…"/>
          <p:cNvSpPr txBox="1">
            <a:spLocks noGrp="1"/>
          </p:cNvSpPr>
          <p:nvPr>
            <p:ph type="body" sz="quarter" idx="1"/>
          </p:nvPr>
        </p:nvSpPr>
        <p:spPr>
          <a:xfrm>
            <a:off x="219456" y="201355"/>
            <a:ext cx="1837945" cy="4298610"/>
          </a:xfrm>
          <a:prstGeom prst="rect">
            <a:avLst/>
          </a:prstGeom>
        </p:spPr>
        <p:txBody>
          <a:bodyPr>
            <a:normAutofit/>
          </a:bodyPr>
          <a:lstStyle>
            <a:lvl1pPr defTabSz="342900">
              <a:defRPr sz="1388" b="0" spc="0">
                <a:solidFill>
                  <a:srgbClr val="000000"/>
                </a:solidFill>
              </a:defRPr>
            </a:lvl1pPr>
            <a:lvl2pPr marL="171292" indent="-171292" defTabSz="342900">
              <a:defRPr sz="1388" b="0" spc="0">
                <a:solidFill>
                  <a:srgbClr val="000000"/>
                </a:solidFill>
              </a:defRPr>
            </a:lvl2pPr>
            <a:lvl3pPr marL="342583" indent="-141157" defTabSz="342900">
              <a:buChar char="▪"/>
              <a:defRPr sz="1388" b="0" spc="0">
                <a:solidFill>
                  <a:srgbClr val="000000"/>
                </a:solidFill>
              </a:defRPr>
            </a:lvl3pPr>
            <a:lvl4pPr marL="628068" indent="-193496" defTabSz="342900">
              <a:defRPr sz="1388" b="0" spc="0">
                <a:solidFill>
                  <a:srgbClr val="000000"/>
                </a:solidFill>
              </a:defRPr>
            </a:lvl4pPr>
            <a:lvl5pPr marL="802532" indent="-171291" defTabSz="342900">
              <a:defRPr sz="1388" b="0" spc="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259388775"/>
      </p:ext>
    </p:extLst>
  </p:cSld>
  <p:clrMapOvr>
    <a:masterClrMapping/>
  </p:clrMapOvr>
  <p:transition spd="med"/>
</p:sldLayout>
</file>

<file path=ppt/slideLayouts/slideLayout338.xml><?xml version="1.0" encoding="utf-8"?>
<p:sldLayout xmlns:a="http://schemas.openxmlformats.org/drawingml/2006/main" xmlns:r="http://schemas.openxmlformats.org/officeDocument/2006/relationships" xmlns:p="http://schemas.openxmlformats.org/presentationml/2006/main" type="tx">
  <p:cSld name="7_blank (with footer)">
    <p:spTree>
      <p:nvGrpSpPr>
        <p:cNvPr id="1" name=""/>
        <p:cNvGrpSpPr/>
        <p:nvPr/>
      </p:nvGrpSpPr>
      <p:grpSpPr>
        <a:xfrm>
          <a:off x="0" y="0"/>
          <a:ext cx="0" cy="0"/>
          <a:chOff x="0" y="0"/>
          <a:chExt cx="0" cy="0"/>
        </a:xfrm>
      </p:grpSpPr>
      <p:sp>
        <p:nvSpPr>
          <p:cNvPr id="100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97408301"/>
      </p:ext>
    </p:extLst>
  </p:cSld>
  <p:clrMapOvr>
    <a:masterClrMapping/>
  </p:clrMapOvr>
  <p:transition spd="med"/>
</p:sldLayout>
</file>

<file path=ppt/slideLayouts/slideLayout339.xml><?xml version="1.0" encoding="utf-8"?>
<p:sldLayout xmlns:a="http://schemas.openxmlformats.org/drawingml/2006/main" xmlns:r="http://schemas.openxmlformats.org/officeDocument/2006/relationships" xmlns:p="http://schemas.openxmlformats.org/presentationml/2006/main" type="tx">
  <p:cSld name="5_blank (no footer)">
    <p:spTree>
      <p:nvGrpSpPr>
        <p:cNvPr id="1" name=""/>
        <p:cNvGrpSpPr/>
        <p:nvPr/>
      </p:nvGrpSpPr>
      <p:grpSpPr>
        <a:xfrm>
          <a:off x="0" y="0"/>
          <a:ext cx="0" cy="0"/>
          <a:chOff x="0" y="0"/>
          <a:chExt cx="0" cy="0"/>
        </a:xfrm>
      </p:grpSpPr>
      <p:sp>
        <p:nvSpPr>
          <p:cNvPr id="10027" name="Slide Number"/>
          <p:cNvSpPr txBox="1">
            <a:spLocks noGrp="1"/>
          </p:cNvSpPr>
          <p:nvPr>
            <p:ph type="sldNum" sz="quarter" idx="2"/>
          </p:nvPr>
        </p:nvSpPr>
        <p:spPr>
          <a:xfrm>
            <a:off x="6408642" y="4729873"/>
            <a:ext cx="144559" cy="83610"/>
          </a:xfrm>
          <a:prstGeom prst="rect">
            <a:avLst/>
          </a:prstGeom>
        </p:spPr>
        <p:txBody>
          <a:bodyPr/>
          <a:lstStyle>
            <a:lvl1pPr defTabSz="685800">
              <a:defRPr sz="600" spc="132">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4143659565"/>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reserve="1">
  <p:cSld name="Dark Thank You">
    <p:bg>
      <p:bgPr>
        <a:solidFill>
          <a:srgbClr val="1C3549"/>
        </a:solidFill>
        <a:effectLst/>
      </p:bgPr>
    </p:bg>
    <p:spTree>
      <p:nvGrpSpPr>
        <p:cNvPr id="1" name=""/>
        <p:cNvGrpSpPr/>
        <p:nvPr/>
      </p:nvGrpSpPr>
      <p:grpSpPr>
        <a:xfrm>
          <a:off x="0" y="0"/>
          <a:ext cx="0" cy="0"/>
          <a:chOff x="0" y="0"/>
          <a:chExt cx="0" cy="0"/>
        </a:xfrm>
      </p:grpSpPr>
      <p:sp>
        <p:nvSpPr>
          <p:cNvPr id="366" name="Thank you"/>
          <p:cNvSpPr txBox="1">
            <a:spLocks noGrp="1"/>
          </p:cNvSpPr>
          <p:nvPr>
            <p:ph type="body" sz="quarter" idx="13"/>
          </p:nvPr>
        </p:nvSpPr>
        <p:spPr>
          <a:xfrm>
            <a:off x="190500" y="2574133"/>
            <a:ext cx="5586930" cy="1352279"/>
          </a:xfrm>
          <a:prstGeom prst="rect">
            <a:avLst/>
          </a:prstGeom>
        </p:spPr>
        <p:txBody>
          <a:bodyPr lIns="45718" tIns="45718" rIns="45718" bIns="45718"/>
          <a:lstStyle>
            <a:lvl1pPr defTabSz="685166">
              <a:lnSpc>
                <a:spcPct val="90000"/>
              </a:lnSpc>
              <a:defRPr sz="7193" b="1">
                <a:solidFill>
                  <a:schemeClr val="accent5"/>
                </a:solidFill>
              </a:defRPr>
            </a:lvl1pPr>
          </a:lstStyle>
          <a:p>
            <a:r>
              <a:t>Thank you</a:t>
            </a:r>
          </a:p>
        </p:txBody>
      </p:sp>
    </p:spTree>
    <p:extLst>
      <p:ext uri="{BB962C8B-B14F-4D97-AF65-F5344CB8AC3E}">
        <p14:creationId xmlns:p14="http://schemas.microsoft.com/office/powerpoint/2010/main" val="2769227809"/>
      </p:ext>
    </p:extLst>
  </p:cSld>
  <p:clrMapOvr>
    <a:masterClrMapping/>
  </p:clrMapOvr>
  <p:transition spd="med"/>
</p:sldLayout>
</file>

<file path=ppt/slideLayouts/slideLayout340.xml><?xml version="1.0" encoding="utf-8"?>
<p:sldLayout xmlns:a="http://schemas.openxmlformats.org/drawingml/2006/main" xmlns:r="http://schemas.openxmlformats.org/officeDocument/2006/relationships" xmlns:p="http://schemas.openxmlformats.org/presentationml/2006/main" type="tx">
  <p:cSld name="5_thank you">
    <p:spTree>
      <p:nvGrpSpPr>
        <p:cNvPr id="1" name=""/>
        <p:cNvGrpSpPr/>
        <p:nvPr/>
      </p:nvGrpSpPr>
      <p:grpSpPr>
        <a:xfrm>
          <a:off x="0" y="0"/>
          <a:ext cx="0" cy="0"/>
          <a:chOff x="0" y="0"/>
          <a:chExt cx="0" cy="0"/>
        </a:xfrm>
      </p:grpSpPr>
      <p:sp>
        <p:nvSpPr>
          <p:cNvPr id="10034" name="Title Text"/>
          <p:cNvSpPr txBox="1">
            <a:spLocks noGrp="1"/>
          </p:cNvSpPr>
          <p:nvPr>
            <p:ph type="title"/>
          </p:nvPr>
        </p:nvSpPr>
        <p:spPr>
          <a:xfrm>
            <a:off x="210312" y="201355"/>
            <a:ext cx="4142233" cy="805418"/>
          </a:xfrm>
          <a:prstGeom prst="rect">
            <a:avLst/>
          </a:prstGeom>
        </p:spPr>
        <p:txBody>
          <a:bodyPr/>
          <a:lstStyle>
            <a:lvl1pPr defTabSz="342900">
              <a:defRPr sz="2363" spc="0"/>
            </a:lvl1pPr>
          </a:lstStyle>
          <a:p>
            <a:r>
              <a:t>Title Text</a:t>
            </a:r>
          </a:p>
        </p:txBody>
      </p:sp>
      <p:sp>
        <p:nvSpPr>
          <p:cNvPr id="100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0036" name="Body Level One…"/>
          <p:cNvSpPr txBox="1">
            <a:spLocks noGrp="1"/>
          </p:cNvSpPr>
          <p:nvPr>
            <p:ph type="body" sz="half" idx="1"/>
          </p:nvPr>
        </p:nvSpPr>
        <p:spPr>
          <a:xfrm>
            <a:off x="219456" y="1263041"/>
            <a:ext cx="4123944" cy="3236923"/>
          </a:xfrm>
          <a:prstGeom prst="rect">
            <a:avLst/>
          </a:prstGeom>
        </p:spPr>
        <p:txBody>
          <a:bodyPr>
            <a:normAutofit/>
          </a:bodyPr>
          <a:lstStyle>
            <a:lvl1pPr defTabSz="342900">
              <a:spcBef>
                <a:spcPts val="0"/>
              </a:spcBef>
              <a:defRPr sz="975" b="0" spc="0">
                <a:solidFill>
                  <a:srgbClr val="000000"/>
                </a:solidFill>
              </a:defRPr>
            </a:lvl1pPr>
            <a:lvl2pPr marL="0" indent="0" defTabSz="342900">
              <a:spcBef>
                <a:spcPts val="0"/>
              </a:spcBef>
              <a:buSzTx/>
              <a:buNone/>
              <a:defRPr sz="975" b="0" spc="0">
                <a:solidFill>
                  <a:srgbClr val="000000"/>
                </a:solidFill>
              </a:defRPr>
            </a:lvl2pPr>
            <a:lvl3pPr marL="0" indent="201425" defTabSz="342900">
              <a:spcBef>
                <a:spcPts val="0"/>
              </a:spcBef>
              <a:buSzTx/>
              <a:buNone/>
              <a:defRPr sz="975" b="0" spc="0">
                <a:solidFill>
                  <a:srgbClr val="000000"/>
                </a:solidFill>
              </a:defRPr>
            </a:lvl3pPr>
            <a:lvl4pPr marL="0" indent="434573" defTabSz="342900">
              <a:spcBef>
                <a:spcPts val="0"/>
              </a:spcBef>
              <a:buSzTx/>
              <a:buNone/>
              <a:defRPr sz="975" b="0" spc="0">
                <a:solidFill>
                  <a:srgbClr val="000000"/>
                </a:solidFill>
              </a:defRPr>
            </a:lvl4pPr>
            <a:lvl5pPr marL="0" indent="631241" defTabSz="342900">
              <a:spcBef>
                <a:spcPts val="0"/>
              </a:spcBef>
              <a:buSzTx/>
              <a:buNone/>
              <a:defRPr sz="975" b="0" spc="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971407015"/>
      </p:ext>
    </p:extLst>
  </p:cSld>
  <p:clrMapOvr>
    <a:masterClrMapping/>
  </p:clrMapOvr>
  <p:transition spd="med"/>
</p:sldLayout>
</file>

<file path=ppt/slideLayouts/slideLayout341.xml><?xml version="1.0" encoding="utf-8"?>
<p:sldLayout xmlns:a="http://schemas.openxmlformats.org/drawingml/2006/main" xmlns:r="http://schemas.openxmlformats.org/officeDocument/2006/relationships" xmlns:p="http://schemas.openxmlformats.org/presentationml/2006/main" type="tx">
  <p:cSld name="7_ibm sign-off">
    <p:spTree>
      <p:nvGrpSpPr>
        <p:cNvPr id="1" name=""/>
        <p:cNvGrpSpPr/>
        <p:nvPr/>
      </p:nvGrpSpPr>
      <p:grpSpPr>
        <a:xfrm>
          <a:off x="0" y="0"/>
          <a:ext cx="0" cy="0"/>
          <a:chOff x="0" y="0"/>
          <a:chExt cx="0" cy="0"/>
        </a:xfrm>
      </p:grpSpPr>
      <p:sp>
        <p:nvSpPr>
          <p:cNvPr id="1004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10044" name="Picture 4" descr="Picture 4"/>
          <p:cNvPicPr>
            <a:picLocks noChangeAspect="1"/>
          </p:cNvPicPr>
          <p:nvPr/>
        </p:nvPicPr>
        <p:blipFill>
          <a:blip r:embed="rId2"/>
          <a:stretch>
            <a:fillRect/>
          </a:stretch>
        </p:blipFill>
        <p:spPr>
          <a:xfrm>
            <a:off x="3923196" y="2310841"/>
            <a:ext cx="1297609" cy="526584"/>
          </a:xfrm>
          <a:prstGeom prst="rect">
            <a:avLst/>
          </a:prstGeom>
          <a:ln w="12700">
            <a:miter lim="400000"/>
          </a:ln>
        </p:spPr>
      </p:pic>
    </p:spTree>
    <p:extLst>
      <p:ext uri="{BB962C8B-B14F-4D97-AF65-F5344CB8AC3E}">
        <p14:creationId xmlns:p14="http://schemas.microsoft.com/office/powerpoint/2010/main" val="1391165946"/>
      </p:ext>
    </p:extLst>
  </p:cSld>
  <p:clrMapOvr>
    <a:masterClrMapping/>
  </p:clrMapOvr>
  <p:transition spd="med"/>
</p:sldLayout>
</file>

<file path=ppt/slideLayouts/slideLayout342.xml><?xml version="1.0" encoding="utf-8"?>
<p:sldLayout xmlns:a="http://schemas.openxmlformats.org/drawingml/2006/main" xmlns:r="http://schemas.openxmlformats.org/officeDocument/2006/relationships" xmlns:p="http://schemas.openxmlformats.org/presentationml/2006/main" showMasterSp="0" type="tx">
  <p:cSld name="Agenda Layout">
    <p:bg>
      <p:bgPr>
        <a:solidFill>
          <a:srgbClr val="FFFFFF"/>
        </a:solidFill>
        <a:effectLst/>
      </p:bgPr>
    </p:bg>
    <p:spTree>
      <p:nvGrpSpPr>
        <p:cNvPr id="1" name=""/>
        <p:cNvGrpSpPr/>
        <p:nvPr/>
      </p:nvGrpSpPr>
      <p:grpSpPr>
        <a:xfrm>
          <a:off x="0" y="0"/>
          <a:ext cx="0" cy="0"/>
          <a:chOff x="0" y="0"/>
          <a:chExt cx="0" cy="0"/>
        </a:xfrm>
      </p:grpSpPr>
      <p:sp>
        <p:nvSpPr>
          <p:cNvPr id="10051" name="Line 4"/>
          <p:cNvSpPr/>
          <p:nvPr/>
        </p:nvSpPr>
        <p:spPr>
          <a:xfrm>
            <a:off x="225096" y="363373"/>
            <a:ext cx="8688722" cy="1"/>
          </a:xfrm>
          <a:prstGeom prst="line">
            <a:avLst/>
          </a:prstGeom>
          <a:ln>
            <a:solidFill>
              <a:srgbClr val="000000"/>
            </a:solidFill>
          </a:ln>
        </p:spPr>
        <p:txBody>
          <a:bodyPr lIns="17144" tIns="17144" rIns="17144" bIns="17144"/>
          <a:lstStyle/>
          <a:p>
            <a:pPr indent="0" defTabSz="309563">
              <a:lnSpc>
                <a:spcPct val="90000"/>
              </a:lnSpc>
              <a:defRPr sz="15000" b="1" spc="750">
                <a:solidFill>
                  <a:srgbClr val="FFFFFF"/>
                </a:solidFill>
              </a:defRPr>
            </a:pPr>
            <a:endParaRPr sz="5625"/>
          </a:p>
        </p:txBody>
      </p:sp>
      <p:sp>
        <p:nvSpPr>
          <p:cNvPr id="10052" name="Slide Number"/>
          <p:cNvSpPr txBox="1">
            <a:spLocks noGrp="1"/>
          </p:cNvSpPr>
          <p:nvPr>
            <p:ph type="sldNum" sz="quarter" idx="2"/>
          </p:nvPr>
        </p:nvSpPr>
        <p:spPr>
          <a:xfrm>
            <a:off x="8879779" y="4936138"/>
            <a:ext cx="195968" cy="86642"/>
          </a:xfrm>
          <a:prstGeom prst="rect">
            <a:avLst/>
          </a:prstGeom>
        </p:spPr>
        <p:txBody>
          <a:bodyPr anchor="t"/>
          <a:lstStyle>
            <a:lvl1pPr algn="l" defTabSz="685792">
              <a:lnSpc>
                <a:spcPct val="100000"/>
              </a:lnSpc>
              <a:defRPr b="1">
                <a:latin typeface="Arial"/>
                <a:ea typeface="Arial"/>
                <a:cs typeface="Arial"/>
                <a:sym typeface="Arial"/>
              </a:defRPr>
            </a:lvl1pPr>
          </a:lstStyle>
          <a:p>
            <a:fld id="{86CB4B4D-7CA3-9044-876B-883B54F8677D}" type="slidenum">
              <a:t>‹#›</a:t>
            </a:fld>
            <a:endParaRPr/>
          </a:p>
        </p:txBody>
      </p:sp>
      <p:sp>
        <p:nvSpPr>
          <p:cNvPr id="10053" name="TextBox 9"/>
          <p:cNvSpPr txBox="1"/>
          <p:nvPr/>
        </p:nvSpPr>
        <p:spPr>
          <a:xfrm>
            <a:off x="37505" y="5036468"/>
            <a:ext cx="9144001" cy="750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a:defRPr sz="1300" spc="750">
                <a:solidFill>
                  <a:srgbClr val="666666"/>
                </a:solidFill>
                <a:latin typeface="Arial"/>
                <a:ea typeface="Arial"/>
                <a:cs typeface="Arial"/>
                <a:sym typeface="Arial"/>
              </a:defRPr>
            </a:lvl1pPr>
          </a:lstStyle>
          <a:p>
            <a:r>
              <a:rPr sz="488"/>
              <a:t>IBM CONFIDENTIAL</a:t>
            </a:r>
          </a:p>
        </p:txBody>
      </p:sp>
      <p:sp>
        <p:nvSpPr>
          <p:cNvPr id="10054" name="Title Text"/>
          <p:cNvSpPr txBox="1">
            <a:spLocks noGrp="1"/>
          </p:cNvSpPr>
          <p:nvPr>
            <p:ph type="title"/>
          </p:nvPr>
        </p:nvSpPr>
        <p:spPr>
          <a:xfrm>
            <a:off x="219082" y="80332"/>
            <a:ext cx="8694734" cy="282566"/>
          </a:xfrm>
          <a:prstGeom prst="rect">
            <a:avLst/>
          </a:prstGeom>
        </p:spPr>
        <p:txBody>
          <a:bodyPr/>
          <a:lstStyle>
            <a:lvl1pPr defTabSz="342900">
              <a:defRPr sz="1575" b="0" spc="0">
                <a:solidFill>
                  <a:srgbClr val="008ABF"/>
                </a:solidFill>
                <a:latin typeface="Arial"/>
                <a:ea typeface="Arial"/>
                <a:cs typeface="Arial"/>
                <a:sym typeface="Arial"/>
              </a:defRPr>
            </a:lvl1pPr>
          </a:lstStyle>
          <a:p>
            <a:r>
              <a:t>Title Text</a:t>
            </a:r>
          </a:p>
        </p:txBody>
      </p:sp>
    </p:spTree>
    <p:extLst>
      <p:ext uri="{BB962C8B-B14F-4D97-AF65-F5344CB8AC3E}">
        <p14:creationId xmlns:p14="http://schemas.microsoft.com/office/powerpoint/2010/main" val="4245491912"/>
      </p:ext>
    </p:extLst>
  </p:cSld>
  <p:clrMapOvr>
    <a:masterClrMapping/>
  </p:clrMapOvr>
  <p:transition spd="med"/>
</p:sldLayout>
</file>

<file path=ppt/slideLayouts/slideLayout343.xml><?xml version="1.0" encoding="utf-8"?>
<p:sldLayout xmlns:a="http://schemas.openxmlformats.org/drawingml/2006/main" xmlns:r="http://schemas.openxmlformats.org/officeDocument/2006/relationships" xmlns:p="http://schemas.openxmlformats.org/presentationml/2006/main" showMasterSp="0" type="tx">
  <p:cSld name="Title Only">
    <p:bg>
      <p:bgPr>
        <a:solidFill>
          <a:srgbClr val="FFFFFF"/>
        </a:solidFill>
        <a:effectLst/>
      </p:bgPr>
    </p:bg>
    <p:spTree>
      <p:nvGrpSpPr>
        <p:cNvPr id="1" name=""/>
        <p:cNvGrpSpPr/>
        <p:nvPr/>
      </p:nvGrpSpPr>
      <p:grpSpPr>
        <a:xfrm>
          <a:off x="0" y="0"/>
          <a:ext cx="0" cy="0"/>
          <a:chOff x="0" y="0"/>
          <a:chExt cx="0" cy="0"/>
        </a:xfrm>
      </p:grpSpPr>
      <p:sp>
        <p:nvSpPr>
          <p:cNvPr id="10072" name="Line 4"/>
          <p:cNvSpPr/>
          <p:nvPr/>
        </p:nvSpPr>
        <p:spPr>
          <a:xfrm>
            <a:off x="225096" y="363373"/>
            <a:ext cx="8688722" cy="1"/>
          </a:xfrm>
          <a:prstGeom prst="line">
            <a:avLst/>
          </a:prstGeom>
          <a:ln>
            <a:solidFill>
              <a:srgbClr val="000000"/>
            </a:solidFill>
          </a:ln>
        </p:spPr>
        <p:txBody>
          <a:bodyPr lIns="17144" tIns="17144" rIns="17144" bIns="17144"/>
          <a:lstStyle/>
          <a:p>
            <a:pPr indent="0" defTabSz="309563">
              <a:lnSpc>
                <a:spcPct val="90000"/>
              </a:lnSpc>
              <a:defRPr sz="15000" b="1" spc="750">
                <a:solidFill>
                  <a:srgbClr val="FFFFFF"/>
                </a:solidFill>
              </a:defRPr>
            </a:pPr>
            <a:endParaRPr sz="5625"/>
          </a:p>
        </p:txBody>
      </p:sp>
      <p:sp>
        <p:nvSpPr>
          <p:cNvPr id="10073" name="Slide Number"/>
          <p:cNvSpPr txBox="1">
            <a:spLocks noGrp="1"/>
          </p:cNvSpPr>
          <p:nvPr>
            <p:ph type="sldNum" sz="quarter" idx="2"/>
          </p:nvPr>
        </p:nvSpPr>
        <p:spPr>
          <a:xfrm>
            <a:off x="8879779" y="4936138"/>
            <a:ext cx="195968" cy="86642"/>
          </a:xfrm>
          <a:prstGeom prst="rect">
            <a:avLst/>
          </a:prstGeom>
        </p:spPr>
        <p:txBody>
          <a:bodyPr anchor="t"/>
          <a:lstStyle>
            <a:lvl1pPr algn="l" defTabSz="685792">
              <a:lnSpc>
                <a:spcPct val="100000"/>
              </a:lnSpc>
              <a:defRPr b="1">
                <a:latin typeface="Arial"/>
                <a:ea typeface="Arial"/>
                <a:cs typeface="Arial"/>
                <a:sym typeface="Arial"/>
              </a:defRPr>
            </a:lvl1pPr>
          </a:lstStyle>
          <a:p>
            <a:fld id="{86CB4B4D-7CA3-9044-876B-883B54F8677D}" type="slidenum">
              <a:t>‹#›</a:t>
            </a:fld>
            <a:endParaRPr/>
          </a:p>
        </p:txBody>
      </p:sp>
      <p:sp>
        <p:nvSpPr>
          <p:cNvPr id="10074" name="TextBox 9"/>
          <p:cNvSpPr txBox="1"/>
          <p:nvPr/>
        </p:nvSpPr>
        <p:spPr>
          <a:xfrm>
            <a:off x="37505" y="5036468"/>
            <a:ext cx="9144001" cy="750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a:defRPr sz="1300" spc="750">
                <a:solidFill>
                  <a:srgbClr val="666666"/>
                </a:solidFill>
                <a:latin typeface="Arial"/>
                <a:ea typeface="Arial"/>
                <a:cs typeface="Arial"/>
                <a:sym typeface="Arial"/>
              </a:defRPr>
            </a:lvl1pPr>
          </a:lstStyle>
          <a:p>
            <a:r>
              <a:rPr sz="488"/>
              <a:t>IBM CONFIDENTIAL</a:t>
            </a:r>
          </a:p>
        </p:txBody>
      </p:sp>
      <p:sp>
        <p:nvSpPr>
          <p:cNvPr id="10075" name="Title Text"/>
          <p:cNvSpPr txBox="1">
            <a:spLocks noGrp="1"/>
          </p:cNvSpPr>
          <p:nvPr>
            <p:ph type="title"/>
          </p:nvPr>
        </p:nvSpPr>
        <p:spPr>
          <a:xfrm>
            <a:off x="219082" y="79768"/>
            <a:ext cx="8694734" cy="292812"/>
          </a:xfrm>
          <a:prstGeom prst="rect">
            <a:avLst/>
          </a:prstGeom>
        </p:spPr>
        <p:txBody>
          <a:bodyPr/>
          <a:lstStyle>
            <a:lvl1pPr defTabSz="342900">
              <a:defRPr sz="1575" b="0" spc="0">
                <a:solidFill>
                  <a:srgbClr val="008ABF"/>
                </a:solidFill>
                <a:latin typeface="Arial"/>
                <a:ea typeface="Arial"/>
                <a:cs typeface="Arial"/>
                <a:sym typeface="Arial"/>
              </a:defRPr>
            </a:lvl1pPr>
          </a:lstStyle>
          <a:p>
            <a:r>
              <a:t>Title Text</a:t>
            </a:r>
          </a:p>
        </p:txBody>
      </p:sp>
    </p:spTree>
    <p:extLst>
      <p:ext uri="{BB962C8B-B14F-4D97-AF65-F5344CB8AC3E}">
        <p14:creationId xmlns:p14="http://schemas.microsoft.com/office/powerpoint/2010/main" val="3718750568"/>
      </p:ext>
    </p:extLst>
  </p:cSld>
  <p:clrMapOvr>
    <a:masterClrMapping/>
  </p:clrMapOvr>
  <p:transition spd="med"/>
</p:sldLayout>
</file>

<file path=ppt/slideLayouts/slideLayout344.xml><?xml version="1.0" encoding="utf-8"?>
<p:sldLayout xmlns:a="http://schemas.openxmlformats.org/drawingml/2006/main" xmlns:r="http://schemas.openxmlformats.org/officeDocument/2006/relationships" xmlns:p="http://schemas.openxmlformats.org/presentationml/2006/main" showMasterSp="0" type="tx">
  <p:cSld name="Title and Text">
    <p:bg>
      <p:bgPr>
        <a:solidFill>
          <a:srgbClr val="FFFFFF"/>
        </a:solidFill>
        <a:effectLst/>
      </p:bgPr>
    </p:bg>
    <p:spTree>
      <p:nvGrpSpPr>
        <p:cNvPr id="1" name=""/>
        <p:cNvGrpSpPr/>
        <p:nvPr/>
      </p:nvGrpSpPr>
      <p:grpSpPr>
        <a:xfrm>
          <a:off x="0" y="0"/>
          <a:ext cx="0" cy="0"/>
          <a:chOff x="0" y="0"/>
          <a:chExt cx="0" cy="0"/>
        </a:xfrm>
      </p:grpSpPr>
      <p:sp>
        <p:nvSpPr>
          <p:cNvPr id="10082" name="Line 4"/>
          <p:cNvSpPr/>
          <p:nvPr/>
        </p:nvSpPr>
        <p:spPr>
          <a:xfrm>
            <a:off x="225096" y="363373"/>
            <a:ext cx="8688722" cy="1"/>
          </a:xfrm>
          <a:prstGeom prst="line">
            <a:avLst/>
          </a:prstGeom>
          <a:ln>
            <a:solidFill>
              <a:srgbClr val="000000"/>
            </a:solidFill>
          </a:ln>
        </p:spPr>
        <p:txBody>
          <a:bodyPr lIns="17144" tIns="17144" rIns="17144" bIns="17144"/>
          <a:lstStyle/>
          <a:p>
            <a:pPr indent="0" defTabSz="309563">
              <a:lnSpc>
                <a:spcPct val="90000"/>
              </a:lnSpc>
              <a:defRPr sz="15000" b="1" spc="750">
                <a:solidFill>
                  <a:srgbClr val="FFFFFF"/>
                </a:solidFill>
              </a:defRPr>
            </a:pPr>
            <a:endParaRPr sz="5625"/>
          </a:p>
        </p:txBody>
      </p:sp>
      <p:sp>
        <p:nvSpPr>
          <p:cNvPr id="10083" name="Slide Number"/>
          <p:cNvSpPr txBox="1">
            <a:spLocks noGrp="1"/>
          </p:cNvSpPr>
          <p:nvPr>
            <p:ph type="sldNum" sz="quarter" idx="2"/>
          </p:nvPr>
        </p:nvSpPr>
        <p:spPr>
          <a:xfrm>
            <a:off x="8879779" y="4936138"/>
            <a:ext cx="195968" cy="86642"/>
          </a:xfrm>
          <a:prstGeom prst="rect">
            <a:avLst/>
          </a:prstGeom>
        </p:spPr>
        <p:txBody>
          <a:bodyPr anchor="t"/>
          <a:lstStyle>
            <a:lvl1pPr algn="l" defTabSz="685792">
              <a:lnSpc>
                <a:spcPct val="100000"/>
              </a:lnSpc>
              <a:defRPr b="1">
                <a:latin typeface="Arial"/>
                <a:ea typeface="Arial"/>
                <a:cs typeface="Arial"/>
                <a:sym typeface="Arial"/>
              </a:defRPr>
            </a:lvl1pPr>
          </a:lstStyle>
          <a:p>
            <a:fld id="{86CB4B4D-7CA3-9044-876B-883B54F8677D}" type="slidenum">
              <a:t>‹#›</a:t>
            </a:fld>
            <a:endParaRPr/>
          </a:p>
        </p:txBody>
      </p:sp>
      <p:sp>
        <p:nvSpPr>
          <p:cNvPr id="10084" name="TextBox 9"/>
          <p:cNvSpPr txBox="1"/>
          <p:nvPr/>
        </p:nvSpPr>
        <p:spPr>
          <a:xfrm>
            <a:off x="37505" y="5036468"/>
            <a:ext cx="9144001" cy="750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a:defRPr sz="1300" spc="750">
                <a:solidFill>
                  <a:srgbClr val="666666"/>
                </a:solidFill>
                <a:latin typeface="Arial"/>
                <a:ea typeface="Arial"/>
                <a:cs typeface="Arial"/>
                <a:sym typeface="Arial"/>
              </a:defRPr>
            </a:lvl1pPr>
          </a:lstStyle>
          <a:p>
            <a:r>
              <a:rPr sz="488"/>
              <a:t>IBM CONFIDENTIAL</a:t>
            </a:r>
          </a:p>
        </p:txBody>
      </p:sp>
      <p:sp>
        <p:nvSpPr>
          <p:cNvPr id="10085" name="Title Text"/>
          <p:cNvSpPr txBox="1">
            <a:spLocks noGrp="1"/>
          </p:cNvSpPr>
          <p:nvPr>
            <p:ph type="title"/>
          </p:nvPr>
        </p:nvSpPr>
        <p:spPr>
          <a:xfrm>
            <a:off x="222253" y="57581"/>
            <a:ext cx="8631464" cy="314999"/>
          </a:xfrm>
          <a:prstGeom prst="rect">
            <a:avLst/>
          </a:prstGeom>
        </p:spPr>
        <p:txBody>
          <a:bodyPr/>
          <a:lstStyle>
            <a:lvl1pPr defTabSz="342900">
              <a:defRPr sz="1575" b="0" spc="0">
                <a:solidFill>
                  <a:srgbClr val="008ABF"/>
                </a:solidFill>
                <a:latin typeface="Arial"/>
                <a:ea typeface="Arial"/>
                <a:cs typeface="Arial"/>
                <a:sym typeface="Arial"/>
              </a:defRPr>
            </a:lvl1pPr>
          </a:lstStyle>
          <a:p>
            <a:r>
              <a:t>Title Text</a:t>
            </a:r>
          </a:p>
        </p:txBody>
      </p:sp>
      <p:sp>
        <p:nvSpPr>
          <p:cNvPr id="10086" name="Body Level One…"/>
          <p:cNvSpPr txBox="1">
            <a:spLocks noGrp="1"/>
          </p:cNvSpPr>
          <p:nvPr>
            <p:ph type="body" idx="1"/>
          </p:nvPr>
        </p:nvSpPr>
        <p:spPr>
          <a:xfrm>
            <a:off x="222252" y="1208126"/>
            <a:ext cx="8631464" cy="3370396"/>
          </a:xfrm>
          <a:prstGeom prst="rect">
            <a:avLst/>
          </a:prstGeom>
        </p:spPr>
        <p:txBody>
          <a:bodyPr>
            <a:normAutofit/>
          </a:bodyPr>
          <a:lstStyle>
            <a:lvl1pPr marL="123599" indent="-123599" defTabSz="342900">
              <a:spcBef>
                <a:spcPts val="150"/>
              </a:spcBef>
              <a:buClr>
                <a:srgbClr val="000000"/>
              </a:buClr>
              <a:buSzPct val="100000"/>
              <a:buChar char="▪"/>
              <a:defRPr sz="675" b="0" spc="0">
                <a:solidFill>
                  <a:srgbClr val="000000"/>
                </a:solidFill>
                <a:latin typeface="Arial"/>
                <a:ea typeface="Arial"/>
                <a:cs typeface="Arial"/>
                <a:sym typeface="Arial"/>
              </a:defRPr>
            </a:lvl1pPr>
            <a:lvl2pPr marL="317276" indent="-70078" defTabSz="342900">
              <a:spcBef>
                <a:spcPts val="150"/>
              </a:spcBef>
              <a:buClr>
                <a:srgbClr val="000000"/>
              </a:buClr>
              <a:defRPr sz="675" b="0" spc="0">
                <a:solidFill>
                  <a:srgbClr val="000000"/>
                </a:solidFill>
                <a:latin typeface="Arial"/>
                <a:ea typeface="Arial"/>
                <a:cs typeface="Arial"/>
                <a:sym typeface="Arial"/>
              </a:defRPr>
            </a:lvl2pPr>
            <a:lvl3pPr marL="561753" indent="-74160" defTabSz="342900">
              <a:spcBef>
                <a:spcPts val="150"/>
              </a:spcBef>
              <a:buClr>
                <a:srgbClr val="000000"/>
              </a:buClr>
              <a:defRPr sz="675" b="0" spc="0">
                <a:solidFill>
                  <a:srgbClr val="000000"/>
                </a:solidFill>
                <a:latin typeface="Arial"/>
                <a:ea typeface="Arial"/>
                <a:cs typeface="Arial"/>
                <a:sym typeface="Arial"/>
              </a:defRPr>
            </a:lvl3pPr>
            <a:lvl4pPr marL="0" indent="735925" defTabSz="342900">
              <a:spcBef>
                <a:spcPts val="150"/>
              </a:spcBef>
              <a:buClr>
                <a:srgbClr val="000000"/>
              </a:buClr>
              <a:buSzTx/>
              <a:buFont typeface="Wingdings"/>
              <a:buNone/>
              <a:defRPr sz="675" b="0" spc="0">
                <a:solidFill>
                  <a:srgbClr val="000000"/>
                </a:solidFill>
                <a:latin typeface="Arial"/>
                <a:ea typeface="Arial"/>
                <a:cs typeface="Arial"/>
                <a:sym typeface="Arial"/>
              </a:defRPr>
            </a:lvl4pPr>
            <a:lvl5pPr marL="1053201" indent="-70078" defTabSz="342900">
              <a:spcBef>
                <a:spcPts val="150"/>
              </a:spcBef>
              <a:buClr>
                <a:srgbClr val="000000"/>
              </a:buClr>
              <a:defRPr sz="675" b="0" spc="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849807306"/>
      </p:ext>
    </p:extLst>
  </p:cSld>
  <p:clrMapOvr>
    <a:masterClrMapping/>
  </p:clrMapOvr>
  <p:transition spd="med"/>
</p:sldLayout>
</file>

<file path=ppt/slideLayouts/slideLayout345.xml><?xml version="1.0" encoding="utf-8"?>
<p:sldLayout xmlns:a="http://schemas.openxmlformats.org/drawingml/2006/main" xmlns:r="http://schemas.openxmlformats.org/officeDocument/2006/relationships" xmlns:p="http://schemas.openxmlformats.org/presentationml/2006/main" showMasterSp="0" type="tx">
  <p:cSld name="2_Blank">
    <p:bg>
      <p:bgPr>
        <a:solidFill>
          <a:srgbClr val="FFFFFF"/>
        </a:solidFill>
        <a:effectLst/>
      </p:bgPr>
    </p:bg>
    <p:spTree>
      <p:nvGrpSpPr>
        <p:cNvPr id="1" name=""/>
        <p:cNvGrpSpPr/>
        <p:nvPr/>
      </p:nvGrpSpPr>
      <p:grpSpPr>
        <a:xfrm>
          <a:off x="0" y="0"/>
          <a:ext cx="0" cy="0"/>
          <a:chOff x="0" y="0"/>
          <a:chExt cx="0" cy="0"/>
        </a:xfrm>
      </p:grpSpPr>
      <p:sp>
        <p:nvSpPr>
          <p:cNvPr id="10093" name="Line 4"/>
          <p:cNvSpPr/>
          <p:nvPr/>
        </p:nvSpPr>
        <p:spPr>
          <a:xfrm>
            <a:off x="225096" y="363373"/>
            <a:ext cx="8688722" cy="1"/>
          </a:xfrm>
          <a:prstGeom prst="line">
            <a:avLst/>
          </a:prstGeom>
          <a:ln>
            <a:solidFill>
              <a:srgbClr val="000000"/>
            </a:solidFill>
          </a:ln>
        </p:spPr>
        <p:txBody>
          <a:bodyPr lIns="17144" tIns="17144" rIns="17144" bIns="17144"/>
          <a:lstStyle/>
          <a:p>
            <a:pPr indent="0" defTabSz="309563">
              <a:lnSpc>
                <a:spcPct val="90000"/>
              </a:lnSpc>
              <a:defRPr sz="15000" b="1" spc="750">
                <a:solidFill>
                  <a:srgbClr val="FFFFFF"/>
                </a:solidFill>
              </a:defRPr>
            </a:pPr>
            <a:endParaRPr sz="5625"/>
          </a:p>
        </p:txBody>
      </p:sp>
      <p:sp>
        <p:nvSpPr>
          <p:cNvPr id="10094" name="Slide Number"/>
          <p:cNvSpPr txBox="1">
            <a:spLocks noGrp="1"/>
          </p:cNvSpPr>
          <p:nvPr>
            <p:ph type="sldNum" sz="quarter" idx="2"/>
          </p:nvPr>
        </p:nvSpPr>
        <p:spPr>
          <a:xfrm>
            <a:off x="8879779" y="4936138"/>
            <a:ext cx="195968" cy="86642"/>
          </a:xfrm>
          <a:prstGeom prst="rect">
            <a:avLst/>
          </a:prstGeom>
        </p:spPr>
        <p:txBody>
          <a:bodyPr anchor="t"/>
          <a:lstStyle>
            <a:lvl1pPr algn="l" defTabSz="685792">
              <a:lnSpc>
                <a:spcPct val="100000"/>
              </a:lnSpc>
              <a:defRPr b="1">
                <a:latin typeface="Arial"/>
                <a:ea typeface="Arial"/>
                <a:cs typeface="Arial"/>
                <a:sym typeface="Arial"/>
              </a:defRPr>
            </a:lvl1pPr>
          </a:lstStyle>
          <a:p>
            <a:fld id="{86CB4B4D-7CA3-9044-876B-883B54F8677D}" type="slidenum">
              <a:t>‹#›</a:t>
            </a:fld>
            <a:endParaRPr/>
          </a:p>
        </p:txBody>
      </p:sp>
      <p:sp>
        <p:nvSpPr>
          <p:cNvPr id="10095" name="TextBox 9"/>
          <p:cNvSpPr txBox="1"/>
          <p:nvPr/>
        </p:nvSpPr>
        <p:spPr>
          <a:xfrm>
            <a:off x="37505" y="5036468"/>
            <a:ext cx="9144001" cy="750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a:defRPr sz="1300" spc="750">
                <a:solidFill>
                  <a:srgbClr val="666666"/>
                </a:solidFill>
                <a:latin typeface="Arial"/>
                <a:ea typeface="Arial"/>
                <a:cs typeface="Arial"/>
                <a:sym typeface="Arial"/>
              </a:defRPr>
            </a:lvl1pPr>
          </a:lstStyle>
          <a:p>
            <a:r>
              <a:rPr sz="488"/>
              <a:t>IBM CONFIDENTIAL</a:t>
            </a:r>
          </a:p>
        </p:txBody>
      </p:sp>
      <p:grpSp>
        <p:nvGrpSpPr>
          <p:cNvPr id="10098" name="Group 1"/>
          <p:cNvGrpSpPr/>
          <p:nvPr/>
        </p:nvGrpSpPr>
        <p:grpSpPr>
          <a:xfrm>
            <a:off x="6966019" y="3675527"/>
            <a:ext cx="554708" cy="748125"/>
            <a:chOff x="0" y="-960322"/>
            <a:chExt cx="1479219" cy="1993151"/>
          </a:xfrm>
        </p:grpSpPr>
        <p:pic>
          <p:nvPicPr>
            <p:cNvPr id="10096" name="Picture 2" descr="Picture 2"/>
            <p:cNvPicPr>
              <a:picLocks noChangeAspect="1"/>
            </p:cNvPicPr>
            <p:nvPr/>
          </p:nvPicPr>
          <p:blipFill>
            <a:blip r:embed="rId2"/>
            <a:srcRect t="34444" b="34074"/>
            <a:stretch>
              <a:fillRect/>
            </a:stretch>
          </p:blipFill>
          <p:spPr>
            <a:xfrm rot="16200000">
              <a:off x="-263237" y="407643"/>
              <a:ext cx="888424" cy="361950"/>
            </a:xfrm>
            <a:prstGeom prst="rect">
              <a:avLst/>
            </a:prstGeom>
            <a:ln w="12700" cap="flat">
              <a:noFill/>
              <a:miter lim="400000"/>
            </a:ln>
            <a:effectLst/>
          </p:spPr>
        </p:pic>
        <p:sp>
          <p:nvSpPr>
            <p:cNvPr id="10097" name="Rectangle 3"/>
            <p:cNvSpPr/>
            <p:nvPr/>
          </p:nvSpPr>
          <p:spPr>
            <a:xfrm flipV="1">
              <a:off x="209219" y="-96032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t">
              <a:spAutoFit/>
            </a:bodyPr>
            <a:lstStyle>
              <a:lvl1pPr defTabSz="914331">
                <a:defRPr sz="500" spc="750">
                  <a:solidFill>
                    <a:srgbClr val="FFFFFF"/>
                  </a:solidFill>
                  <a:latin typeface="Arial"/>
                  <a:ea typeface="Arial"/>
                  <a:cs typeface="Arial"/>
                  <a:sym typeface="Arial"/>
                </a:defRPr>
              </a:lvl1pPr>
            </a:lstStyle>
            <a:p>
              <a:r>
                <a:rPr sz="188"/>
                <a:t>®</a:t>
              </a:r>
            </a:p>
          </p:txBody>
        </p:sp>
      </p:grpSp>
      <p:sp>
        <p:nvSpPr>
          <p:cNvPr id="10099" name="Rectangle 4"/>
          <p:cNvSpPr/>
          <p:nvPr/>
        </p:nvSpPr>
        <p:spPr>
          <a:xfrm>
            <a:off x="0" y="0"/>
            <a:ext cx="9144000" cy="5148263"/>
          </a:xfrm>
          <a:prstGeom prst="rect">
            <a:avLst/>
          </a:prstGeom>
          <a:solidFill>
            <a:srgbClr val="233248"/>
          </a:solidFill>
          <a:ln>
            <a:solidFill>
              <a:srgbClr val="D0CFCE"/>
            </a:solidFill>
          </a:ln>
        </p:spPr>
        <p:txBody>
          <a:bodyPr lIns="20091" tIns="20091" rIns="20091" bIns="20091" anchor="ctr"/>
          <a:lstStyle/>
          <a:p>
            <a:pPr indent="0" algn="ctr" defTabSz="342875">
              <a:defRPr sz="2900" b="1" spc="749">
                <a:solidFill>
                  <a:srgbClr val="191919"/>
                </a:solidFill>
                <a:latin typeface="Arial"/>
                <a:ea typeface="Arial"/>
                <a:cs typeface="Arial"/>
                <a:sym typeface="Arial"/>
              </a:defRPr>
            </a:pPr>
            <a:endParaRPr sz="1088"/>
          </a:p>
        </p:txBody>
      </p:sp>
      <p:grpSp>
        <p:nvGrpSpPr>
          <p:cNvPr id="10102" name="Group 8"/>
          <p:cNvGrpSpPr/>
          <p:nvPr/>
        </p:nvGrpSpPr>
        <p:grpSpPr>
          <a:xfrm>
            <a:off x="8815394" y="4153062"/>
            <a:ext cx="597849" cy="895871"/>
            <a:chOff x="0" y="-932249"/>
            <a:chExt cx="1594263" cy="2386777"/>
          </a:xfrm>
        </p:grpSpPr>
        <p:pic>
          <p:nvPicPr>
            <p:cNvPr id="10100" name="Picture 9" descr="Picture 9"/>
            <p:cNvPicPr>
              <a:picLocks noChangeAspect="1"/>
            </p:cNvPicPr>
            <p:nvPr/>
          </p:nvPicPr>
          <p:blipFill>
            <a:blip r:embed="rId2"/>
            <a:srcRect t="34444" b="34074"/>
            <a:stretch>
              <a:fillRect/>
            </a:stretch>
          </p:blipFill>
          <p:spPr>
            <a:xfrm rot="16200000">
              <a:off x="-383668" y="543321"/>
              <a:ext cx="1294875" cy="527541"/>
            </a:xfrm>
            <a:prstGeom prst="rect">
              <a:avLst/>
            </a:prstGeom>
            <a:ln w="12700" cap="flat">
              <a:noFill/>
              <a:miter lim="400000"/>
            </a:ln>
            <a:effectLst/>
          </p:spPr>
        </p:pic>
        <p:sp>
          <p:nvSpPr>
            <p:cNvPr id="10101" name="Rectangle 10"/>
            <p:cNvSpPr/>
            <p:nvPr/>
          </p:nvSpPr>
          <p:spPr>
            <a:xfrm flipV="1">
              <a:off x="324263" y="-932250"/>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t">
              <a:spAutoFit/>
            </a:bodyPr>
            <a:lstStyle>
              <a:lvl1pPr defTabSz="914331">
                <a:defRPr sz="800" spc="750">
                  <a:solidFill>
                    <a:srgbClr val="FFFFFF"/>
                  </a:solidFill>
                  <a:latin typeface="Arial"/>
                  <a:ea typeface="Arial"/>
                  <a:cs typeface="Arial"/>
                  <a:sym typeface="Arial"/>
                </a:defRPr>
              </a:lvl1pPr>
            </a:lstStyle>
            <a:p>
              <a:r>
                <a:rPr sz="300"/>
                <a:t>®</a:t>
              </a:r>
            </a:p>
          </p:txBody>
        </p:sp>
      </p:grpSp>
    </p:spTree>
    <p:extLst>
      <p:ext uri="{BB962C8B-B14F-4D97-AF65-F5344CB8AC3E}">
        <p14:creationId xmlns:p14="http://schemas.microsoft.com/office/powerpoint/2010/main" val="1103565459"/>
      </p:ext>
    </p:extLst>
  </p:cSld>
  <p:clrMapOvr>
    <a:masterClrMapping/>
  </p:clrMapOvr>
  <p:transition spd="med"/>
</p:sldLayout>
</file>

<file path=ppt/slideLayouts/slideLayout346.xml><?xml version="1.0" encoding="utf-8"?>
<p:sldLayout xmlns:a="http://schemas.openxmlformats.org/drawingml/2006/main" xmlns:r="http://schemas.openxmlformats.org/officeDocument/2006/relationships" xmlns:p="http://schemas.openxmlformats.org/presentationml/2006/main" showMasterSp="0" type="tx">
  <p:cSld name="6_blank (no footer)">
    <p:bg>
      <p:bgPr>
        <a:solidFill>
          <a:srgbClr val="FFFFFF"/>
        </a:solidFill>
        <a:effectLst/>
      </p:bgPr>
    </p:bg>
    <p:spTree>
      <p:nvGrpSpPr>
        <p:cNvPr id="1" name=""/>
        <p:cNvGrpSpPr/>
        <p:nvPr/>
      </p:nvGrpSpPr>
      <p:grpSpPr>
        <a:xfrm>
          <a:off x="0" y="0"/>
          <a:ext cx="0" cy="0"/>
          <a:chOff x="0" y="0"/>
          <a:chExt cx="0" cy="0"/>
        </a:xfrm>
      </p:grpSpPr>
      <p:sp>
        <p:nvSpPr>
          <p:cNvPr id="10109" name="Line 4"/>
          <p:cNvSpPr/>
          <p:nvPr/>
        </p:nvSpPr>
        <p:spPr>
          <a:xfrm>
            <a:off x="225096" y="363373"/>
            <a:ext cx="8688722" cy="1"/>
          </a:xfrm>
          <a:prstGeom prst="line">
            <a:avLst/>
          </a:prstGeom>
          <a:ln>
            <a:solidFill>
              <a:srgbClr val="000000"/>
            </a:solidFill>
          </a:ln>
        </p:spPr>
        <p:txBody>
          <a:bodyPr lIns="17144" tIns="17144" rIns="17144" bIns="17144"/>
          <a:lstStyle/>
          <a:p>
            <a:pPr indent="0" defTabSz="309563">
              <a:lnSpc>
                <a:spcPct val="90000"/>
              </a:lnSpc>
              <a:defRPr sz="15000" b="1" spc="750">
                <a:solidFill>
                  <a:srgbClr val="FFFFFF"/>
                </a:solidFill>
              </a:defRPr>
            </a:pPr>
            <a:endParaRPr sz="5625"/>
          </a:p>
        </p:txBody>
      </p:sp>
      <p:sp>
        <p:nvSpPr>
          <p:cNvPr id="10110" name="Slide Number"/>
          <p:cNvSpPr txBox="1">
            <a:spLocks noGrp="1"/>
          </p:cNvSpPr>
          <p:nvPr>
            <p:ph type="sldNum" sz="quarter" idx="2"/>
          </p:nvPr>
        </p:nvSpPr>
        <p:spPr>
          <a:xfrm>
            <a:off x="8879779" y="4936138"/>
            <a:ext cx="195968" cy="86642"/>
          </a:xfrm>
          <a:prstGeom prst="rect">
            <a:avLst/>
          </a:prstGeom>
        </p:spPr>
        <p:txBody>
          <a:bodyPr anchor="t"/>
          <a:lstStyle>
            <a:lvl1pPr algn="l" defTabSz="685792">
              <a:lnSpc>
                <a:spcPct val="100000"/>
              </a:lnSpc>
              <a:defRPr b="1">
                <a:latin typeface="Arial"/>
                <a:ea typeface="Arial"/>
                <a:cs typeface="Arial"/>
                <a:sym typeface="Arial"/>
              </a:defRPr>
            </a:lvl1pPr>
          </a:lstStyle>
          <a:p>
            <a:fld id="{86CB4B4D-7CA3-9044-876B-883B54F8677D}" type="slidenum">
              <a:t>‹#›</a:t>
            </a:fld>
            <a:endParaRPr/>
          </a:p>
        </p:txBody>
      </p:sp>
      <p:sp>
        <p:nvSpPr>
          <p:cNvPr id="10111" name="TextBox 9"/>
          <p:cNvSpPr txBox="1"/>
          <p:nvPr/>
        </p:nvSpPr>
        <p:spPr>
          <a:xfrm>
            <a:off x="37505" y="5036468"/>
            <a:ext cx="9144001" cy="750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a:defRPr sz="1300" spc="750">
                <a:solidFill>
                  <a:srgbClr val="666666"/>
                </a:solidFill>
                <a:latin typeface="Arial"/>
                <a:ea typeface="Arial"/>
                <a:cs typeface="Arial"/>
                <a:sym typeface="Arial"/>
              </a:defRPr>
            </a:lvl1pPr>
          </a:lstStyle>
          <a:p>
            <a:r>
              <a:rPr sz="488"/>
              <a:t>IBM CONFIDENTIAL</a:t>
            </a:r>
          </a:p>
        </p:txBody>
      </p:sp>
    </p:spTree>
    <p:extLst>
      <p:ext uri="{BB962C8B-B14F-4D97-AF65-F5344CB8AC3E}">
        <p14:creationId xmlns:p14="http://schemas.microsoft.com/office/powerpoint/2010/main" val="3641490958"/>
      </p:ext>
    </p:extLst>
  </p:cSld>
  <p:clrMapOvr>
    <a:masterClrMapping/>
  </p:clrMapOvr>
  <p:transition spd="med"/>
</p:sldLayout>
</file>

<file path=ppt/slideLayouts/slideLayout347.xml><?xml version="1.0" encoding="utf-8"?>
<p:sldLayout xmlns:a="http://schemas.openxmlformats.org/drawingml/2006/main" xmlns:r="http://schemas.openxmlformats.org/officeDocument/2006/relationships" xmlns:p="http://schemas.openxmlformats.org/presentationml/2006/main" showMasterSp="0" type="tx">
  <p:cSld name="1_Title and Content">
    <p:bg>
      <p:bgPr>
        <a:solidFill>
          <a:srgbClr val="FFFFFF"/>
        </a:solidFill>
        <a:effectLst/>
      </p:bgPr>
    </p:bg>
    <p:spTree>
      <p:nvGrpSpPr>
        <p:cNvPr id="1" name=""/>
        <p:cNvGrpSpPr/>
        <p:nvPr/>
      </p:nvGrpSpPr>
      <p:grpSpPr>
        <a:xfrm>
          <a:off x="0" y="0"/>
          <a:ext cx="0" cy="0"/>
          <a:chOff x="0" y="0"/>
          <a:chExt cx="0" cy="0"/>
        </a:xfrm>
      </p:grpSpPr>
      <p:sp>
        <p:nvSpPr>
          <p:cNvPr id="10118" name="Line 4"/>
          <p:cNvSpPr/>
          <p:nvPr/>
        </p:nvSpPr>
        <p:spPr>
          <a:xfrm>
            <a:off x="225096" y="363373"/>
            <a:ext cx="8688722" cy="1"/>
          </a:xfrm>
          <a:prstGeom prst="line">
            <a:avLst/>
          </a:prstGeom>
          <a:ln>
            <a:solidFill>
              <a:srgbClr val="000000"/>
            </a:solidFill>
          </a:ln>
        </p:spPr>
        <p:txBody>
          <a:bodyPr lIns="17144" tIns="17144" rIns="17144" bIns="17144"/>
          <a:lstStyle/>
          <a:p>
            <a:pPr indent="0" defTabSz="309563">
              <a:lnSpc>
                <a:spcPct val="90000"/>
              </a:lnSpc>
              <a:defRPr sz="15000" b="1" spc="750">
                <a:solidFill>
                  <a:srgbClr val="FFFFFF"/>
                </a:solidFill>
              </a:defRPr>
            </a:pPr>
            <a:endParaRPr sz="5625"/>
          </a:p>
        </p:txBody>
      </p:sp>
      <p:sp>
        <p:nvSpPr>
          <p:cNvPr id="10119" name="Slide Number"/>
          <p:cNvSpPr txBox="1">
            <a:spLocks noGrp="1"/>
          </p:cNvSpPr>
          <p:nvPr>
            <p:ph type="sldNum" sz="quarter" idx="2"/>
          </p:nvPr>
        </p:nvSpPr>
        <p:spPr>
          <a:xfrm>
            <a:off x="8879779" y="4936138"/>
            <a:ext cx="195968" cy="86642"/>
          </a:xfrm>
          <a:prstGeom prst="rect">
            <a:avLst/>
          </a:prstGeom>
        </p:spPr>
        <p:txBody>
          <a:bodyPr anchor="t"/>
          <a:lstStyle>
            <a:lvl1pPr algn="l" defTabSz="685792">
              <a:lnSpc>
                <a:spcPct val="100000"/>
              </a:lnSpc>
              <a:defRPr b="1">
                <a:latin typeface="Arial"/>
                <a:ea typeface="Arial"/>
                <a:cs typeface="Arial"/>
                <a:sym typeface="Arial"/>
              </a:defRPr>
            </a:lvl1pPr>
          </a:lstStyle>
          <a:p>
            <a:fld id="{86CB4B4D-7CA3-9044-876B-883B54F8677D}" type="slidenum">
              <a:t>‹#›</a:t>
            </a:fld>
            <a:endParaRPr/>
          </a:p>
        </p:txBody>
      </p:sp>
      <p:sp>
        <p:nvSpPr>
          <p:cNvPr id="10120" name="TextBox 9"/>
          <p:cNvSpPr txBox="1"/>
          <p:nvPr/>
        </p:nvSpPr>
        <p:spPr>
          <a:xfrm>
            <a:off x="37505" y="5036468"/>
            <a:ext cx="9144001" cy="750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a:defRPr sz="1300" spc="750">
                <a:solidFill>
                  <a:srgbClr val="666666"/>
                </a:solidFill>
                <a:latin typeface="Arial"/>
                <a:ea typeface="Arial"/>
                <a:cs typeface="Arial"/>
                <a:sym typeface="Arial"/>
              </a:defRPr>
            </a:lvl1pPr>
          </a:lstStyle>
          <a:p>
            <a:r>
              <a:rPr sz="488"/>
              <a:t>IBM CONFIDENTIAL</a:t>
            </a:r>
          </a:p>
        </p:txBody>
      </p:sp>
      <p:sp>
        <p:nvSpPr>
          <p:cNvPr id="10121" name="Title Text"/>
          <p:cNvSpPr txBox="1">
            <a:spLocks noGrp="1"/>
          </p:cNvSpPr>
          <p:nvPr>
            <p:ph type="title"/>
          </p:nvPr>
        </p:nvSpPr>
        <p:spPr>
          <a:xfrm>
            <a:off x="219082" y="80332"/>
            <a:ext cx="8694734" cy="282566"/>
          </a:xfrm>
          <a:prstGeom prst="rect">
            <a:avLst/>
          </a:prstGeom>
        </p:spPr>
        <p:txBody>
          <a:bodyPr/>
          <a:lstStyle>
            <a:lvl1pPr defTabSz="342900">
              <a:defRPr sz="1575" b="0" spc="0">
                <a:solidFill>
                  <a:srgbClr val="008ABF"/>
                </a:solidFill>
                <a:latin typeface="Arial"/>
                <a:ea typeface="Arial"/>
                <a:cs typeface="Arial"/>
                <a:sym typeface="Arial"/>
              </a:defRPr>
            </a:lvl1pPr>
          </a:lstStyle>
          <a:p>
            <a:r>
              <a:t>Title Text</a:t>
            </a:r>
          </a:p>
        </p:txBody>
      </p:sp>
    </p:spTree>
    <p:extLst>
      <p:ext uri="{BB962C8B-B14F-4D97-AF65-F5344CB8AC3E}">
        <p14:creationId xmlns:p14="http://schemas.microsoft.com/office/powerpoint/2010/main" val="1651435712"/>
      </p:ext>
    </p:extLst>
  </p:cSld>
  <p:clrMapOvr>
    <a:masterClrMapping/>
  </p:clrMapOvr>
  <p:transition spd="med"/>
</p:sldLayout>
</file>

<file path=ppt/slideLayouts/slideLayout348.xml><?xml version="1.0" encoding="utf-8"?>
<p:sldLayout xmlns:a="http://schemas.openxmlformats.org/drawingml/2006/main" xmlns:r="http://schemas.openxmlformats.org/officeDocument/2006/relationships" xmlns:p="http://schemas.openxmlformats.org/presentationml/2006/main" showMasterSp="0" type="tx">
  <p:cSld name="7_quote">
    <p:bg>
      <p:bgPr>
        <a:solidFill>
          <a:srgbClr val="0F6FFF"/>
        </a:solidFill>
        <a:effectLst/>
      </p:bgPr>
    </p:bg>
    <p:spTree>
      <p:nvGrpSpPr>
        <p:cNvPr id="1" name=""/>
        <p:cNvGrpSpPr/>
        <p:nvPr/>
      </p:nvGrpSpPr>
      <p:grpSpPr>
        <a:xfrm>
          <a:off x="0" y="0"/>
          <a:ext cx="0" cy="0"/>
          <a:chOff x="0" y="0"/>
          <a:chExt cx="0" cy="0"/>
        </a:xfrm>
      </p:grpSpPr>
      <p:sp>
        <p:nvSpPr>
          <p:cNvPr id="10128" name="Title Text"/>
          <p:cNvSpPr txBox="1">
            <a:spLocks noGrp="1"/>
          </p:cNvSpPr>
          <p:nvPr>
            <p:ph type="title"/>
          </p:nvPr>
        </p:nvSpPr>
        <p:spPr>
          <a:xfrm>
            <a:off x="210312" y="137795"/>
            <a:ext cx="5562535" cy="4298610"/>
          </a:xfrm>
          <a:prstGeom prst="rect">
            <a:avLst/>
          </a:prstGeom>
        </p:spPr>
        <p:txBody>
          <a:bodyPr/>
          <a:lstStyle>
            <a:lvl1pPr defTabSz="914400">
              <a:defRPr sz="2400" b="0" spc="0">
                <a:solidFill>
                  <a:srgbClr val="FFFFFF"/>
                </a:solidFill>
              </a:defRPr>
            </a:lvl1pPr>
          </a:lstStyle>
          <a:p>
            <a:r>
              <a:t>Title Text</a:t>
            </a:r>
          </a:p>
        </p:txBody>
      </p:sp>
      <p:sp>
        <p:nvSpPr>
          <p:cNvPr id="10129" name="Slide Number"/>
          <p:cNvSpPr txBox="1">
            <a:spLocks noGrp="1"/>
          </p:cNvSpPr>
          <p:nvPr>
            <p:ph type="sldNum" sz="quarter" idx="2"/>
          </p:nvPr>
        </p:nvSpPr>
        <p:spPr>
          <a:xfrm>
            <a:off x="8821557" y="4829545"/>
            <a:ext cx="93776" cy="92419"/>
          </a:xfrm>
          <a:prstGeom prst="rect">
            <a:avLst/>
          </a:prstGeom>
        </p:spPr>
        <p:txBody>
          <a:bodyPr/>
          <a:lstStyle>
            <a:lvl1pPr defTabSz="685983">
              <a:lnSpc>
                <a:spcPct val="100000"/>
              </a:lnSpc>
              <a:defRPr sz="600" spc="0">
                <a:solidFill>
                  <a:srgbClr val="FFFFFF"/>
                </a:solidFill>
                <a:latin typeface="+mj-lt"/>
                <a:ea typeface="+mj-ea"/>
                <a:cs typeface="+mj-cs"/>
                <a:sym typeface="Helvetica"/>
              </a:defRPr>
            </a:lvl1pPr>
          </a:lstStyle>
          <a:p>
            <a:fld id="{86CB4B4D-7CA3-9044-876B-883B54F8677D}" type="slidenum">
              <a:t>‹#›</a:t>
            </a:fld>
            <a:endParaRPr/>
          </a:p>
        </p:txBody>
      </p:sp>
      <p:grpSp>
        <p:nvGrpSpPr>
          <p:cNvPr id="10174" name="Group"/>
          <p:cNvGrpSpPr/>
          <p:nvPr/>
        </p:nvGrpSpPr>
        <p:grpSpPr>
          <a:xfrm>
            <a:off x="-109730" y="-109957"/>
            <a:ext cx="9364221" cy="5369448"/>
            <a:chOff x="0" y="0"/>
            <a:chExt cx="24971254" cy="14305280"/>
          </a:xfrm>
        </p:grpSpPr>
        <p:grpSp>
          <p:nvGrpSpPr>
            <p:cNvPr id="10141" name="Group"/>
            <p:cNvGrpSpPr/>
            <p:nvPr/>
          </p:nvGrpSpPr>
          <p:grpSpPr>
            <a:xfrm>
              <a:off x="903906" y="-1"/>
              <a:ext cx="23164620" cy="243842"/>
              <a:chOff x="0" y="0"/>
              <a:chExt cx="23164618" cy="243840"/>
            </a:xfrm>
          </p:grpSpPr>
          <p:sp>
            <p:nvSpPr>
              <p:cNvPr id="10130" name="Line"/>
              <p:cNvSpPr/>
              <p:nvPr/>
            </p:nvSpPr>
            <p:spPr>
              <a:xfrm flipV="1">
                <a:off x="-1" y="-1"/>
                <a:ext cx="2"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indent="0" defTabSz="685983">
                  <a:defRPr sz="3400">
                    <a:latin typeface="Arial"/>
                    <a:ea typeface="Arial"/>
                    <a:cs typeface="Arial"/>
                    <a:sym typeface="Arial"/>
                  </a:defRPr>
                </a:pPr>
                <a:endParaRPr sz="1275"/>
              </a:p>
            </p:txBody>
          </p:sp>
          <p:sp>
            <p:nvSpPr>
              <p:cNvPr id="10131" name="Line"/>
              <p:cNvSpPr/>
              <p:nvPr/>
            </p:nvSpPr>
            <p:spPr>
              <a:xfrm flipV="1">
                <a:off x="4876800"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indent="0" defTabSz="685983">
                  <a:defRPr sz="3400">
                    <a:latin typeface="Arial"/>
                    <a:ea typeface="Arial"/>
                    <a:cs typeface="Arial"/>
                    <a:sym typeface="Arial"/>
                  </a:defRPr>
                </a:pPr>
                <a:endParaRPr sz="1275"/>
              </a:p>
            </p:txBody>
          </p:sp>
          <p:sp>
            <p:nvSpPr>
              <p:cNvPr id="10132" name="Line"/>
              <p:cNvSpPr/>
              <p:nvPr/>
            </p:nvSpPr>
            <p:spPr>
              <a:xfrm flipV="1">
                <a:off x="5486400"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indent="0" defTabSz="685983">
                  <a:defRPr sz="3400">
                    <a:latin typeface="Arial"/>
                    <a:ea typeface="Arial"/>
                    <a:cs typeface="Arial"/>
                    <a:sym typeface="Arial"/>
                  </a:defRPr>
                </a:pPr>
                <a:endParaRPr sz="1275"/>
              </a:p>
            </p:txBody>
          </p:sp>
          <p:sp>
            <p:nvSpPr>
              <p:cNvPr id="10133" name="Line"/>
              <p:cNvSpPr/>
              <p:nvPr/>
            </p:nvSpPr>
            <p:spPr>
              <a:xfrm flipV="1">
                <a:off x="6096000"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indent="0" defTabSz="685983">
                  <a:defRPr sz="3400">
                    <a:latin typeface="Arial"/>
                    <a:ea typeface="Arial"/>
                    <a:cs typeface="Arial"/>
                    <a:sym typeface="Arial"/>
                  </a:defRPr>
                </a:pPr>
                <a:endParaRPr sz="1275"/>
              </a:p>
            </p:txBody>
          </p:sp>
          <p:sp>
            <p:nvSpPr>
              <p:cNvPr id="10134" name="Line"/>
              <p:cNvSpPr/>
              <p:nvPr/>
            </p:nvSpPr>
            <p:spPr>
              <a:xfrm flipV="1">
                <a:off x="10972800"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indent="0" defTabSz="685983">
                  <a:defRPr sz="3400">
                    <a:latin typeface="Arial"/>
                    <a:ea typeface="Arial"/>
                    <a:cs typeface="Arial"/>
                    <a:sym typeface="Arial"/>
                  </a:defRPr>
                </a:pPr>
                <a:endParaRPr sz="1275"/>
              </a:p>
            </p:txBody>
          </p:sp>
          <p:sp>
            <p:nvSpPr>
              <p:cNvPr id="10135" name="Line"/>
              <p:cNvSpPr/>
              <p:nvPr/>
            </p:nvSpPr>
            <p:spPr>
              <a:xfrm flipV="1">
                <a:off x="11582400"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indent="0" defTabSz="685983">
                  <a:defRPr sz="3400">
                    <a:latin typeface="Arial"/>
                    <a:ea typeface="Arial"/>
                    <a:cs typeface="Arial"/>
                    <a:sym typeface="Arial"/>
                  </a:defRPr>
                </a:pPr>
                <a:endParaRPr sz="1275"/>
              </a:p>
            </p:txBody>
          </p:sp>
          <p:sp>
            <p:nvSpPr>
              <p:cNvPr id="10136" name="Line"/>
              <p:cNvSpPr/>
              <p:nvPr/>
            </p:nvSpPr>
            <p:spPr>
              <a:xfrm flipV="1">
                <a:off x="12192000"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indent="0" defTabSz="685983">
                  <a:defRPr sz="3400">
                    <a:latin typeface="Arial"/>
                    <a:ea typeface="Arial"/>
                    <a:cs typeface="Arial"/>
                    <a:sym typeface="Arial"/>
                  </a:defRPr>
                </a:pPr>
                <a:endParaRPr sz="1275"/>
              </a:p>
            </p:txBody>
          </p:sp>
          <p:sp>
            <p:nvSpPr>
              <p:cNvPr id="10137" name="Line"/>
              <p:cNvSpPr/>
              <p:nvPr/>
            </p:nvSpPr>
            <p:spPr>
              <a:xfrm flipV="1">
                <a:off x="17068800"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indent="0" defTabSz="685983">
                  <a:defRPr sz="3400">
                    <a:latin typeface="Arial"/>
                    <a:ea typeface="Arial"/>
                    <a:cs typeface="Arial"/>
                    <a:sym typeface="Arial"/>
                  </a:defRPr>
                </a:pPr>
                <a:endParaRPr sz="1275"/>
              </a:p>
            </p:txBody>
          </p:sp>
          <p:sp>
            <p:nvSpPr>
              <p:cNvPr id="10138" name="Line"/>
              <p:cNvSpPr/>
              <p:nvPr/>
            </p:nvSpPr>
            <p:spPr>
              <a:xfrm flipV="1">
                <a:off x="17678401"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indent="0" defTabSz="685983">
                  <a:defRPr sz="3400">
                    <a:latin typeface="Arial"/>
                    <a:ea typeface="Arial"/>
                    <a:cs typeface="Arial"/>
                    <a:sym typeface="Arial"/>
                  </a:defRPr>
                </a:pPr>
                <a:endParaRPr sz="1275"/>
              </a:p>
            </p:txBody>
          </p:sp>
          <p:sp>
            <p:nvSpPr>
              <p:cNvPr id="10139" name="Line"/>
              <p:cNvSpPr/>
              <p:nvPr/>
            </p:nvSpPr>
            <p:spPr>
              <a:xfrm flipV="1">
                <a:off x="18288001"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indent="0" defTabSz="685983">
                  <a:defRPr sz="3400">
                    <a:latin typeface="Arial"/>
                    <a:ea typeface="Arial"/>
                    <a:cs typeface="Arial"/>
                    <a:sym typeface="Arial"/>
                  </a:defRPr>
                </a:pPr>
                <a:endParaRPr sz="1275"/>
              </a:p>
            </p:txBody>
          </p:sp>
          <p:sp>
            <p:nvSpPr>
              <p:cNvPr id="10140" name="Line"/>
              <p:cNvSpPr/>
              <p:nvPr/>
            </p:nvSpPr>
            <p:spPr>
              <a:xfrm flipV="1">
                <a:off x="23164618"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indent="0" defTabSz="685983">
                  <a:defRPr sz="3400">
                    <a:latin typeface="Arial"/>
                    <a:ea typeface="Arial"/>
                    <a:cs typeface="Arial"/>
                    <a:sym typeface="Arial"/>
                  </a:defRPr>
                </a:pPr>
                <a:endParaRPr sz="1275"/>
              </a:p>
            </p:txBody>
          </p:sp>
        </p:grpSp>
        <p:grpSp>
          <p:nvGrpSpPr>
            <p:cNvPr id="10153" name="Group"/>
            <p:cNvGrpSpPr/>
            <p:nvPr/>
          </p:nvGrpSpPr>
          <p:grpSpPr>
            <a:xfrm>
              <a:off x="903906" y="14061440"/>
              <a:ext cx="23164620" cy="243841"/>
              <a:chOff x="0" y="0"/>
              <a:chExt cx="23164618" cy="243840"/>
            </a:xfrm>
          </p:grpSpPr>
          <p:sp>
            <p:nvSpPr>
              <p:cNvPr id="10142" name="Line"/>
              <p:cNvSpPr/>
              <p:nvPr/>
            </p:nvSpPr>
            <p:spPr>
              <a:xfrm flipV="1">
                <a:off x="-1" y="-1"/>
                <a:ext cx="2"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indent="0" defTabSz="685983">
                  <a:defRPr sz="3400">
                    <a:latin typeface="Arial"/>
                    <a:ea typeface="Arial"/>
                    <a:cs typeface="Arial"/>
                    <a:sym typeface="Arial"/>
                  </a:defRPr>
                </a:pPr>
                <a:endParaRPr sz="1275"/>
              </a:p>
            </p:txBody>
          </p:sp>
          <p:sp>
            <p:nvSpPr>
              <p:cNvPr id="10143" name="Line"/>
              <p:cNvSpPr/>
              <p:nvPr/>
            </p:nvSpPr>
            <p:spPr>
              <a:xfrm flipV="1">
                <a:off x="4876800"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indent="0" defTabSz="685983">
                  <a:defRPr sz="3400">
                    <a:latin typeface="Arial"/>
                    <a:ea typeface="Arial"/>
                    <a:cs typeface="Arial"/>
                    <a:sym typeface="Arial"/>
                  </a:defRPr>
                </a:pPr>
                <a:endParaRPr sz="1275"/>
              </a:p>
            </p:txBody>
          </p:sp>
          <p:sp>
            <p:nvSpPr>
              <p:cNvPr id="10144" name="Line"/>
              <p:cNvSpPr/>
              <p:nvPr/>
            </p:nvSpPr>
            <p:spPr>
              <a:xfrm flipV="1">
                <a:off x="5486400"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indent="0" defTabSz="685983">
                  <a:defRPr sz="3400">
                    <a:latin typeface="Arial"/>
                    <a:ea typeface="Arial"/>
                    <a:cs typeface="Arial"/>
                    <a:sym typeface="Arial"/>
                  </a:defRPr>
                </a:pPr>
                <a:endParaRPr sz="1275"/>
              </a:p>
            </p:txBody>
          </p:sp>
          <p:sp>
            <p:nvSpPr>
              <p:cNvPr id="10145" name="Line"/>
              <p:cNvSpPr/>
              <p:nvPr/>
            </p:nvSpPr>
            <p:spPr>
              <a:xfrm flipV="1">
                <a:off x="6096000"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indent="0" defTabSz="685983">
                  <a:defRPr sz="3400">
                    <a:latin typeface="Arial"/>
                    <a:ea typeface="Arial"/>
                    <a:cs typeface="Arial"/>
                    <a:sym typeface="Arial"/>
                  </a:defRPr>
                </a:pPr>
                <a:endParaRPr sz="1275"/>
              </a:p>
            </p:txBody>
          </p:sp>
          <p:sp>
            <p:nvSpPr>
              <p:cNvPr id="10146" name="Line"/>
              <p:cNvSpPr/>
              <p:nvPr/>
            </p:nvSpPr>
            <p:spPr>
              <a:xfrm flipV="1">
                <a:off x="10972800"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indent="0" defTabSz="685983">
                  <a:defRPr sz="3400">
                    <a:latin typeface="Arial"/>
                    <a:ea typeface="Arial"/>
                    <a:cs typeface="Arial"/>
                    <a:sym typeface="Arial"/>
                  </a:defRPr>
                </a:pPr>
                <a:endParaRPr sz="1275"/>
              </a:p>
            </p:txBody>
          </p:sp>
          <p:sp>
            <p:nvSpPr>
              <p:cNvPr id="10147" name="Line"/>
              <p:cNvSpPr/>
              <p:nvPr/>
            </p:nvSpPr>
            <p:spPr>
              <a:xfrm flipV="1">
                <a:off x="11582400"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indent="0" defTabSz="685983">
                  <a:defRPr sz="3400">
                    <a:latin typeface="Arial"/>
                    <a:ea typeface="Arial"/>
                    <a:cs typeface="Arial"/>
                    <a:sym typeface="Arial"/>
                  </a:defRPr>
                </a:pPr>
                <a:endParaRPr sz="1275"/>
              </a:p>
            </p:txBody>
          </p:sp>
          <p:sp>
            <p:nvSpPr>
              <p:cNvPr id="10148" name="Line"/>
              <p:cNvSpPr/>
              <p:nvPr/>
            </p:nvSpPr>
            <p:spPr>
              <a:xfrm flipV="1">
                <a:off x="12192000"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indent="0" defTabSz="685983">
                  <a:defRPr sz="3400">
                    <a:latin typeface="Arial"/>
                    <a:ea typeface="Arial"/>
                    <a:cs typeface="Arial"/>
                    <a:sym typeface="Arial"/>
                  </a:defRPr>
                </a:pPr>
                <a:endParaRPr sz="1275"/>
              </a:p>
            </p:txBody>
          </p:sp>
          <p:sp>
            <p:nvSpPr>
              <p:cNvPr id="10149" name="Line"/>
              <p:cNvSpPr/>
              <p:nvPr/>
            </p:nvSpPr>
            <p:spPr>
              <a:xfrm flipV="1">
                <a:off x="17068800"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indent="0" defTabSz="685983">
                  <a:defRPr sz="3400">
                    <a:latin typeface="Arial"/>
                    <a:ea typeface="Arial"/>
                    <a:cs typeface="Arial"/>
                    <a:sym typeface="Arial"/>
                  </a:defRPr>
                </a:pPr>
                <a:endParaRPr sz="1275"/>
              </a:p>
            </p:txBody>
          </p:sp>
          <p:sp>
            <p:nvSpPr>
              <p:cNvPr id="10150" name="Line"/>
              <p:cNvSpPr/>
              <p:nvPr/>
            </p:nvSpPr>
            <p:spPr>
              <a:xfrm flipV="1">
                <a:off x="17678401"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indent="0" defTabSz="685983">
                  <a:defRPr sz="3400">
                    <a:latin typeface="Arial"/>
                    <a:ea typeface="Arial"/>
                    <a:cs typeface="Arial"/>
                    <a:sym typeface="Arial"/>
                  </a:defRPr>
                </a:pPr>
                <a:endParaRPr sz="1275"/>
              </a:p>
            </p:txBody>
          </p:sp>
          <p:sp>
            <p:nvSpPr>
              <p:cNvPr id="10151" name="Line"/>
              <p:cNvSpPr/>
              <p:nvPr/>
            </p:nvSpPr>
            <p:spPr>
              <a:xfrm flipV="1">
                <a:off x="18288001"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indent="0" defTabSz="685983">
                  <a:defRPr sz="3400">
                    <a:latin typeface="Arial"/>
                    <a:ea typeface="Arial"/>
                    <a:cs typeface="Arial"/>
                    <a:sym typeface="Arial"/>
                  </a:defRPr>
                </a:pPr>
                <a:endParaRPr sz="1275"/>
              </a:p>
            </p:txBody>
          </p:sp>
          <p:sp>
            <p:nvSpPr>
              <p:cNvPr id="10152" name="Line"/>
              <p:cNvSpPr/>
              <p:nvPr/>
            </p:nvSpPr>
            <p:spPr>
              <a:xfrm flipV="1">
                <a:off x="23164618"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indent="0" defTabSz="685983">
                  <a:defRPr sz="3400">
                    <a:latin typeface="Arial"/>
                    <a:ea typeface="Arial"/>
                    <a:cs typeface="Arial"/>
                    <a:sym typeface="Arial"/>
                  </a:defRPr>
                </a:pPr>
                <a:endParaRPr sz="1275"/>
              </a:p>
            </p:txBody>
          </p:sp>
        </p:grpSp>
        <p:grpSp>
          <p:nvGrpSpPr>
            <p:cNvPr id="10163" name="Group"/>
            <p:cNvGrpSpPr/>
            <p:nvPr/>
          </p:nvGrpSpPr>
          <p:grpSpPr>
            <a:xfrm>
              <a:off x="-1" y="926930"/>
              <a:ext cx="243842" cy="12438551"/>
              <a:chOff x="0" y="0"/>
              <a:chExt cx="243840" cy="12438549"/>
            </a:xfrm>
          </p:grpSpPr>
          <p:sp>
            <p:nvSpPr>
              <p:cNvPr id="10154" name="Line"/>
              <p:cNvSpPr/>
              <p:nvPr/>
            </p:nvSpPr>
            <p:spPr>
              <a:xfrm flipH="1">
                <a:off x="0" y="1109472"/>
                <a:ext cx="243841" cy="1"/>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indent="0" defTabSz="685983">
                  <a:defRPr sz="3400">
                    <a:latin typeface="Arial"/>
                    <a:ea typeface="Arial"/>
                    <a:cs typeface="Arial"/>
                    <a:sym typeface="Arial"/>
                  </a:defRPr>
                </a:pPr>
                <a:endParaRPr sz="1275"/>
              </a:p>
            </p:txBody>
          </p:sp>
          <p:sp>
            <p:nvSpPr>
              <p:cNvPr id="10155" name="Line"/>
              <p:cNvSpPr/>
              <p:nvPr/>
            </p:nvSpPr>
            <p:spPr>
              <a:xfrm flipH="1">
                <a:off x="0" y="2804159"/>
                <a:ext cx="243841" cy="1"/>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indent="0" defTabSz="685983">
                  <a:defRPr sz="3400">
                    <a:latin typeface="Arial"/>
                    <a:ea typeface="Arial"/>
                    <a:cs typeface="Arial"/>
                    <a:sym typeface="Arial"/>
                  </a:defRPr>
                </a:pPr>
                <a:endParaRPr sz="1275"/>
              </a:p>
            </p:txBody>
          </p:sp>
          <p:sp>
            <p:nvSpPr>
              <p:cNvPr id="10156" name="Line"/>
              <p:cNvSpPr/>
              <p:nvPr/>
            </p:nvSpPr>
            <p:spPr>
              <a:xfrm flipH="1">
                <a:off x="0" y="4511040"/>
                <a:ext cx="243841" cy="1"/>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indent="0" defTabSz="685983">
                  <a:defRPr sz="3400">
                    <a:latin typeface="Arial"/>
                    <a:ea typeface="Arial"/>
                    <a:cs typeface="Arial"/>
                    <a:sym typeface="Arial"/>
                  </a:defRPr>
                </a:pPr>
                <a:endParaRPr sz="1275"/>
              </a:p>
            </p:txBody>
          </p:sp>
          <p:sp>
            <p:nvSpPr>
              <p:cNvPr id="10157" name="Line"/>
              <p:cNvSpPr/>
              <p:nvPr/>
            </p:nvSpPr>
            <p:spPr>
              <a:xfrm flipH="1">
                <a:off x="0" y="6221989"/>
                <a:ext cx="243841" cy="1"/>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indent="0" defTabSz="685983">
                  <a:defRPr sz="3400">
                    <a:latin typeface="Arial"/>
                    <a:ea typeface="Arial"/>
                    <a:cs typeface="Arial"/>
                    <a:sym typeface="Arial"/>
                  </a:defRPr>
                </a:pPr>
                <a:endParaRPr sz="1275"/>
              </a:p>
            </p:txBody>
          </p:sp>
          <p:sp>
            <p:nvSpPr>
              <p:cNvPr id="10158" name="Line"/>
              <p:cNvSpPr/>
              <p:nvPr/>
            </p:nvSpPr>
            <p:spPr>
              <a:xfrm flipH="1">
                <a:off x="0" y="7924800"/>
                <a:ext cx="243841" cy="0"/>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indent="0" defTabSz="685983">
                  <a:defRPr sz="3400">
                    <a:latin typeface="Arial"/>
                    <a:ea typeface="Arial"/>
                    <a:cs typeface="Arial"/>
                    <a:sym typeface="Arial"/>
                  </a:defRPr>
                </a:pPr>
                <a:endParaRPr sz="1275"/>
              </a:p>
            </p:txBody>
          </p:sp>
          <p:sp>
            <p:nvSpPr>
              <p:cNvPr id="10159" name="Line"/>
              <p:cNvSpPr/>
              <p:nvPr/>
            </p:nvSpPr>
            <p:spPr>
              <a:xfrm flipH="1">
                <a:off x="0" y="9631680"/>
                <a:ext cx="243841" cy="1"/>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indent="0" defTabSz="685983">
                  <a:defRPr sz="3400">
                    <a:latin typeface="Arial"/>
                    <a:ea typeface="Arial"/>
                    <a:cs typeface="Arial"/>
                    <a:sym typeface="Arial"/>
                  </a:defRPr>
                </a:pPr>
                <a:endParaRPr sz="1275"/>
              </a:p>
            </p:txBody>
          </p:sp>
          <p:sp>
            <p:nvSpPr>
              <p:cNvPr id="10160" name="Line"/>
              <p:cNvSpPr/>
              <p:nvPr/>
            </p:nvSpPr>
            <p:spPr>
              <a:xfrm flipH="1">
                <a:off x="0" y="11350752"/>
                <a:ext cx="243841" cy="1"/>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indent="0" defTabSz="685983">
                  <a:defRPr sz="3400">
                    <a:latin typeface="Arial"/>
                    <a:ea typeface="Arial"/>
                    <a:cs typeface="Arial"/>
                    <a:sym typeface="Arial"/>
                  </a:defRPr>
                </a:pPr>
                <a:endParaRPr sz="1275"/>
              </a:p>
            </p:txBody>
          </p:sp>
          <p:sp>
            <p:nvSpPr>
              <p:cNvPr id="10161" name="Line"/>
              <p:cNvSpPr/>
              <p:nvPr/>
            </p:nvSpPr>
            <p:spPr>
              <a:xfrm flipH="1" flipV="1">
                <a:off x="0" y="-1"/>
                <a:ext cx="243841" cy="1"/>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indent="0" defTabSz="685983">
                  <a:defRPr sz="3400">
                    <a:latin typeface="Arial"/>
                    <a:ea typeface="Arial"/>
                    <a:cs typeface="Arial"/>
                    <a:sym typeface="Arial"/>
                  </a:defRPr>
                </a:pPr>
                <a:endParaRPr sz="1275"/>
              </a:p>
            </p:txBody>
          </p:sp>
          <p:sp>
            <p:nvSpPr>
              <p:cNvPr id="10162" name="Line"/>
              <p:cNvSpPr/>
              <p:nvPr/>
            </p:nvSpPr>
            <p:spPr>
              <a:xfrm flipH="1">
                <a:off x="0" y="12438549"/>
                <a:ext cx="243841" cy="1"/>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indent="0" defTabSz="685983">
                  <a:defRPr sz="3400">
                    <a:latin typeface="Arial"/>
                    <a:ea typeface="Arial"/>
                    <a:cs typeface="Arial"/>
                    <a:sym typeface="Arial"/>
                  </a:defRPr>
                </a:pPr>
                <a:endParaRPr sz="1275"/>
              </a:p>
            </p:txBody>
          </p:sp>
        </p:grpSp>
        <p:grpSp>
          <p:nvGrpSpPr>
            <p:cNvPr id="10173" name="Group"/>
            <p:cNvGrpSpPr/>
            <p:nvPr/>
          </p:nvGrpSpPr>
          <p:grpSpPr>
            <a:xfrm>
              <a:off x="24727414" y="926930"/>
              <a:ext cx="243841" cy="12435842"/>
              <a:chOff x="0" y="0"/>
              <a:chExt cx="243840" cy="12435840"/>
            </a:xfrm>
          </p:grpSpPr>
          <p:sp>
            <p:nvSpPr>
              <p:cNvPr id="10164" name="Line"/>
              <p:cNvSpPr/>
              <p:nvPr/>
            </p:nvSpPr>
            <p:spPr>
              <a:xfrm flipH="1">
                <a:off x="0" y="1109472"/>
                <a:ext cx="243841" cy="1"/>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indent="0" defTabSz="685983">
                  <a:defRPr sz="3400">
                    <a:latin typeface="Arial"/>
                    <a:ea typeface="Arial"/>
                    <a:cs typeface="Arial"/>
                    <a:sym typeface="Arial"/>
                  </a:defRPr>
                </a:pPr>
                <a:endParaRPr sz="1275"/>
              </a:p>
            </p:txBody>
          </p:sp>
          <p:sp>
            <p:nvSpPr>
              <p:cNvPr id="10165" name="Line"/>
              <p:cNvSpPr/>
              <p:nvPr/>
            </p:nvSpPr>
            <p:spPr>
              <a:xfrm flipH="1">
                <a:off x="0" y="2804160"/>
                <a:ext cx="243841" cy="1"/>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indent="0" defTabSz="685983">
                  <a:defRPr sz="3400">
                    <a:latin typeface="Arial"/>
                    <a:ea typeface="Arial"/>
                    <a:cs typeface="Arial"/>
                    <a:sym typeface="Arial"/>
                  </a:defRPr>
                </a:pPr>
                <a:endParaRPr sz="1275"/>
              </a:p>
            </p:txBody>
          </p:sp>
          <p:sp>
            <p:nvSpPr>
              <p:cNvPr id="10166" name="Line"/>
              <p:cNvSpPr/>
              <p:nvPr/>
            </p:nvSpPr>
            <p:spPr>
              <a:xfrm flipH="1">
                <a:off x="0" y="4511040"/>
                <a:ext cx="243841" cy="1"/>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indent="0" defTabSz="685983">
                  <a:defRPr sz="3400">
                    <a:latin typeface="Arial"/>
                    <a:ea typeface="Arial"/>
                    <a:cs typeface="Arial"/>
                    <a:sym typeface="Arial"/>
                  </a:defRPr>
                </a:pPr>
                <a:endParaRPr sz="1275"/>
              </a:p>
            </p:txBody>
          </p:sp>
          <p:sp>
            <p:nvSpPr>
              <p:cNvPr id="10167" name="Line"/>
              <p:cNvSpPr/>
              <p:nvPr/>
            </p:nvSpPr>
            <p:spPr>
              <a:xfrm flipH="1">
                <a:off x="0" y="6217920"/>
                <a:ext cx="243841" cy="1"/>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indent="0" defTabSz="685983">
                  <a:defRPr sz="3400">
                    <a:latin typeface="Arial"/>
                    <a:ea typeface="Arial"/>
                    <a:cs typeface="Arial"/>
                    <a:sym typeface="Arial"/>
                  </a:defRPr>
                </a:pPr>
                <a:endParaRPr sz="1275"/>
              </a:p>
            </p:txBody>
          </p:sp>
          <p:sp>
            <p:nvSpPr>
              <p:cNvPr id="10168" name="Line"/>
              <p:cNvSpPr/>
              <p:nvPr/>
            </p:nvSpPr>
            <p:spPr>
              <a:xfrm flipH="1">
                <a:off x="0" y="7924800"/>
                <a:ext cx="243841" cy="0"/>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indent="0" defTabSz="685983">
                  <a:defRPr sz="3400">
                    <a:latin typeface="Arial"/>
                    <a:ea typeface="Arial"/>
                    <a:cs typeface="Arial"/>
                    <a:sym typeface="Arial"/>
                  </a:defRPr>
                </a:pPr>
                <a:endParaRPr sz="1275"/>
              </a:p>
            </p:txBody>
          </p:sp>
          <p:sp>
            <p:nvSpPr>
              <p:cNvPr id="10169" name="Line"/>
              <p:cNvSpPr/>
              <p:nvPr/>
            </p:nvSpPr>
            <p:spPr>
              <a:xfrm flipH="1">
                <a:off x="0" y="9631680"/>
                <a:ext cx="243841" cy="1"/>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indent="0" defTabSz="685983">
                  <a:defRPr sz="3400">
                    <a:latin typeface="Arial"/>
                    <a:ea typeface="Arial"/>
                    <a:cs typeface="Arial"/>
                    <a:sym typeface="Arial"/>
                  </a:defRPr>
                </a:pPr>
                <a:endParaRPr sz="1275"/>
              </a:p>
            </p:txBody>
          </p:sp>
          <p:sp>
            <p:nvSpPr>
              <p:cNvPr id="10170" name="Line"/>
              <p:cNvSpPr/>
              <p:nvPr/>
            </p:nvSpPr>
            <p:spPr>
              <a:xfrm flipH="1">
                <a:off x="0" y="11350752"/>
                <a:ext cx="243841" cy="1"/>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indent="0" defTabSz="685983">
                  <a:defRPr sz="3400">
                    <a:latin typeface="Arial"/>
                    <a:ea typeface="Arial"/>
                    <a:cs typeface="Arial"/>
                    <a:sym typeface="Arial"/>
                  </a:defRPr>
                </a:pPr>
                <a:endParaRPr sz="1275"/>
              </a:p>
            </p:txBody>
          </p:sp>
          <p:sp>
            <p:nvSpPr>
              <p:cNvPr id="10171" name="Line"/>
              <p:cNvSpPr/>
              <p:nvPr/>
            </p:nvSpPr>
            <p:spPr>
              <a:xfrm flipH="1" flipV="1">
                <a:off x="0" y="0"/>
                <a:ext cx="243841" cy="1"/>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indent="0" defTabSz="685983">
                  <a:defRPr sz="3400">
                    <a:latin typeface="Arial"/>
                    <a:ea typeface="Arial"/>
                    <a:cs typeface="Arial"/>
                    <a:sym typeface="Arial"/>
                  </a:defRPr>
                </a:pPr>
                <a:endParaRPr sz="1275"/>
              </a:p>
            </p:txBody>
          </p:sp>
          <p:sp>
            <p:nvSpPr>
              <p:cNvPr id="10172" name="Line"/>
              <p:cNvSpPr/>
              <p:nvPr/>
            </p:nvSpPr>
            <p:spPr>
              <a:xfrm flipH="1">
                <a:off x="0" y="12435840"/>
                <a:ext cx="243841" cy="1"/>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indent="0" defTabSz="685983">
                  <a:defRPr sz="3400">
                    <a:latin typeface="Arial"/>
                    <a:ea typeface="Arial"/>
                    <a:cs typeface="Arial"/>
                    <a:sym typeface="Arial"/>
                  </a:defRPr>
                </a:pPr>
                <a:endParaRPr sz="1275"/>
              </a:p>
            </p:txBody>
          </p:sp>
        </p:grpSp>
      </p:grpSp>
    </p:spTree>
    <p:extLst>
      <p:ext uri="{BB962C8B-B14F-4D97-AF65-F5344CB8AC3E}">
        <p14:creationId xmlns:p14="http://schemas.microsoft.com/office/powerpoint/2010/main" val="1829282674"/>
      </p:ext>
    </p:extLst>
  </p:cSld>
  <p:clrMapOvr>
    <a:masterClrMapping/>
  </p:clrMapOvr>
  <p:transition spd="med"/>
</p:sldLayout>
</file>

<file path=ppt/slideLayouts/slideLayout349.xml><?xml version="1.0" encoding="utf-8"?>
<p:sldLayout xmlns:a="http://schemas.openxmlformats.org/drawingml/2006/main" xmlns:r="http://schemas.openxmlformats.org/officeDocument/2006/relationships" xmlns:p="http://schemas.openxmlformats.org/presentationml/2006/main" showMasterSp="0" type="tx">
  <p:cSld name="Default">
    <p:bg>
      <p:bgPr>
        <a:solidFill>
          <a:srgbClr val="242E3F"/>
        </a:solidFill>
        <a:effectLst/>
      </p:bgPr>
    </p:bg>
    <p:spTree>
      <p:nvGrpSpPr>
        <p:cNvPr id="1" name=""/>
        <p:cNvGrpSpPr/>
        <p:nvPr/>
      </p:nvGrpSpPr>
      <p:grpSpPr>
        <a:xfrm>
          <a:off x="0" y="0"/>
          <a:ext cx="0" cy="0"/>
          <a:chOff x="0" y="0"/>
          <a:chExt cx="0" cy="0"/>
        </a:xfrm>
      </p:grpSpPr>
      <p:sp>
        <p:nvSpPr>
          <p:cNvPr id="10181" name="Slide Number"/>
          <p:cNvSpPr txBox="1">
            <a:spLocks noGrp="1"/>
          </p:cNvSpPr>
          <p:nvPr>
            <p:ph type="sldNum" sz="quarter" idx="2"/>
          </p:nvPr>
        </p:nvSpPr>
        <p:spPr>
          <a:xfrm>
            <a:off x="8493652" y="478315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143081158"/>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96024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8" name="Text Placeholder 7"/>
          <p:cNvSpPr>
            <a:spLocks noGrp="1"/>
          </p:cNvSpPr>
          <p:nvPr>
            <p:ph type="body" sz="quarter" idx="12"/>
          </p:nvPr>
        </p:nvSpPr>
        <p:spPr>
          <a:xfrm>
            <a:off x="228600" y="1125755"/>
            <a:ext cx="4114800" cy="3589166"/>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5755"/>
            <a:ext cx="4114800" cy="3589166"/>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48365781"/>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showMasterSp="0" type="tx">
  <p:cSld name="4_title, blank">
    <p:bg>
      <p:bgPr>
        <a:solidFill>
          <a:srgbClr val="FFFFFF"/>
        </a:solidFill>
        <a:effectLst/>
      </p:bgPr>
    </p:bg>
    <p:spTree>
      <p:nvGrpSpPr>
        <p:cNvPr id="1" name=""/>
        <p:cNvGrpSpPr/>
        <p:nvPr/>
      </p:nvGrpSpPr>
      <p:grpSpPr>
        <a:xfrm>
          <a:off x="0" y="0"/>
          <a:ext cx="0" cy="0"/>
          <a:chOff x="0" y="0"/>
          <a:chExt cx="0" cy="0"/>
        </a:xfrm>
      </p:grpSpPr>
      <p:sp>
        <p:nvSpPr>
          <p:cNvPr id="10188" name="Title Text"/>
          <p:cNvSpPr txBox="1">
            <a:spLocks noGrp="1"/>
          </p:cNvSpPr>
          <p:nvPr>
            <p:ph type="title"/>
          </p:nvPr>
        </p:nvSpPr>
        <p:spPr>
          <a:xfrm>
            <a:off x="228600" y="201354"/>
            <a:ext cx="4114800" cy="381354"/>
          </a:xfrm>
          <a:prstGeom prst="rect">
            <a:avLst/>
          </a:prstGeom>
        </p:spPr>
        <p:txBody>
          <a:bodyPr lIns="50800" tIns="50800" rIns="50800" bIns="50800" anchor="ctr"/>
          <a:lstStyle>
            <a:lvl1pPr defTabSz="309563">
              <a:lnSpc>
                <a:spcPct val="100000"/>
              </a:lnSpc>
              <a:defRPr sz="2438" spc="0">
                <a:latin typeface="+mn-lt"/>
                <a:ea typeface="+mn-ea"/>
                <a:cs typeface="+mn-cs"/>
                <a:sym typeface="Helvetica Neue"/>
              </a:defRPr>
            </a:lvl1pPr>
          </a:lstStyle>
          <a:p>
            <a:r>
              <a:t>Title Text</a:t>
            </a:r>
          </a:p>
        </p:txBody>
      </p:sp>
      <p:sp>
        <p:nvSpPr>
          <p:cNvPr id="10189" name="Text Placeholder 2"/>
          <p:cNvSpPr txBox="1"/>
          <p:nvPr/>
        </p:nvSpPr>
        <p:spPr>
          <a:xfrm>
            <a:off x="228601" y="4808683"/>
            <a:ext cx="1079501" cy="150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indent="0" defTabSz="457200">
              <a:spcBef>
                <a:spcPts val="1100"/>
              </a:spcBef>
              <a:defRPr sz="2600">
                <a:latin typeface="Gill Sans"/>
                <a:ea typeface="Gill Sans"/>
                <a:cs typeface="Gill Sans"/>
                <a:sym typeface="Gill Sans"/>
              </a:defRPr>
            </a:lvl1pPr>
          </a:lstStyle>
          <a:p>
            <a:r>
              <a:rPr sz="975"/>
              <a:t>IBM Confidential</a:t>
            </a:r>
          </a:p>
        </p:txBody>
      </p:sp>
      <p:sp>
        <p:nvSpPr>
          <p:cNvPr id="10190" name="Slide Number"/>
          <p:cNvSpPr txBox="1">
            <a:spLocks noGrp="1"/>
          </p:cNvSpPr>
          <p:nvPr>
            <p:ph type="sldNum" sz="quarter" idx="2"/>
          </p:nvPr>
        </p:nvSpPr>
        <p:spPr>
          <a:xfrm>
            <a:off x="8822827" y="4853384"/>
            <a:ext cx="92574" cy="92419"/>
          </a:xfrm>
          <a:prstGeom prst="rect">
            <a:avLst/>
          </a:prstGeom>
        </p:spPr>
        <p:txBody>
          <a:bodyPr/>
          <a:lstStyle>
            <a:lvl1pPr>
              <a:lnSpc>
                <a:spcPct val="100000"/>
              </a:lnSpc>
              <a:defRPr sz="600" spc="0">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4131631594"/>
      </p:ext>
    </p:extLst>
  </p:cSld>
  <p:clrMapOvr>
    <a:masterClrMapping/>
  </p:clrMapOvr>
  <p:transition spd="med"/>
</p:sldLayout>
</file>

<file path=ppt/slideLayouts/slideLayout351.xml><?xml version="1.0" encoding="utf-8"?>
<p:sldLayout xmlns:a="http://schemas.openxmlformats.org/drawingml/2006/main" xmlns:r="http://schemas.openxmlformats.org/officeDocument/2006/relationships" xmlns:p="http://schemas.openxmlformats.org/presentationml/2006/main" showMasterSp="0" type="tx">
  <p:cSld name="8_quote">
    <p:bg>
      <p:bgPr>
        <a:solidFill>
          <a:srgbClr val="FFFFFF"/>
        </a:solidFill>
        <a:effectLst/>
      </p:bgPr>
    </p:bg>
    <p:spTree>
      <p:nvGrpSpPr>
        <p:cNvPr id="1" name=""/>
        <p:cNvGrpSpPr/>
        <p:nvPr/>
      </p:nvGrpSpPr>
      <p:grpSpPr>
        <a:xfrm>
          <a:off x="0" y="0"/>
          <a:ext cx="0" cy="0"/>
          <a:chOff x="0" y="0"/>
          <a:chExt cx="0" cy="0"/>
        </a:xfrm>
      </p:grpSpPr>
      <p:sp>
        <p:nvSpPr>
          <p:cNvPr id="10197" name="Title Text"/>
          <p:cNvSpPr txBox="1">
            <a:spLocks noGrp="1"/>
          </p:cNvSpPr>
          <p:nvPr>
            <p:ph type="title"/>
          </p:nvPr>
        </p:nvSpPr>
        <p:spPr>
          <a:xfrm>
            <a:off x="228600" y="201355"/>
            <a:ext cx="5187462" cy="4524992"/>
          </a:xfrm>
          <a:prstGeom prst="rect">
            <a:avLst/>
          </a:prstGeom>
        </p:spPr>
        <p:txBody>
          <a:bodyPr lIns="50800" tIns="50800" rIns="50800" bIns="50800" anchor="ctr"/>
          <a:lstStyle>
            <a:lvl1pPr marL="117476" indent="-117476" defTabSz="309563">
              <a:lnSpc>
                <a:spcPct val="100000"/>
              </a:lnSpc>
              <a:defRPr sz="2438" spc="0">
                <a:latin typeface="+mn-lt"/>
                <a:ea typeface="+mn-ea"/>
                <a:cs typeface="+mn-cs"/>
                <a:sym typeface="Helvetica Neue"/>
              </a:defRPr>
            </a:lvl1pPr>
          </a:lstStyle>
          <a:p>
            <a:r>
              <a:t>Title Text</a:t>
            </a:r>
          </a:p>
        </p:txBody>
      </p:sp>
      <p:sp>
        <p:nvSpPr>
          <p:cNvPr id="10198" name="Text Placeholder 2"/>
          <p:cNvSpPr txBox="1"/>
          <p:nvPr/>
        </p:nvSpPr>
        <p:spPr>
          <a:xfrm>
            <a:off x="228601" y="4808683"/>
            <a:ext cx="1079501" cy="150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indent="0" defTabSz="457200">
              <a:spcBef>
                <a:spcPts val="1100"/>
              </a:spcBef>
              <a:defRPr sz="2600">
                <a:latin typeface="Gill Sans"/>
                <a:ea typeface="Gill Sans"/>
                <a:cs typeface="Gill Sans"/>
                <a:sym typeface="Gill Sans"/>
              </a:defRPr>
            </a:lvl1pPr>
          </a:lstStyle>
          <a:p>
            <a:r>
              <a:rPr sz="975"/>
              <a:t>IBM Confidential</a:t>
            </a:r>
          </a:p>
        </p:txBody>
      </p:sp>
      <p:sp>
        <p:nvSpPr>
          <p:cNvPr id="10199" name="Slide Number"/>
          <p:cNvSpPr txBox="1">
            <a:spLocks noGrp="1"/>
          </p:cNvSpPr>
          <p:nvPr>
            <p:ph type="sldNum" sz="quarter" idx="2"/>
          </p:nvPr>
        </p:nvSpPr>
        <p:spPr>
          <a:xfrm>
            <a:off x="8822827" y="4853384"/>
            <a:ext cx="92574" cy="92419"/>
          </a:xfrm>
          <a:prstGeom prst="rect">
            <a:avLst/>
          </a:prstGeom>
        </p:spPr>
        <p:txBody>
          <a:bodyPr/>
          <a:lstStyle>
            <a:lvl1pPr>
              <a:lnSpc>
                <a:spcPct val="100000"/>
              </a:lnSpc>
              <a:defRPr sz="600" spc="0">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2086079618"/>
      </p:ext>
    </p:extLst>
  </p:cSld>
  <p:clrMapOvr>
    <a:masterClrMapping/>
  </p:clrMapOvr>
  <p:transition spd="med"/>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type="tx">
  <p:cSld name="1_BULLETS">
    <p:bg>
      <p:bgPr>
        <a:solidFill>
          <a:srgbClr val="FFFFFF"/>
        </a:solidFill>
        <a:effectLst/>
      </p:bgPr>
    </p:bg>
    <p:spTree>
      <p:nvGrpSpPr>
        <p:cNvPr id="1" name=""/>
        <p:cNvGrpSpPr/>
        <p:nvPr/>
      </p:nvGrpSpPr>
      <p:grpSpPr>
        <a:xfrm>
          <a:off x="0" y="0"/>
          <a:ext cx="0" cy="0"/>
          <a:chOff x="0" y="0"/>
          <a:chExt cx="0" cy="0"/>
        </a:xfrm>
      </p:grpSpPr>
      <p:sp>
        <p:nvSpPr>
          <p:cNvPr id="10206" name="Shape 100"/>
          <p:cNvSpPr txBox="1"/>
          <p:nvPr/>
        </p:nvSpPr>
        <p:spPr>
          <a:xfrm>
            <a:off x="219074" y="4865433"/>
            <a:ext cx="1271182" cy="754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b">
            <a:spAutoFit/>
          </a:bodyPr>
          <a:lstStyle>
            <a:lvl1pPr indent="0" defTabSz="457200">
              <a:lnSpc>
                <a:spcPct val="119999"/>
              </a:lnSpc>
              <a:defRPr sz="1200"/>
            </a:lvl1pPr>
          </a:lstStyle>
          <a:p>
            <a:r>
              <a:rPr sz="450"/>
              <a:t>         IBM Confidential  ::  ©2015 IBM Corporation</a:t>
            </a:r>
          </a:p>
        </p:txBody>
      </p:sp>
      <p:sp>
        <p:nvSpPr>
          <p:cNvPr id="10207" name="Title Text"/>
          <p:cNvSpPr txBox="1">
            <a:spLocks noGrp="1"/>
          </p:cNvSpPr>
          <p:nvPr>
            <p:ph type="title"/>
          </p:nvPr>
        </p:nvSpPr>
        <p:spPr>
          <a:xfrm>
            <a:off x="208136" y="0"/>
            <a:ext cx="8172302" cy="706071"/>
          </a:xfrm>
          <a:prstGeom prst="rect">
            <a:avLst/>
          </a:prstGeom>
        </p:spPr>
        <p:txBody>
          <a:bodyPr anchor="ctr"/>
          <a:lstStyle>
            <a:lvl1pPr defTabSz="309563">
              <a:lnSpc>
                <a:spcPct val="100000"/>
              </a:lnSpc>
              <a:defRPr sz="2438" spc="0">
                <a:latin typeface="+mn-lt"/>
                <a:ea typeface="+mn-ea"/>
                <a:cs typeface="+mn-cs"/>
                <a:sym typeface="Helvetica Neue"/>
              </a:defRPr>
            </a:lvl1pPr>
          </a:lstStyle>
          <a:p>
            <a:r>
              <a:t>Title Text</a:t>
            </a:r>
          </a:p>
        </p:txBody>
      </p:sp>
      <p:sp>
        <p:nvSpPr>
          <p:cNvPr id="10208" name="Body Level One…"/>
          <p:cNvSpPr txBox="1">
            <a:spLocks noGrp="1"/>
          </p:cNvSpPr>
          <p:nvPr>
            <p:ph type="body" idx="1"/>
          </p:nvPr>
        </p:nvSpPr>
        <p:spPr>
          <a:xfrm>
            <a:off x="466726" y="910480"/>
            <a:ext cx="8328050" cy="4237783"/>
          </a:xfrm>
          <a:prstGeom prst="rect">
            <a:avLst/>
          </a:prstGeom>
        </p:spPr>
        <p:txBody>
          <a:bodyPr>
            <a:normAutofit/>
          </a:bodyPr>
          <a:lstStyle>
            <a:lvl1pPr defTabSz="309563">
              <a:spcBef>
                <a:spcPts val="1275"/>
              </a:spcBef>
              <a:defRPr sz="1425" spc="0">
                <a:solidFill>
                  <a:srgbClr val="1174BA"/>
                </a:solidFill>
                <a:latin typeface="+mn-lt"/>
                <a:ea typeface="+mn-ea"/>
                <a:cs typeface="+mn-cs"/>
                <a:sym typeface="Helvetica Neue"/>
              </a:defRPr>
            </a:lvl1pPr>
            <a:lvl2pPr marL="169664" indent="-169664" defTabSz="309563">
              <a:spcBef>
                <a:spcPts val="1275"/>
              </a:spcBef>
              <a:buChar char="•"/>
              <a:defRPr sz="1425" spc="0">
                <a:solidFill>
                  <a:srgbClr val="1174BA"/>
                </a:solidFill>
                <a:latin typeface="+mn-lt"/>
                <a:ea typeface="+mn-ea"/>
                <a:cs typeface="+mn-cs"/>
                <a:sym typeface="Helvetica Neue"/>
              </a:defRPr>
            </a:lvl2pPr>
            <a:lvl3pPr marL="592849" indent="-140411" defTabSz="309563">
              <a:spcBef>
                <a:spcPts val="1275"/>
              </a:spcBef>
              <a:buChar char="-"/>
              <a:defRPr sz="1425" spc="0">
                <a:solidFill>
                  <a:srgbClr val="1174BA"/>
                </a:solidFill>
                <a:latin typeface="+mn-lt"/>
                <a:ea typeface="+mn-ea"/>
                <a:cs typeface="+mn-cs"/>
                <a:sym typeface="Helvetica Neue"/>
              </a:defRPr>
            </a:lvl3pPr>
            <a:lvl4pPr marL="759537" indent="-140412" defTabSz="309563">
              <a:spcBef>
                <a:spcPts val="1275"/>
              </a:spcBef>
              <a:buChar char="•"/>
              <a:defRPr sz="1425" spc="0">
                <a:solidFill>
                  <a:srgbClr val="1174BA"/>
                </a:solidFill>
                <a:latin typeface="+mn-lt"/>
                <a:ea typeface="+mn-ea"/>
                <a:cs typeface="+mn-cs"/>
                <a:sym typeface="Helvetica Neue"/>
              </a:defRPr>
            </a:lvl4pPr>
            <a:lvl5pPr marL="926225" indent="-140412" defTabSz="309563">
              <a:spcBef>
                <a:spcPts val="1275"/>
              </a:spcBef>
              <a:buChar char="-"/>
              <a:defRPr sz="1425" spc="0">
                <a:solidFill>
                  <a:srgbClr val="1174BA"/>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0209" name="Slide Number"/>
          <p:cNvSpPr txBox="1">
            <a:spLocks noGrp="1"/>
          </p:cNvSpPr>
          <p:nvPr>
            <p:ph type="sldNum" sz="quarter" idx="2"/>
          </p:nvPr>
        </p:nvSpPr>
        <p:spPr>
          <a:xfrm>
            <a:off x="247119" y="4869875"/>
            <a:ext cx="222417" cy="219494"/>
          </a:xfrm>
          <a:prstGeom prst="rect">
            <a:avLst/>
          </a:prstGeom>
        </p:spPr>
        <p:txBody>
          <a:bodyPr anchor="t"/>
          <a:lstStyle>
            <a:lvl1pPr algn="l">
              <a:lnSpc>
                <a:spcPct val="100000"/>
              </a:lnSpc>
              <a:defRPr sz="1425" spc="0">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40228243"/>
      </p:ext>
    </p:extLst>
  </p:cSld>
  <p:clrMapOvr>
    <a:masterClrMapping/>
  </p:clrMapOvr>
  <p:transition spd="med"/>
</p:sldLayout>
</file>

<file path=ppt/slideLayouts/slideLayout353.xml><?xml version="1.0" encoding="utf-8"?>
<p:sldLayout xmlns:a="http://schemas.openxmlformats.org/drawingml/2006/main" xmlns:r="http://schemas.openxmlformats.org/officeDocument/2006/relationships" xmlns:p="http://schemas.openxmlformats.org/presentationml/2006/main" showMasterSp="0" type="tx">
  <p:cSld name="Title and Content">
    <p:bg>
      <p:bgPr>
        <a:solidFill>
          <a:srgbClr val="FFFFFF"/>
        </a:solidFill>
        <a:effectLst/>
      </p:bgPr>
    </p:bg>
    <p:spTree>
      <p:nvGrpSpPr>
        <p:cNvPr id="1" name=""/>
        <p:cNvGrpSpPr/>
        <p:nvPr/>
      </p:nvGrpSpPr>
      <p:grpSpPr>
        <a:xfrm>
          <a:off x="0" y="0"/>
          <a:ext cx="0" cy="0"/>
          <a:chOff x="0" y="0"/>
          <a:chExt cx="0" cy="0"/>
        </a:xfrm>
      </p:grpSpPr>
      <p:sp>
        <p:nvSpPr>
          <p:cNvPr id="10216" name="Title Text"/>
          <p:cNvSpPr txBox="1">
            <a:spLocks noGrp="1"/>
          </p:cNvSpPr>
          <p:nvPr>
            <p:ph type="title"/>
          </p:nvPr>
        </p:nvSpPr>
        <p:spPr>
          <a:xfrm>
            <a:off x="208136" y="38531"/>
            <a:ext cx="8172302" cy="629010"/>
          </a:xfrm>
          <a:prstGeom prst="rect">
            <a:avLst/>
          </a:prstGeom>
        </p:spPr>
        <p:txBody>
          <a:bodyPr lIns="50800" tIns="50800" rIns="50800" bIns="50800" anchor="ctr"/>
          <a:lstStyle>
            <a:lvl1pPr defTabSz="309563">
              <a:lnSpc>
                <a:spcPct val="100000"/>
              </a:lnSpc>
              <a:defRPr sz="2438" spc="0">
                <a:latin typeface="+mn-lt"/>
                <a:ea typeface="+mn-ea"/>
                <a:cs typeface="+mn-cs"/>
                <a:sym typeface="Helvetica Neue"/>
              </a:defRPr>
            </a:lvl1pPr>
          </a:lstStyle>
          <a:p>
            <a:r>
              <a:t>Title Text</a:t>
            </a:r>
          </a:p>
        </p:txBody>
      </p:sp>
      <p:sp>
        <p:nvSpPr>
          <p:cNvPr id="10217" name="Body Level One…"/>
          <p:cNvSpPr txBox="1">
            <a:spLocks noGrp="1"/>
          </p:cNvSpPr>
          <p:nvPr>
            <p:ph type="body" idx="1"/>
          </p:nvPr>
        </p:nvSpPr>
        <p:spPr>
          <a:xfrm>
            <a:off x="466726" y="910480"/>
            <a:ext cx="8328050" cy="3781874"/>
          </a:xfrm>
          <a:prstGeom prst="rect">
            <a:avLst/>
          </a:prstGeom>
        </p:spPr>
        <p:txBody>
          <a:bodyPr lIns="50800" tIns="50800" rIns="50800" bIns="50800">
            <a:normAutofit/>
          </a:bodyPr>
          <a:lstStyle>
            <a:lvl1pPr defTabSz="309563">
              <a:spcBef>
                <a:spcPts val="1275"/>
              </a:spcBef>
              <a:defRPr sz="1425" spc="0">
                <a:solidFill>
                  <a:srgbClr val="1174BA"/>
                </a:solidFill>
                <a:latin typeface="+mn-lt"/>
                <a:ea typeface="+mn-ea"/>
                <a:cs typeface="+mn-cs"/>
                <a:sym typeface="Helvetica Neue"/>
              </a:defRPr>
            </a:lvl1pPr>
            <a:lvl2pPr marL="169664" indent="-169664" defTabSz="309563">
              <a:spcBef>
                <a:spcPts val="1275"/>
              </a:spcBef>
              <a:buChar char="•"/>
              <a:defRPr sz="1425" spc="0">
                <a:solidFill>
                  <a:srgbClr val="1174BA"/>
                </a:solidFill>
                <a:latin typeface="+mn-lt"/>
                <a:ea typeface="+mn-ea"/>
                <a:cs typeface="+mn-cs"/>
                <a:sym typeface="Helvetica Neue"/>
              </a:defRPr>
            </a:lvl2pPr>
            <a:lvl3pPr marL="592849" indent="-140411" defTabSz="309563">
              <a:spcBef>
                <a:spcPts val="1275"/>
              </a:spcBef>
              <a:buChar char="-"/>
              <a:defRPr sz="1425" spc="0">
                <a:solidFill>
                  <a:srgbClr val="1174BA"/>
                </a:solidFill>
                <a:latin typeface="+mn-lt"/>
                <a:ea typeface="+mn-ea"/>
                <a:cs typeface="+mn-cs"/>
                <a:sym typeface="Helvetica Neue"/>
              </a:defRPr>
            </a:lvl3pPr>
            <a:lvl4pPr marL="759537" indent="-140412" defTabSz="309563">
              <a:spcBef>
                <a:spcPts val="1275"/>
              </a:spcBef>
              <a:buChar char="•"/>
              <a:defRPr sz="1425" spc="0">
                <a:solidFill>
                  <a:srgbClr val="1174BA"/>
                </a:solidFill>
                <a:latin typeface="+mn-lt"/>
                <a:ea typeface="+mn-ea"/>
                <a:cs typeface="+mn-cs"/>
                <a:sym typeface="Helvetica Neue"/>
              </a:defRPr>
            </a:lvl4pPr>
            <a:lvl5pPr marL="926225" indent="-140412" defTabSz="309563">
              <a:spcBef>
                <a:spcPts val="1275"/>
              </a:spcBef>
              <a:buChar char="-"/>
              <a:defRPr sz="1425" spc="0">
                <a:solidFill>
                  <a:srgbClr val="1174BA"/>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0218" name="Slide Number"/>
          <p:cNvSpPr txBox="1">
            <a:spLocks noGrp="1"/>
          </p:cNvSpPr>
          <p:nvPr>
            <p:ph type="sldNum" sz="quarter" idx="2"/>
          </p:nvPr>
        </p:nvSpPr>
        <p:spPr>
          <a:xfrm>
            <a:off x="6391940" y="4690887"/>
            <a:ext cx="161261" cy="161581"/>
          </a:xfrm>
          <a:prstGeom prst="rect">
            <a:avLst/>
          </a:prstGeom>
        </p:spPr>
        <p:txBody>
          <a:bodyPr lIns="45719" tIns="45719" rIns="45719" bIns="45719"/>
          <a:lstStyle>
            <a:lvl1pPr>
              <a:lnSpc>
                <a:spcPct val="100000"/>
              </a:lnSpc>
              <a:defRPr sz="450" spc="0">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654326817"/>
      </p:ext>
    </p:extLst>
  </p:cSld>
  <p:clrMapOvr>
    <a:masterClrMapping/>
  </p:clrMapOvr>
  <p:transition spd="med"/>
</p:sldLayout>
</file>

<file path=ppt/slideLayouts/slideLayout354.xml><?xml version="1.0" encoding="utf-8"?>
<p:sldLayout xmlns:a="http://schemas.openxmlformats.org/drawingml/2006/main" xmlns:r="http://schemas.openxmlformats.org/officeDocument/2006/relationships" xmlns:p="http://schemas.openxmlformats.org/presentationml/2006/main" showMasterSp="0" type="tx">
  <p:cSld name="2_Title and Content">
    <p:bg>
      <p:bgPr>
        <a:solidFill>
          <a:srgbClr val="EAEAEA"/>
        </a:solidFill>
        <a:effectLst/>
      </p:bgPr>
    </p:bg>
    <p:spTree>
      <p:nvGrpSpPr>
        <p:cNvPr id="1" name=""/>
        <p:cNvGrpSpPr/>
        <p:nvPr/>
      </p:nvGrpSpPr>
      <p:grpSpPr>
        <a:xfrm>
          <a:off x="0" y="0"/>
          <a:ext cx="0" cy="0"/>
          <a:chOff x="0" y="0"/>
          <a:chExt cx="0" cy="0"/>
        </a:xfrm>
      </p:grpSpPr>
      <p:sp>
        <p:nvSpPr>
          <p:cNvPr id="10225" name="Title Text"/>
          <p:cNvSpPr txBox="1">
            <a:spLocks noGrp="1"/>
          </p:cNvSpPr>
          <p:nvPr>
            <p:ph type="title"/>
          </p:nvPr>
        </p:nvSpPr>
        <p:spPr>
          <a:xfrm>
            <a:off x="228600" y="201354"/>
            <a:ext cx="4114801" cy="4495261"/>
          </a:xfrm>
          <a:prstGeom prst="rect">
            <a:avLst/>
          </a:prstGeom>
        </p:spPr>
        <p:txBody>
          <a:bodyPr/>
          <a:lstStyle>
            <a:lvl1pPr>
              <a:defRPr sz="2400" b="0" spc="0"/>
            </a:lvl1pPr>
          </a:lstStyle>
          <a:p>
            <a:r>
              <a:t>Title Text</a:t>
            </a:r>
          </a:p>
        </p:txBody>
      </p:sp>
      <p:sp>
        <p:nvSpPr>
          <p:cNvPr id="10226" name="Body Level One…"/>
          <p:cNvSpPr txBox="1">
            <a:spLocks noGrp="1"/>
          </p:cNvSpPr>
          <p:nvPr>
            <p:ph type="body" sz="half" idx="1"/>
          </p:nvPr>
        </p:nvSpPr>
        <p:spPr>
          <a:xfrm>
            <a:off x="4800600" y="192202"/>
            <a:ext cx="4114800" cy="4504413"/>
          </a:xfrm>
          <a:prstGeom prst="rect">
            <a:avLst/>
          </a:prstGeom>
        </p:spPr>
        <p:txBody>
          <a:bodyPr>
            <a:normAutofit/>
          </a:bodyPr>
          <a:lstStyle>
            <a:lvl1pPr>
              <a:defRPr b="0" spc="0">
                <a:solidFill>
                  <a:srgbClr val="000000"/>
                </a:solidFill>
              </a:defRPr>
            </a:lvl1pPr>
            <a:lvl2pPr marL="166858" indent="-166858">
              <a:defRPr b="0" spc="0">
                <a:solidFill>
                  <a:srgbClr val="000000"/>
                </a:solidFill>
              </a:defRPr>
            </a:lvl2pPr>
            <a:lvl3pPr marL="250797" indent="-166858">
              <a:defRPr b="0" spc="0">
                <a:solidFill>
                  <a:srgbClr val="000000"/>
                </a:solidFill>
              </a:defRPr>
            </a:lvl3pPr>
            <a:lvl4pPr marL="333716" indent="-162266">
              <a:defRPr b="0" spc="0">
                <a:solidFill>
                  <a:srgbClr val="000000"/>
                </a:solidFill>
              </a:defRPr>
            </a:lvl4pPr>
            <a:lvl5pPr marL="403197" indent="-166858">
              <a:defRPr b="0" spc="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227" name="Slide Number"/>
          <p:cNvSpPr txBox="1">
            <a:spLocks noGrp="1"/>
          </p:cNvSpPr>
          <p:nvPr>
            <p:ph type="sldNum" sz="quarter" idx="2"/>
          </p:nvPr>
        </p:nvSpPr>
        <p:spPr>
          <a:xfrm>
            <a:off x="8821625" y="4853384"/>
            <a:ext cx="93776" cy="92419"/>
          </a:xfrm>
          <a:prstGeom prst="rect">
            <a:avLst/>
          </a:prstGeom>
        </p:spPr>
        <p:txBody>
          <a:bodyPr/>
          <a:lstStyle>
            <a:lvl1pPr defTabSz="685800">
              <a:lnSpc>
                <a:spcPct val="100000"/>
              </a:lnSpc>
              <a:defRPr sz="600" spc="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086372230"/>
      </p:ext>
    </p:extLst>
  </p:cSld>
  <p:clrMapOvr>
    <a:masterClrMapping/>
  </p:clrMapOvr>
  <p:transition spd="med"/>
</p:sldLayout>
</file>

<file path=ppt/slideLayouts/slideLayout355.xml><?xml version="1.0" encoding="utf-8"?>
<p:sldLayout xmlns:a="http://schemas.openxmlformats.org/drawingml/2006/main" xmlns:r="http://schemas.openxmlformats.org/officeDocument/2006/relationships" xmlns:p="http://schemas.openxmlformats.org/presentationml/2006/main" showMasterSp="0" type="tx">
  <p:cSld name="TextCloudEyebrow">
    <p:bg>
      <p:bgPr>
        <a:solidFill>
          <a:srgbClr val="FFFFFF"/>
        </a:solidFill>
        <a:effectLst/>
      </p:bgPr>
    </p:bg>
    <p:spTree>
      <p:nvGrpSpPr>
        <p:cNvPr id="1" name=""/>
        <p:cNvGrpSpPr/>
        <p:nvPr/>
      </p:nvGrpSpPr>
      <p:grpSpPr>
        <a:xfrm>
          <a:off x="0" y="0"/>
          <a:ext cx="0" cy="0"/>
          <a:chOff x="0" y="0"/>
          <a:chExt cx="0" cy="0"/>
        </a:xfrm>
      </p:grpSpPr>
      <p:sp>
        <p:nvSpPr>
          <p:cNvPr id="10234" name="TextBox 3"/>
          <p:cNvSpPr txBox="1"/>
          <p:nvPr/>
        </p:nvSpPr>
        <p:spPr>
          <a:xfrm>
            <a:off x="317898" y="890221"/>
            <a:ext cx="7118747" cy="2769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2" tIns="45712" rIns="45712" bIns="45712">
            <a:spAutoFit/>
          </a:bodyPr>
          <a:lstStyle>
            <a:lvl1pPr indent="0" defTabSz="2437974">
              <a:defRPr sz="3200" spc="-80">
                <a:solidFill>
                  <a:srgbClr val="FFFFFF"/>
                </a:solidFill>
                <a:latin typeface="Arial"/>
                <a:ea typeface="Arial"/>
                <a:cs typeface="Arial"/>
                <a:sym typeface="Arial"/>
              </a:defRPr>
            </a:lvl1pPr>
          </a:lstStyle>
          <a:p>
            <a:r>
              <a:rPr sz="1200"/>
              <a:t>text</a:t>
            </a:r>
          </a:p>
        </p:txBody>
      </p:sp>
      <p:sp>
        <p:nvSpPr>
          <p:cNvPr id="10235" name="Title Text"/>
          <p:cNvSpPr txBox="1">
            <a:spLocks noGrp="1"/>
          </p:cNvSpPr>
          <p:nvPr>
            <p:ph type="title"/>
          </p:nvPr>
        </p:nvSpPr>
        <p:spPr>
          <a:xfrm>
            <a:off x="461963" y="206169"/>
            <a:ext cx="8227219" cy="858045"/>
          </a:xfrm>
          <a:prstGeom prst="rect">
            <a:avLst/>
          </a:prstGeom>
        </p:spPr>
        <p:txBody>
          <a:bodyPr lIns="121897" tIns="121897" rIns="121897" bIns="121897" anchor="ctr"/>
          <a:lstStyle>
            <a:lvl1pPr defTabSz="456010">
              <a:lnSpc>
                <a:spcPct val="100000"/>
              </a:lnSpc>
              <a:defRPr sz="2400" spc="-30">
                <a:latin typeface="Arial"/>
                <a:ea typeface="Arial"/>
                <a:cs typeface="Arial"/>
                <a:sym typeface="Arial"/>
              </a:defRPr>
            </a:lvl1pPr>
          </a:lstStyle>
          <a:p>
            <a:r>
              <a:t>Title Text</a:t>
            </a:r>
          </a:p>
        </p:txBody>
      </p:sp>
      <p:sp>
        <p:nvSpPr>
          <p:cNvPr id="10236" name="Body Level One…"/>
          <p:cNvSpPr txBox="1">
            <a:spLocks noGrp="1"/>
          </p:cNvSpPr>
          <p:nvPr>
            <p:ph type="body" sz="half" idx="1"/>
          </p:nvPr>
        </p:nvSpPr>
        <p:spPr>
          <a:xfrm>
            <a:off x="368736" y="1124992"/>
            <a:ext cx="8506785" cy="1226086"/>
          </a:xfrm>
          <a:prstGeom prst="rect">
            <a:avLst/>
          </a:prstGeom>
        </p:spPr>
        <p:txBody>
          <a:bodyPr lIns="121897" tIns="121897" rIns="121897" bIns="121897">
            <a:normAutofit/>
          </a:bodyPr>
          <a:lstStyle>
            <a:lvl1pPr marL="341710" indent="-341710" defTabSz="456010">
              <a:spcBef>
                <a:spcPts val="375"/>
              </a:spcBef>
              <a:buSzPct val="100000"/>
              <a:buFont typeface="Arial"/>
              <a:buChar char="•"/>
              <a:defRPr sz="1575" b="0" spc="-30">
                <a:solidFill>
                  <a:srgbClr val="000000"/>
                </a:solidFill>
                <a:latin typeface="Arial"/>
                <a:ea typeface="Arial"/>
                <a:cs typeface="Arial"/>
                <a:sym typeface="Arial"/>
              </a:defRPr>
            </a:lvl1pPr>
            <a:lvl2pPr marL="543113" indent="-314513" defTabSz="456010">
              <a:spcBef>
                <a:spcPts val="375"/>
              </a:spcBef>
              <a:buFont typeface="Arial"/>
              <a:defRPr sz="1575" b="0" spc="-30">
                <a:solidFill>
                  <a:srgbClr val="000000"/>
                </a:solidFill>
                <a:latin typeface="Arial"/>
                <a:ea typeface="Arial"/>
                <a:cs typeface="Arial"/>
                <a:sym typeface="Arial"/>
              </a:defRPr>
            </a:lvl2pPr>
            <a:lvl3pPr marL="755675" indent="-298475" defTabSz="456010">
              <a:spcBef>
                <a:spcPts val="375"/>
              </a:spcBef>
              <a:buFont typeface="Arial"/>
              <a:defRPr sz="1575" b="0" spc="-30">
                <a:solidFill>
                  <a:srgbClr val="000000"/>
                </a:solidFill>
                <a:latin typeface="Arial"/>
                <a:ea typeface="Arial"/>
                <a:cs typeface="Arial"/>
                <a:sym typeface="Arial"/>
              </a:defRPr>
            </a:lvl3pPr>
            <a:lvl4pPr marL="1004174" indent="-318374" defTabSz="456010">
              <a:spcBef>
                <a:spcPts val="375"/>
              </a:spcBef>
              <a:buFont typeface="Arial"/>
              <a:defRPr sz="1575" b="0" spc="-30">
                <a:solidFill>
                  <a:srgbClr val="000000"/>
                </a:solidFill>
                <a:latin typeface="Arial"/>
                <a:ea typeface="Arial"/>
                <a:cs typeface="Arial"/>
                <a:sym typeface="Arial"/>
              </a:defRPr>
            </a:lvl4pPr>
            <a:lvl5pPr marL="1232774" indent="-318374" defTabSz="456010">
              <a:spcBef>
                <a:spcPts val="375"/>
              </a:spcBef>
              <a:buFont typeface="Arial"/>
              <a:defRPr sz="1575" b="0" spc="-3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0237" name="Slide Number"/>
          <p:cNvSpPr txBox="1">
            <a:spLocks noGrp="1"/>
          </p:cNvSpPr>
          <p:nvPr>
            <p:ph type="sldNum" sz="quarter" idx="2"/>
          </p:nvPr>
        </p:nvSpPr>
        <p:spPr>
          <a:xfrm>
            <a:off x="8363454" y="4747145"/>
            <a:ext cx="325728" cy="323163"/>
          </a:xfrm>
          <a:prstGeom prst="rect">
            <a:avLst/>
          </a:prstGeom>
        </p:spPr>
        <p:txBody>
          <a:bodyPr lIns="91439" tIns="91439" rIns="91439" bIns="91439"/>
          <a:lstStyle>
            <a:lvl1pPr defTabSz="914240">
              <a:lnSpc>
                <a:spcPct val="100000"/>
              </a:lnSpc>
              <a:defRPr sz="900" spc="0">
                <a:solidFill>
                  <a:srgbClr val="888888"/>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567975221"/>
      </p:ext>
    </p:extLst>
  </p:cSld>
  <p:clrMapOvr>
    <a:masterClrMapping/>
  </p:clrMapOvr>
  <p:transition spd="med"/>
</p:sldLayout>
</file>

<file path=ppt/slideLayouts/slideLayout356.xml><?xml version="1.0" encoding="utf-8"?>
<p:sldLayout xmlns:a="http://schemas.openxmlformats.org/drawingml/2006/main" xmlns:r="http://schemas.openxmlformats.org/officeDocument/2006/relationships" xmlns:p="http://schemas.openxmlformats.org/presentationml/2006/main" showMasterSp="0" type="tx">
  <p:cSld name="10_Divider">
    <p:bg>
      <p:bgPr>
        <a:solidFill>
          <a:srgbClr val="EAEAEA"/>
        </a:solidFill>
        <a:effectLst/>
      </p:bgPr>
    </p:bg>
    <p:spTree>
      <p:nvGrpSpPr>
        <p:cNvPr id="1" name=""/>
        <p:cNvGrpSpPr/>
        <p:nvPr/>
      </p:nvGrpSpPr>
      <p:grpSpPr>
        <a:xfrm>
          <a:off x="0" y="0"/>
          <a:ext cx="0" cy="0"/>
          <a:chOff x="0" y="0"/>
          <a:chExt cx="0" cy="0"/>
        </a:xfrm>
      </p:grpSpPr>
      <p:sp>
        <p:nvSpPr>
          <p:cNvPr id="10244" name="Slide Number"/>
          <p:cNvSpPr txBox="1">
            <a:spLocks noGrp="1"/>
          </p:cNvSpPr>
          <p:nvPr>
            <p:ph type="sldNum" sz="quarter" idx="2"/>
          </p:nvPr>
        </p:nvSpPr>
        <p:spPr>
          <a:xfrm>
            <a:off x="8821625" y="4853384"/>
            <a:ext cx="93776" cy="92419"/>
          </a:xfrm>
          <a:prstGeom prst="rect">
            <a:avLst/>
          </a:prstGeom>
        </p:spPr>
        <p:txBody>
          <a:bodyPr/>
          <a:lstStyle>
            <a:lvl1pPr defTabSz="685800">
              <a:lnSpc>
                <a:spcPct val="100000"/>
              </a:lnSpc>
              <a:defRPr sz="600" spc="0">
                <a:latin typeface="+mj-lt"/>
                <a:ea typeface="+mj-ea"/>
                <a:cs typeface="+mj-cs"/>
                <a:sym typeface="Helvetica"/>
              </a:defRPr>
            </a:lvl1pPr>
          </a:lstStyle>
          <a:p>
            <a:fld id="{86CB4B4D-7CA3-9044-876B-883B54F8677D}" type="slidenum">
              <a:t>‹#›</a:t>
            </a:fld>
            <a:endParaRPr/>
          </a:p>
        </p:txBody>
      </p:sp>
      <p:sp>
        <p:nvSpPr>
          <p:cNvPr id="10245" name="Title Text"/>
          <p:cNvSpPr txBox="1">
            <a:spLocks noGrp="1"/>
          </p:cNvSpPr>
          <p:nvPr>
            <p:ph type="title"/>
          </p:nvPr>
        </p:nvSpPr>
        <p:spPr>
          <a:xfrm>
            <a:off x="228600" y="201354"/>
            <a:ext cx="4114801" cy="4497914"/>
          </a:xfrm>
          <a:prstGeom prst="rect">
            <a:avLst/>
          </a:prstGeom>
        </p:spPr>
        <p:txBody>
          <a:bodyPr/>
          <a:lstStyle>
            <a:lvl1pPr>
              <a:defRPr sz="2400" b="0" spc="0"/>
            </a:lvl1pPr>
          </a:lstStyle>
          <a:p>
            <a:r>
              <a:t>Title Text</a:t>
            </a:r>
          </a:p>
        </p:txBody>
      </p:sp>
    </p:spTree>
    <p:extLst>
      <p:ext uri="{BB962C8B-B14F-4D97-AF65-F5344CB8AC3E}">
        <p14:creationId xmlns:p14="http://schemas.microsoft.com/office/powerpoint/2010/main" val="3513027276"/>
      </p:ext>
    </p:extLst>
  </p:cSld>
  <p:clrMapOvr>
    <a:masterClrMapping/>
  </p:clrMapOvr>
  <p:transition spd="med"/>
</p:sldLayout>
</file>

<file path=ppt/slideLayouts/slideLayout357.xml><?xml version="1.0" encoding="utf-8"?>
<p:sldLayout xmlns:a="http://schemas.openxmlformats.org/drawingml/2006/main" xmlns:r="http://schemas.openxmlformats.org/officeDocument/2006/relationships" xmlns:p="http://schemas.openxmlformats.org/presentationml/2006/main" showMasterSp="0" type="tx">
  <p:cSld name="11_Divider (with page contents)">
    <p:bg>
      <p:bgPr>
        <a:solidFill>
          <a:srgbClr val="EAEAEA"/>
        </a:solidFill>
        <a:effectLst/>
      </p:bgPr>
    </p:bg>
    <p:spTree>
      <p:nvGrpSpPr>
        <p:cNvPr id="1" name=""/>
        <p:cNvGrpSpPr/>
        <p:nvPr/>
      </p:nvGrpSpPr>
      <p:grpSpPr>
        <a:xfrm>
          <a:off x="0" y="0"/>
          <a:ext cx="0" cy="0"/>
          <a:chOff x="0" y="0"/>
          <a:chExt cx="0" cy="0"/>
        </a:xfrm>
      </p:grpSpPr>
      <p:sp>
        <p:nvSpPr>
          <p:cNvPr id="10252" name="Title Text"/>
          <p:cNvSpPr txBox="1">
            <a:spLocks noGrp="1"/>
          </p:cNvSpPr>
          <p:nvPr>
            <p:ph type="title"/>
          </p:nvPr>
        </p:nvSpPr>
        <p:spPr>
          <a:xfrm>
            <a:off x="228600" y="201355"/>
            <a:ext cx="4114801" cy="856519"/>
          </a:xfrm>
          <a:prstGeom prst="rect">
            <a:avLst/>
          </a:prstGeom>
        </p:spPr>
        <p:txBody>
          <a:bodyPr/>
          <a:lstStyle>
            <a:lvl1pPr>
              <a:defRPr spc="480"/>
            </a:lvl1pPr>
          </a:lstStyle>
          <a:p>
            <a:r>
              <a:t>Title Text</a:t>
            </a:r>
          </a:p>
        </p:txBody>
      </p:sp>
      <p:sp>
        <p:nvSpPr>
          <p:cNvPr id="10253" name="Body Level One…"/>
          <p:cNvSpPr txBox="1">
            <a:spLocks noGrp="1"/>
          </p:cNvSpPr>
          <p:nvPr>
            <p:ph type="body" sz="half" idx="1"/>
          </p:nvPr>
        </p:nvSpPr>
        <p:spPr>
          <a:xfrm>
            <a:off x="228600" y="1124991"/>
            <a:ext cx="4114801" cy="3587768"/>
          </a:xfrm>
          <a:prstGeom prst="rect">
            <a:avLst/>
          </a:prstGeom>
        </p:spPr>
        <p:txBody>
          <a:bodyPr>
            <a:normAutofit/>
          </a:bodyPr>
          <a:lstStyle>
            <a:lvl1pPr defTabSz="457189">
              <a:spcBef>
                <a:spcPts val="0"/>
              </a:spcBef>
              <a:tabLst>
                <a:tab pos="4010025" algn="r"/>
              </a:tabLst>
              <a:defRPr sz="1275" spc="67"/>
            </a:lvl1pPr>
            <a:lvl2pPr marL="169706" indent="-169706" defTabSz="457189">
              <a:spcBef>
                <a:spcPts val="0"/>
              </a:spcBef>
              <a:tabLst>
                <a:tab pos="4010025" algn="r"/>
              </a:tabLst>
              <a:defRPr sz="1275" spc="67"/>
            </a:lvl2pPr>
            <a:lvl3pPr marL="195126" indent="-163649" defTabSz="457189">
              <a:spcBef>
                <a:spcPts val="0"/>
              </a:spcBef>
              <a:tabLst>
                <a:tab pos="4010025" algn="r"/>
              </a:tabLst>
              <a:defRPr sz="1275" spc="67"/>
            </a:lvl3pPr>
            <a:lvl4pPr marL="223439" indent="-159145" defTabSz="457189">
              <a:spcBef>
                <a:spcPts val="0"/>
              </a:spcBef>
              <a:tabLst>
                <a:tab pos="4010025" algn="r"/>
              </a:tabLst>
              <a:defRPr sz="1275" spc="67"/>
            </a:lvl4pPr>
            <a:lvl5pPr marL="252276" indent="-163649" defTabSz="457189">
              <a:spcBef>
                <a:spcPts val="0"/>
              </a:spcBef>
              <a:tabLst>
                <a:tab pos="4010025" algn="r"/>
              </a:tabLst>
              <a:defRPr sz="1275" spc="67"/>
            </a:lvl5pPr>
          </a:lstStyle>
          <a:p>
            <a:r>
              <a:t>Body Level One</a:t>
            </a:r>
          </a:p>
          <a:p>
            <a:pPr lvl="1"/>
            <a:r>
              <a:t>Body Level Two</a:t>
            </a:r>
          </a:p>
          <a:p>
            <a:pPr lvl="2"/>
            <a:r>
              <a:t>Body Level Three</a:t>
            </a:r>
          </a:p>
          <a:p>
            <a:pPr lvl="3"/>
            <a:r>
              <a:t>Body Level Four</a:t>
            </a:r>
          </a:p>
          <a:p>
            <a:pPr lvl="4"/>
            <a:r>
              <a:t>Body Level Five</a:t>
            </a:r>
          </a:p>
        </p:txBody>
      </p:sp>
      <p:sp>
        <p:nvSpPr>
          <p:cNvPr id="10254" name="Text Placeholder 6"/>
          <p:cNvSpPr>
            <a:spLocks noGrp="1"/>
          </p:cNvSpPr>
          <p:nvPr>
            <p:ph type="body" sz="half" idx="21"/>
          </p:nvPr>
        </p:nvSpPr>
        <p:spPr>
          <a:xfrm>
            <a:off x="4800600" y="1124991"/>
            <a:ext cx="4114800" cy="3587768"/>
          </a:xfrm>
          <a:prstGeom prst="rect">
            <a:avLst/>
          </a:prstGeom>
        </p:spPr>
        <p:txBody>
          <a:bodyPr>
            <a:normAutofit/>
          </a:bodyPr>
          <a:lstStyle>
            <a:lvl1pPr defTabSz="914378">
              <a:tabLst>
                <a:tab pos="8020050" algn="r"/>
              </a:tabLst>
              <a:defRPr sz="3400" spc="0"/>
            </a:lvl1pPr>
          </a:lstStyle>
          <a:p>
            <a:pPr defTabSz="1219170">
              <a:tabLst>
                <a:tab pos="10693400" algn="r"/>
              </a:tabLst>
              <a:defRPr sz="3400" spc="0"/>
            </a:pPr>
            <a:endParaRPr/>
          </a:p>
        </p:txBody>
      </p:sp>
      <p:sp>
        <p:nvSpPr>
          <p:cNvPr id="10255" name="Slide Number"/>
          <p:cNvSpPr txBox="1">
            <a:spLocks noGrp="1"/>
          </p:cNvSpPr>
          <p:nvPr>
            <p:ph type="sldNum" sz="quarter" idx="2"/>
          </p:nvPr>
        </p:nvSpPr>
        <p:spPr>
          <a:xfrm>
            <a:off x="8770842" y="4853384"/>
            <a:ext cx="144560" cy="92419"/>
          </a:xfrm>
          <a:prstGeom prst="rect">
            <a:avLst/>
          </a:prstGeom>
        </p:spPr>
        <p:txBody>
          <a:bodyPr/>
          <a:lstStyle>
            <a:lvl1pPr defTabSz="685800">
              <a:lnSpc>
                <a:spcPct val="100000"/>
              </a:lnSpc>
              <a:defRPr sz="600" spc="132">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866529414"/>
      </p:ext>
    </p:extLst>
  </p:cSld>
  <p:clrMapOvr>
    <a:masterClrMapping/>
  </p:clrMapOvr>
  <p:transition spd="med"/>
</p:sldLayout>
</file>

<file path=ppt/slideLayouts/slideLayout358.xml><?xml version="1.0" encoding="utf-8"?>
<p:sldLayout xmlns:a="http://schemas.openxmlformats.org/drawingml/2006/main" xmlns:r="http://schemas.openxmlformats.org/officeDocument/2006/relationships" xmlns:p="http://schemas.openxmlformats.org/presentationml/2006/main" showMasterSp="0" type="tx">
  <p:cSld name="Blank Gray">
    <p:bg>
      <p:bgPr>
        <a:solidFill>
          <a:srgbClr val="EAEAEA"/>
        </a:solidFill>
        <a:effectLst/>
      </p:bgPr>
    </p:bg>
    <p:spTree>
      <p:nvGrpSpPr>
        <p:cNvPr id="1" name=""/>
        <p:cNvGrpSpPr/>
        <p:nvPr/>
      </p:nvGrpSpPr>
      <p:grpSpPr>
        <a:xfrm>
          <a:off x="0" y="0"/>
          <a:ext cx="0" cy="0"/>
          <a:chOff x="0" y="0"/>
          <a:chExt cx="0" cy="0"/>
        </a:xfrm>
      </p:grpSpPr>
      <p:sp>
        <p:nvSpPr>
          <p:cNvPr id="10262" name="Content Catalog"/>
          <p:cNvSpPr txBox="1"/>
          <p:nvPr/>
        </p:nvSpPr>
        <p:spPr>
          <a:xfrm>
            <a:off x="2519303" y="4898995"/>
            <a:ext cx="760752" cy="1648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indent="0" defTabSz="457200">
              <a:lnSpc>
                <a:spcPts val="1600"/>
              </a:lnSpc>
              <a:defRPr sz="1000"/>
            </a:lvl1pPr>
          </a:lstStyle>
          <a:p>
            <a:r>
              <a:rPr sz="375"/>
              <a:t>Content Catalog</a:t>
            </a:r>
          </a:p>
        </p:txBody>
      </p:sp>
      <p:sp>
        <p:nvSpPr>
          <p:cNvPr id="10263" name="3Q MVP"/>
          <p:cNvSpPr txBox="1"/>
          <p:nvPr/>
        </p:nvSpPr>
        <p:spPr>
          <a:xfrm>
            <a:off x="4789146" y="4894228"/>
            <a:ext cx="931002" cy="1648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indent="0" defTabSz="457200">
              <a:lnSpc>
                <a:spcPts val="1600"/>
              </a:lnSpc>
              <a:defRPr sz="1000"/>
            </a:lvl1pPr>
          </a:lstStyle>
          <a:p>
            <a:r>
              <a:rPr sz="375"/>
              <a:t>3Q MVP</a:t>
            </a:r>
          </a:p>
        </p:txBody>
      </p:sp>
      <p:sp>
        <p:nvSpPr>
          <p:cNvPr id="10264" name="IBM Cloud"/>
          <p:cNvSpPr txBox="1"/>
          <p:nvPr/>
        </p:nvSpPr>
        <p:spPr>
          <a:xfrm>
            <a:off x="378807" y="4958476"/>
            <a:ext cx="760753" cy="708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p>
            <a:pPr indent="0" defTabSz="171450">
              <a:lnSpc>
                <a:spcPts val="600"/>
              </a:lnSpc>
              <a:defRPr sz="1200"/>
            </a:pPr>
            <a:r>
              <a:rPr sz="450"/>
              <a:t>IBM </a:t>
            </a:r>
            <a:r>
              <a:rPr sz="450" b="1"/>
              <a:t>Cloud</a:t>
            </a:r>
          </a:p>
        </p:txBody>
      </p:sp>
      <p:sp>
        <p:nvSpPr>
          <p:cNvPr id="10265" name="Slide Number"/>
          <p:cNvSpPr txBox="1">
            <a:spLocks noGrp="1"/>
          </p:cNvSpPr>
          <p:nvPr>
            <p:ph type="sldNum" sz="quarter" idx="2"/>
          </p:nvPr>
        </p:nvSpPr>
        <p:spPr>
          <a:xfrm>
            <a:off x="220182" y="4934367"/>
            <a:ext cx="264022" cy="101439"/>
          </a:xfrm>
          <a:prstGeom prst="rect">
            <a:avLst/>
          </a:prstGeom>
        </p:spPr>
        <p:txBody>
          <a:bodyPr wrap="square" anchor="b"/>
          <a:lstStyle>
            <a:lvl1pPr algn="l" defTabSz="171450">
              <a:lnSpc>
                <a:spcPts val="825"/>
              </a:lnSpc>
              <a:defRPr sz="600" spc="0">
                <a:latin typeface="+mj-lt"/>
                <a:ea typeface="+mj-ea"/>
                <a:cs typeface="+mj-cs"/>
                <a:sym typeface="Helvetica"/>
              </a:defRPr>
            </a:lvl1pPr>
          </a:lstStyle>
          <a:p>
            <a:fld id="{86CB4B4D-7CA3-9044-876B-883B54F8677D}" type="slidenum">
              <a:t>‹#›</a:t>
            </a:fld>
            <a:endParaRPr/>
          </a:p>
        </p:txBody>
      </p:sp>
      <p:sp>
        <p:nvSpPr>
          <p:cNvPr id="10266" name="IBM Confidential / © 2019 IBM Corporation"/>
          <p:cNvSpPr txBox="1"/>
          <p:nvPr/>
        </p:nvSpPr>
        <p:spPr>
          <a:xfrm>
            <a:off x="7060639" y="4894230"/>
            <a:ext cx="916918" cy="1648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indent="0" defTabSz="457200">
              <a:lnSpc>
                <a:spcPts val="1600"/>
              </a:lnSpc>
              <a:defRPr sz="1000"/>
            </a:lvl1pPr>
          </a:lstStyle>
          <a:p>
            <a:r>
              <a:rPr sz="375"/>
              <a:t>IBM Confidential / © 2019 IBM Corporation</a:t>
            </a:r>
          </a:p>
        </p:txBody>
      </p:sp>
    </p:spTree>
    <p:extLst>
      <p:ext uri="{BB962C8B-B14F-4D97-AF65-F5344CB8AC3E}">
        <p14:creationId xmlns:p14="http://schemas.microsoft.com/office/powerpoint/2010/main" val="755213820"/>
      </p:ext>
    </p:extLst>
  </p:cSld>
  <p:clrMapOvr>
    <a:masterClrMapping/>
  </p:clrMapOvr>
  <p:transition spd="med"/>
</p:sldLayout>
</file>

<file path=ppt/slideLayouts/slideLayout359.xml><?xml version="1.0" encoding="utf-8"?>
<p:sldLayout xmlns:a="http://schemas.openxmlformats.org/drawingml/2006/main" xmlns:r="http://schemas.openxmlformats.org/officeDocument/2006/relationships" xmlns:p="http://schemas.openxmlformats.org/presentationml/2006/main" showMasterSp="0" type="tx">
  <p:cSld name="3_Title and Content">
    <p:bg>
      <p:bgPr>
        <a:solidFill>
          <a:srgbClr val="FFFFFF"/>
        </a:solidFill>
        <a:effectLst/>
      </p:bgPr>
    </p:bg>
    <p:spTree>
      <p:nvGrpSpPr>
        <p:cNvPr id="1" name=""/>
        <p:cNvGrpSpPr/>
        <p:nvPr/>
      </p:nvGrpSpPr>
      <p:grpSpPr>
        <a:xfrm>
          <a:off x="0" y="0"/>
          <a:ext cx="0" cy="0"/>
          <a:chOff x="0" y="0"/>
          <a:chExt cx="0" cy="0"/>
        </a:xfrm>
      </p:grpSpPr>
      <p:sp>
        <p:nvSpPr>
          <p:cNvPr id="10273" name="Shape 307"/>
          <p:cNvSpPr/>
          <p:nvPr/>
        </p:nvSpPr>
        <p:spPr>
          <a:xfrm>
            <a:off x="426732" y="633084"/>
            <a:ext cx="8500474" cy="1"/>
          </a:xfrm>
          <a:prstGeom prst="line">
            <a:avLst/>
          </a:prstGeom>
          <a:ln w="12700">
            <a:solidFill>
              <a:srgbClr val="4A97F8"/>
            </a:solidFill>
            <a:miter/>
          </a:ln>
        </p:spPr>
        <p:txBody>
          <a:bodyPr lIns="32984" tIns="32984" rIns="32984" bIns="32984"/>
          <a:lstStyle/>
          <a:p>
            <a:pPr indent="0" defTabSz="342900">
              <a:defRPr sz="3600">
                <a:latin typeface="Calibri"/>
                <a:ea typeface="Calibri"/>
                <a:cs typeface="Calibri"/>
                <a:sym typeface="Calibri"/>
              </a:defRPr>
            </a:pPr>
            <a:endParaRPr sz="1350"/>
          </a:p>
        </p:txBody>
      </p:sp>
      <p:sp>
        <p:nvSpPr>
          <p:cNvPr id="10274" name="Title Text"/>
          <p:cNvSpPr txBox="1">
            <a:spLocks noGrp="1"/>
          </p:cNvSpPr>
          <p:nvPr>
            <p:ph type="title"/>
          </p:nvPr>
        </p:nvSpPr>
        <p:spPr>
          <a:xfrm>
            <a:off x="420509" y="251553"/>
            <a:ext cx="7405533" cy="467445"/>
          </a:xfrm>
          <a:prstGeom prst="rect">
            <a:avLst/>
          </a:prstGeom>
        </p:spPr>
        <p:txBody>
          <a:bodyPr lIns="87958" tIns="87958" rIns="87958" bIns="87958" anchor="ctr"/>
          <a:lstStyle>
            <a:lvl1pPr defTabSz="685800">
              <a:defRPr sz="2400" b="0" spc="0">
                <a:solidFill>
                  <a:srgbClr val="4A97F8"/>
                </a:solidFill>
              </a:defRPr>
            </a:lvl1pPr>
          </a:lstStyle>
          <a:p>
            <a:r>
              <a:t>Title Text</a:t>
            </a:r>
          </a:p>
        </p:txBody>
      </p:sp>
      <p:sp>
        <p:nvSpPr>
          <p:cNvPr id="10275" name="Body Level One…"/>
          <p:cNvSpPr txBox="1">
            <a:spLocks noGrp="1"/>
          </p:cNvSpPr>
          <p:nvPr>
            <p:ph type="body" idx="1"/>
          </p:nvPr>
        </p:nvSpPr>
        <p:spPr>
          <a:xfrm>
            <a:off x="628765" y="1219799"/>
            <a:ext cx="7892198" cy="3142149"/>
          </a:xfrm>
          <a:prstGeom prst="rect">
            <a:avLst/>
          </a:prstGeom>
        </p:spPr>
        <p:txBody>
          <a:bodyPr lIns="87958" tIns="87958" rIns="87958" bIns="87958">
            <a:normAutofit/>
          </a:bodyPr>
          <a:lstStyle>
            <a:lvl1pPr marL="171450" indent="-171450" defTabSz="685800">
              <a:lnSpc>
                <a:spcPct val="90000"/>
              </a:lnSpc>
              <a:spcBef>
                <a:spcPts val="750"/>
              </a:spcBef>
              <a:buSzPct val="100000"/>
              <a:buFont typeface="Arial"/>
              <a:buChar char="•"/>
              <a:defRPr sz="1800" b="0" spc="0">
                <a:solidFill>
                  <a:srgbClr val="000000"/>
                </a:solidFill>
              </a:defRPr>
            </a:lvl1pPr>
            <a:lvl2pPr marL="377190" indent="-205740" defTabSz="685800">
              <a:lnSpc>
                <a:spcPct val="90000"/>
              </a:lnSpc>
              <a:spcBef>
                <a:spcPts val="750"/>
              </a:spcBef>
              <a:buFont typeface="Arial"/>
              <a:buChar char="•"/>
              <a:defRPr sz="1800" b="0" spc="0">
                <a:solidFill>
                  <a:srgbClr val="000000"/>
                </a:solidFill>
              </a:defRPr>
            </a:lvl2pPr>
            <a:lvl3pPr marL="571500" indent="-228600" defTabSz="685800">
              <a:lnSpc>
                <a:spcPct val="90000"/>
              </a:lnSpc>
              <a:spcBef>
                <a:spcPts val="750"/>
              </a:spcBef>
              <a:buFont typeface="Arial"/>
              <a:defRPr sz="1800" b="0" spc="0">
                <a:solidFill>
                  <a:srgbClr val="000000"/>
                </a:solidFill>
              </a:defRPr>
            </a:lvl3pPr>
            <a:lvl4pPr marL="771525" indent="-257175" defTabSz="685800">
              <a:lnSpc>
                <a:spcPct val="90000"/>
              </a:lnSpc>
              <a:spcBef>
                <a:spcPts val="750"/>
              </a:spcBef>
              <a:buFont typeface="Arial"/>
              <a:buChar char="•"/>
              <a:defRPr sz="1800" b="0" spc="0">
                <a:solidFill>
                  <a:srgbClr val="000000"/>
                </a:solidFill>
              </a:defRPr>
            </a:lvl4pPr>
            <a:lvl5pPr marL="942975" indent="-257175" defTabSz="685800">
              <a:lnSpc>
                <a:spcPct val="90000"/>
              </a:lnSpc>
              <a:spcBef>
                <a:spcPts val="750"/>
              </a:spcBef>
              <a:buFont typeface="Arial"/>
              <a:buChar char="•"/>
              <a:defRPr sz="1800" b="0" spc="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pic>
        <p:nvPicPr>
          <p:cNvPr id="10276" name="Picture 2" descr="Picture 2"/>
          <p:cNvPicPr>
            <a:picLocks noChangeAspect="1"/>
          </p:cNvPicPr>
          <p:nvPr/>
        </p:nvPicPr>
        <p:blipFill>
          <a:blip r:embed="rId2"/>
          <a:srcRect t="26188" b="27388"/>
          <a:stretch>
            <a:fillRect/>
          </a:stretch>
        </p:blipFill>
        <p:spPr>
          <a:xfrm>
            <a:off x="6592461" y="271093"/>
            <a:ext cx="1283299" cy="340745"/>
          </a:xfrm>
          <a:prstGeom prst="rect">
            <a:avLst/>
          </a:prstGeom>
          <a:ln w="12700">
            <a:miter lim="400000"/>
          </a:ln>
        </p:spPr>
      </p:pic>
      <p:sp>
        <p:nvSpPr>
          <p:cNvPr id="10277" name="TextBox 6"/>
          <p:cNvSpPr txBox="1"/>
          <p:nvPr/>
        </p:nvSpPr>
        <p:spPr>
          <a:xfrm>
            <a:off x="7774362" y="369638"/>
            <a:ext cx="961088" cy="2281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2984" tIns="32984" rIns="32984" bIns="32984">
            <a:spAutoFit/>
          </a:bodyPr>
          <a:lstStyle>
            <a:lvl1pPr indent="0" defTabSz="914400">
              <a:defRPr sz="2800"/>
            </a:lvl1pPr>
          </a:lstStyle>
          <a:p>
            <a:r>
              <a:rPr sz="1050"/>
              <a:t>Global Catalog</a:t>
            </a:r>
          </a:p>
        </p:txBody>
      </p:sp>
      <p:sp>
        <p:nvSpPr>
          <p:cNvPr id="10278" name="Slide Number"/>
          <p:cNvSpPr txBox="1">
            <a:spLocks noGrp="1"/>
          </p:cNvSpPr>
          <p:nvPr>
            <p:ph type="sldNum" sz="quarter" idx="2"/>
          </p:nvPr>
        </p:nvSpPr>
        <p:spPr>
          <a:xfrm>
            <a:off x="8208676" y="4661768"/>
            <a:ext cx="312287" cy="316133"/>
          </a:xfrm>
          <a:prstGeom prst="rect">
            <a:avLst/>
          </a:prstGeom>
        </p:spPr>
        <p:txBody>
          <a:bodyPr lIns="87958" tIns="87958" rIns="87958" bIns="87958"/>
          <a:lstStyle>
            <a:lvl1pPr defTabSz="342900">
              <a:lnSpc>
                <a:spcPct val="100000"/>
              </a:lnSpc>
              <a:defRPr sz="900" spc="0">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4053512528"/>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4430137"/>
      </p:ext>
    </p:extLst>
  </p:cSld>
  <p:clrMapOvr>
    <a:masterClrMapping/>
  </p:clrMapOvr>
  <p:transition spd="med">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showMasterSp="0" type="tx">
  <p:cSld name="8_blank (with footer)">
    <p:bg>
      <p:bgPr>
        <a:solidFill>
          <a:srgbClr val="000000"/>
        </a:solidFill>
        <a:effectLst/>
      </p:bgPr>
    </p:bg>
    <p:spTree>
      <p:nvGrpSpPr>
        <p:cNvPr id="1" name=""/>
        <p:cNvGrpSpPr/>
        <p:nvPr/>
      </p:nvGrpSpPr>
      <p:grpSpPr>
        <a:xfrm>
          <a:off x="0" y="0"/>
          <a:ext cx="0" cy="0"/>
          <a:chOff x="0" y="0"/>
          <a:chExt cx="0" cy="0"/>
        </a:xfrm>
      </p:grpSpPr>
      <p:grpSp>
        <p:nvGrpSpPr>
          <p:cNvPr id="10329" name="Group 58"/>
          <p:cNvGrpSpPr/>
          <p:nvPr/>
        </p:nvGrpSpPr>
        <p:grpSpPr>
          <a:xfrm>
            <a:off x="-109730" y="-110378"/>
            <a:ext cx="9364221" cy="5374420"/>
            <a:chOff x="0" y="0"/>
            <a:chExt cx="24971254" cy="14318525"/>
          </a:xfrm>
        </p:grpSpPr>
        <p:grpSp>
          <p:nvGrpSpPr>
            <p:cNvPr id="10296" name="Group 59"/>
            <p:cNvGrpSpPr/>
            <p:nvPr/>
          </p:nvGrpSpPr>
          <p:grpSpPr>
            <a:xfrm>
              <a:off x="903059" y="-1"/>
              <a:ext cx="23164622" cy="244067"/>
              <a:chOff x="0" y="0"/>
              <a:chExt cx="23164619" cy="244065"/>
            </a:xfrm>
          </p:grpSpPr>
          <p:sp>
            <p:nvSpPr>
              <p:cNvPr id="10285" name="Straight Connector 92"/>
              <p:cNvSpPr/>
              <p:nvPr/>
            </p:nvSpPr>
            <p:spPr>
              <a:xfrm flipV="1">
                <a:off x="-1" y="-1"/>
                <a:ext cx="2" cy="244067"/>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286" name="Straight Connector 93"/>
              <p:cNvSpPr/>
              <p:nvPr/>
            </p:nvSpPr>
            <p:spPr>
              <a:xfrm flipV="1">
                <a:off x="4876800" y="-1"/>
                <a:ext cx="1" cy="244067"/>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287" name="Straight Connector 94"/>
              <p:cNvSpPr/>
              <p:nvPr/>
            </p:nvSpPr>
            <p:spPr>
              <a:xfrm flipV="1">
                <a:off x="5486400" y="-1"/>
                <a:ext cx="1" cy="244067"/>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288" name="Straight Connector 95"/>
              <p:cNvSpPr/>
              <p:nvPr/>
            </p:nvSpPr>
            <p:spPr>
              <a:xfrm flipV="1">
                <a:off x="6096000" y="-1"/>
                <a:ext cx="1" cy="244067"/>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289" name="Straight Connector 96"/>
              <p:cNvSpPr/>
              <p:nvPr/>
            </p:nvSpPr>
            <p:spPr>
              <a:xfrm flipV="1">
                <a:off x="10972799" y="-1"/>
                <a:ext cx="1" cy="244067"/>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290" name="Straight Connector 97"/>
              <p:cNvSpPr/>
              <p:nvPr/>
            </p:nvSpPr>
            <p:spPr>
              <a:xfrm flipV="1">
                <a:off x="11582399" y="-1"/>
                <a:ext cx="1" cy="244067"/>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291" name="Straight Connector 98"/>
              <p:cNvSpPr/>
              <p:nvPr/>
            </p:nvSpPr>
            <p:spPr>
              <a:xfrm flipV="1">
                <a:off x="12191999" y="-1"/>
                <a:ext cx="1" cy="244067"/>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292" name="Straight Connector 99"/>
              <p:cNvSpPr/>
              <p:nvPr/>
            </p:nvSpPr>
            <p:spPr>
              <a:xfrm flipV="1">
                <a:off x="17068799" y="-1"/>
                <a:ext cx="1" cy="244067"/>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293" name="Straight Connector 100"/>
              <p:cNvSpPr/>
              <p:nvPr/>
            </p:nvSpPr>
            <p:spPr>
              <a:xfrm flipV="1">
                <a:off x="17678399" y="-1"/>
                <a:ext cx="1" cy="244067"/>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294" name="Straight Connector 101"/>
              <p:cNvSpPr/>
              <p:nvPr/>
            </p:nvSpPr>
            <p:spPr>
              <a:xfrm flipV="1">
                <a:off x="18287999" y="-1"/>
                <a:ext cx="1" cy="244067"/>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295" name="Straight Connector 102"/>
              <p:cNvSpPr/>
              <p:nvPr/>
            </p:nvSpPr>
            <p:spPr>
              <a:xfrm flipV="1">
                <a:off x="23164619" y="-1"/>
                <a:ext cx="1" cy="244067"/>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grpSp>
        <p:grpSp>
          <p:nvGrpSpPr>
            <p:cNvPr id="10308" name="Group 60"/>
            <p:cNvGrpSpPr/>
            <p:nvPr/>
          </p:nvGrpSpPr>
          <p:grpSpPr>
            <a:xfrm>
              <a:off x="903059" y="14074460"/>
              <a:ext cx="23164622" cy="244066"/>
              <a:chOff x="0" y="0"/>
              <a:chExt cx="23164619" cy="244065"/>
            </a:xfrm>
          </p:grpSpPr>
          <p:sp>
            <p:nvSpPr>
              <p:cNvPr id="10297" name="Straight Connector 81"/>
              <p:cNvSpPr/>
              <p:nvPr/>
            </p:nvSpPr>
            <p:spPr>
              <a:xfrm flipV="1">
                <a:off x="-1" y="-1"/>
                <a:ext cx="2" cy="244067"/>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298" name="Straight Connector 82"/>
              <p:cNvSpPr/>
              <p:nvPr/>
            </p:nvSpPr>
            <p:spPr>
              <a:xfrm flipV="1">
                <a:off x="4876800" y="-1"/>
                <a:ext cx="1" cy="244067"/>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299" name="Straight Connector 83"/>
              <p:cNvSpPr/>
              <p:nvPr/>
            </p:nvSpPr>
            <p:spPr>
              <a:xfrm flipV="1">
                <a:off x="5486400" y="-1"/>
                <a:ext cx="1" cy="244067"/>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300" name="Straight Connector 84"/>
              <p:cNvSpPr/>
              <p:nvPr/>
            </p:nvSpPr>
            <p:spPr>
              <a:xfrm flipV="1">
                <a:off x="6096000" y="-1"/>
                <a:ext cx="1" cy="244067"/>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301" name="Straight Connector 85"/>
              <p:cNvSpPr/>
              <p:nvPr/>
            </p:nvSpPr>
            <p:spPr>
              <a:xfrm flipV="1">
                <a:off x="10972799" y="-1"/>
                <a:ext cx="1" cy="244067"/>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302" name="Straight Connector 86"/>
              <p:cNvSpPr/>
              <p:nvPr/>
            </p:nvSpPr>
            <p:spPr>
              <a:xfrm flipV="1">
                <a:off x="11582399" y="-1"/>
                <a:ext cx="1" cy="244067"/>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303" name="Straight Connector 87"/>
              <p:cNvSpPr/>
              <p:nvPr/>
            </p:nvSpPr>
            <p:spPr>
              <a:xfrm flipV="1">
                <a:off x="12191999" y="-1"/>
                <a:ext cx="1" cy="244067"/>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304" name="Straight Connector 88"/>
              <p:cNvSpPr/>
              <p:nvPr/>
            </p:nvSpPr>
            <p:spPr>
              <a:xfrm flipV="1">
                <a:off x="17068799" y="-1"/>
                <a:ext cx="1" cy="244067"/>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305" name="Straight Connector 89"/>
              <p:cNvSpPr/>
              <p:nvPr/>
            </p:nvSpPr>
            <p:spPr>
              <a:xfrm flipV="1">
                <a:off x="17678399" y="-1"/>
                <a:ext cx="1" cy="244067"/>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306" name="Straight Connector 90"/>
              <p:cNvSpPr/>
              <p:nvPr/>
            </p:nvSpPr>
            <p:spPr>
              <a:xfrm flipV="1">
                <a:off x="18287999" y="-1"/>
                <a:ext cx="1" cy="244067"/>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307" name="Straight Connector 91"/>
              <p:cNvSpPr/>
              <p:nvPr/>
            </p:nvSpPr>
            <p:spPr>
              <a:xfrm flipV="1">
                <a:off x="23164619" y="-1"/>
                <a:ext cx="1" cy="244067"/>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grpSp>
        <p:grpSp>
          <p:nvGrpSpPr>
            <p:cNvPr id="10318" name="Group 61"/>
            <p:cNvGrpSpPr/>
            <p:nvPr/>
          </p:nvGrpSpPr>
          <p:grpSpPr>
            <a:xfrm>
              <a:off x="-1" y="928636"/>
              <a:ext cx="243842" cy="12450068"/>
              <a:chOff x="0" y="0"/>
              <a:chExt cx="243840" cy="12450066"/>
            </a:xfrm>
          </p:grpSpPr>
          <p:sp>
            <p:nvSpPr>
              <p:cNvPr id="10309" name="Straight Connector 72"/>
              <p:cNvSpPr/>
              <p:nvPr/>
            </p:nvSpPr>
            <p:spPr>
              <a:xfrm flipH="1">
                <a:off x="0" y="1110499"/>
                <a:ext cx="243841" cy="1"/>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310" name="Straight Connector 73"/>
              <p:cNvSpPr/>
              <p:nvPr/>
            </p:nvSpPr>
            <p:spPr>
              <a:xfrm flipH="1">
                <a:off x="0" y="2806756"/>
                <a:ext cx="243841" cy="1"/>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311" name="Straight Connector 74"/>
              <p:cNvSpPr/>
              <p:nvPr/>
            </p:nvSpPr>
            <p:spPr>
              <a:xfrm flipH="1">
                <a:off x="0" y="4515216"/>
                <a:ext cx="243841" cy="1"/>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312" name="Straight Connector 75"/>
              <p:cNvSpPr/>
              <p:nvPr/>
            </p:nvSpPr>
            <p:spPr>
              <a:xfrm flipH="1">
                <a:off x="0" y="6227750"/>
                <a:ext cx="243841" cy="1"/>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313" name="Straight Connector 76"/>
              <p:cNvSpPr/>
              <p:nvPr/>
            </p:nvSpPr>
            <p:spPr>
              <a:xfrm flipH="1">
                <a:off x="0" y="7932137"/>
                <a:ext cx="243841" cy="1"/>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314" name="Straight Connector 77"/>
              <p:cNvSpPr/>
              <p:nvPr/>
            </p:nvSpPr>
            <p:spPr>
              <a:xfrm flipH="1">
                <a:off x="0" y="9640598"/>
                <a:ext cx="243841" cy="1"/>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315" name="Straight Connector 78"/>
              <p:cNvSpPr/>
              <p:nvPr/>
            </p:nvSpPr>
            <p:spPr>
              <a:xfrm flipH="1">
                <a:off x="0" y="11361262"/>
                <a:ext cx="243841" cy="1"/>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316" name="Straight Connector 79"/>
              <p:cNvSpPr/>
              <p:nvPr/>
            </p:nvSpPr>
            <p:spPr>
              <a:xfrm flipH="1" flipV="1">
                <a:off x="0" y="-1"/>
                <a:ext cx="243841" cy="1"/>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317" name="Straight Connector 80"/>
              <p:cNvSpPr/>
              <p:nvPr/>
            </p:nvSpPr>
            <p:spPr>
              <a:xfrm flipH="1">
                <a:off x="0" y="12450066"/>
                <a:ext cx="243841" cy="1"/>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grpSp>
        <p:grpSp>
          <p:nvGrpSpPr>
            <p:cNvPr id="10328" name="Group 62"/>
            <p:cNvGrpSpPr/>
            <p:nvPr/>
          </p:nvGrpSpPr>
          <p:grpSpPr>
            <a:xfrm>
              <a:off x="24727414" y="928636"/>
              <a:ext cx="243841" cy="12447356"/>
              <a:chOff x="0" y="0"/>
              <a:chExt cx="243840" cy="12447354"/>
            </a:xfrm>
          </p:grpSpPr>
          <p:sp>
            <p:nvSpPr>
              <p:cNvPr id="10319" name="Straight Connector 63"/>
              <p:cNvSpPr/>
              <p:nvPr/>
            </p:nvSpPr>
            <p:spPr>
              <a:xfrm flipH="1">
                <a:off x="0" y="1110499"/>
                <a:ext cx="243841" cy="1"/>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320" name="Straight Connector 64"/>
              <p:cNvSpPr/>
              <p:nvPr/>
            </p:nvSpPr>
            <p:spPr>
              <a:xfrm flipH="1">
                <a:off x="0" y="2806756"/>
                <a:ext cx="243841" cy="1"/>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321" name="Straight Connector 65"/>
              <p:cNvSpPr/>
              <p:nvPr/>
            </p:nvSpPr>
            <p:spPr>
              <a:xfrm flipH="1">
                <a:off x="0" y="4515217"/>
                <a:ext cx="243841" cy="1"/>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322" name="Straight Connector 66"/>
              <p:cNvSpPr/>
              <p:nvPr/>
            </p:nvSpPr>
            <p:spPr>
              <a:xfrm flipH="1">
                <a:off x="0" y="6223677"/>
                <a:ext cx="243841" cy="1"/>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323" name="Straight Connector 67"/>
              <p:cNvSpPr/>
              <p:nvPr/>
            </p:nvSpPr>
            <p:spPr>
              <a:xfrm flipH="1">
                <a:off x="0" y="7932138"/>
                <a:ext cx="243841" cy="1"/>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324" name="Straight Connector 68"/>
              <p:cNvSpPr/>
              <p:nvPr/>
            </p:nvSpPr>
            <p:spPr>
              <a:xfrm flipH="1">
                <a:off x="0" y="9640598"/>
                <a:ext cx="243841" cy="1"/>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325" name="Straight Connector 69"/>
              <p:cNvSpPr/>
              <p:nvPr/>
            </p:nvSpPr>
            <p:spPr>
              <a:xfrm flipH="1">
                <a:off x="0" y="11361262"/>
                <a:ext cx="243841" cy="1"/>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326" name="Straight Connector 70"/>
              <p:cNvSpPr/>
              <p:nvPr/>
            </p:nvSpPr>
            <p:spPr>
              <a:xfrm flipH="1" flipV="1">
                <a:off x="0" y="0"/>
                <a:ext cx="243841" cy="1"/>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327" name="Straight Connector 71"/>
              <p:cNvSpPr/>
              <p:nvPr/>
            </p:nvSpPr>
            <p:spPr>
              <a:xfrm flipH="1">
                <a:off x="0" y="12447354"/>
                <a:ext cx="243841" cy="1"/>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grpSp>
      </p:grpSp>
      <p:sp>
        <p:nvSpPr>
          <p:cNvPr id="10330" name="Slide Number"/>
          <p:cNvSpPr txBox="1">
            <a:spLocks noGrp="1"/>
          </p:cNvSpPr>
          <p:nvPr>
            <p:ph type="sldNum" sz="quarter" idx="2"/>
          </p:nvPr>
        </p:nvSpPr>
        <p:spPr>
          <a:xfrm>
            <a:off x="8821557" y="4834061"/>
            <a:ext cx="93776" cy="92419"/>
          </a:xfrm>
          <a:prstGeom prst="rect">
            <a:avLst/>
          </a:prstGeom>
        </p:spPr>
        <p:txBody>
          <a:bodyPr/>
          <a:lstStyle>
            <a:lvl1pPr defTabSz="686189">
              <a:lnSpc>
                <a:spcPct val="100000"/>
              </a:lnSpc>
              <a:defRPr sz="60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4179022339"/>
      </p:ext>
    </p:extLst>
  </p:cSld>
  <p:clrMapOvr>
    <a:masterClrMapping/>
  </p:clrMapOvr>
  <p:transition spd="med"/>
</p:sldLayout>
</file>

<file path=ppt/slideLayouts/slideLayout361.xml><?xml version="1.0" encoding="utf-8"?>
<p:sldLayout xmlns:a="http://schemas.openxmlformats.org/drawingml/2006/main" xmlns:r="http://schemas.openxmlformats.org/officeDocument/2006/relationships" xmlns:p="http://schemas.openxmlformats.org/presentationml/2006/main" showMasterSp="0" type="tx">
  <p:cSld name="1_Title (above) + blank Confidential">
    <p:bg>
      <p:bgPr>
        <a:solidFill>
          <a:srgbClr val="000000"/>
        </a:solidFill>
        <a:effectLst/>
      </p:bgPr>
    </p:bg>
    <p:spTree>
      <p:nvGrpSpPr>
        <p:cNvPr id="1" name=""/>
        <p:cNvGrpSpPr/>
        <p:nvPr/>
      </p:nvGrpSpPr>
      <p:grpSpPr>
        <a:xfrm>
          <a:off x="0" y="0"/>
          <a:ext cx="0" cy="0"/>
          <a:chOff x="0" y="0"/>
          <a:chExt cx="0" cy="0"/>
        </a:xfrm>
      </p:grpSpPr>
      <p:grpSp>
        <p:nvGrpSpPr>
          <p:cNvPr id="10381" name="Group 58"/>
          <p:cNvGrpSpPr/>
          <p:nvPr/>
        </p:nvGrpSpPr>
        <p:grpSpPr>
          <a:xfrm>
            <a:off x="-109730" y="-110378"/>
            <a:ext cx="9364221" cy="5374420"/>
            <a:chOff x="0" y="0"/>
            <a:chExt cx="24971254" cy="14318525"/>
          </a:xfrm>
        </p:grpSpPr>
        <p:grpSp>
          <p:nvGrpSpPr>
            <p:cNvPr id="10348" name="Group 59"/>
            <p:cNvGrpSpPr/>
            <p:nvPr/>
          </p:nvGrpSpPr>
          <p:grpSpPr>
            <a:xfrm>
              <a:off x="903059" y="-1"/>
              <a:ext cx="23164622" cy="244067"/>
              <a:chOff x="0" y="0"/>
              <a:chExt cx="23164619" cy="244065"/>
            </a:xfrm>
          </p:grpSpPr>
          <p:sp>
            <p:nvSpPr>
              <p:cNvPr id="10337" name="Straight Connector 92"/>
              <p:cNvSpPr/>
              <p:nvPr/>
            </p:nvSpPr>
            <p:spPr>
              <a:xfrm flipV="1">
                <a:off x="-1" y="-1"/>
                <a:ext cx="2" cy="244067"/>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338" name="Straight Connector 93"/>
              <p:cNvSpPr/>
              <p:nvPr/>
            </p:nvSpPr>
            <p:spPr>
              <a:xfrm flipV="1">
                <a:off x="4876800" y="-1"/>
                <a:ext cx="1" cy="244067"/>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339" name="Straight Connector 94"/>
              <p:cNvSpPr/>
              <p:nvPr/>
            </p:nvSpPr>
            <p:spPr>
              <a:xfrm flipV="1">
                <a:off x="5486400" y="-1"/>
                <a:ext cx="1" cy="244067"/>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340" name="Straight Connector 95"/>
              <p:cNvSpPr/>
              <p:nvPr/>
            </p:nvSpPr>
            <p:spPr>
              <a:xfrm flipV="1">
                <a:off x="6096000" y="-1"/>
                <a:ext cx="1" cy="244067"/>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341" name="Straight Connector 96"/>
              <p:cNvSpPr/>
              <p:nvPr/>
            </p:nvSpPr>
            <p:spPr>
              <a:xfrm flipV="1">
                <a:off x="10972799" y="-1"/>
                <a:ext cx="1" cy="244067"/>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342" name="Straight Connector 97"/>
              <p:cNvSpPr/>
              <p:nvPr/>
            </p:nvSpPr>
            <p:spPr>
              <a:xfrm flipV="1">
                <a:off x="11582399" y="-1"/>
                <a:ext cx="1" cy="244067"/>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343" name="Straight Connector 98"/>
              <p:cNvSpPr/>
              <p:nvPr/>
            </p:nvSpPr>
            <p:spPr>
              <a:xfrm flipV="1">
                <a:off x="12191999" y="-1"/>
                <a:ext cx="1" cy="244067"/>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344" name="Straight Connector 99"/>
              <p:cNvSpPr/>
              <p:nvPr/>
            </p:nvSpPr>
            <p:spPr>
              <a:xfrm flipV="1">
                <a:off x="17068799" y="-1"/>
                <a:ext cx="1" cy="244067"/>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345" name="Straight Connector 100"/>
              <p:cNvSpPr/>
              <p:nvPr/>
            </p:nvSpPr>
            <p:spPr>
              <a:xfrm flipV="1">
                <a:off x="17678399" y="-1"/>
                <a:ext cx="1" cy="244067"/>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346" name="Straight Connector 101"/>
              <p:cNvSpPr/>
              <p:nvPr/>
            </p:nvSpPr>
            <p:spPr>
              <a:xfrm flipV="1">
                <a:off x="18287999" y="-1"/>
                <a:ext cx="1" cy="244067"/>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347" name="Straight Connector 102"/>
              <p:cNvSpPr/>
              <p:nvPr/>
            </p:nvSpPr>
            <p:spPr>
              <a:xfrm flipV="1">
                <a:off x="23164619" y="-1"/>
                <a:ext cx="1" cy="244067"/>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grpSp>
        <p:grpSp>
          <p:nvGrpSpPr>
            <p:cNvPr id="10360" name="Group 60"/>
            <p:cNvGrpSpPr/>
            <p:nvPr/>
          </p:nvGrpSpPr>
          <p:grpSpPr>
            <a:xfrm>
              <a:off x="903059" y="14074460"/>
              <a:ext cx="23164622" cy="244066"/>
              <a:chOff x="0" y="0"/>
              <a:chExt cx="23164619" cy="244065"/>
            </a:xfrm>
          </p:grpSpPr>
          <p:sp>
            <p:nvSpPr>
              <p:cNvPr id="10349" name="Straight Connector 81"/>
              <p:cNvSpPr/>
              <p:nvPr/>
            </p:nvSpPr>
            <p:spPr>
              <a:xfrm flipV="1">
                <a:off x="-1" y="-1"/>
                <a:ext cx="2" cy="244067"/>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350" name="Straight Connector 82"/>
              <p:cNvSpPr/>
              <p:nvPr/>
            </p:nvSpPr>
            <p:spPr>
              <a:xfrm flipV="1">
                <a:off x="4876800" y="-1"/>
                <a:ext cx="1" cy="244067"/>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351" name="Straight Connector 83"/>
              <p:cNvSpPr/>
              <p:nvPr/>
            </p:nvSpPr>
            <p:spPr>
              <a:xfrm flipV="1">
                <a:off x="5486400" y="-1"/>
                <a:ext cx="1" cy="244067"/>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352" name="Straight Connector 84"/>
              <p:cNvSpPr/>
              <p:nvPr/>
            </p:nvSpPr>
            <p:spPr>
              <a:xfrm flipV="1">
                <a:off x="6096000" y="-1"/>
                <a:ext cx="1" cy="244067"/>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353" name="Straight Connector 85"/>
              <p:cNvSpPr/>
              <p:nvPr/>
            </p:nvSpPr>
            <p:spPr>
              <a:xfrm flipV="1">
                <a:off x="10972799" y="-1"/>
                <a:ext cx="1" cy="244067"/>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354" name="Straight Connector 86"/>
              <p:cNvSpPr/>
              <p:nvPr/>
            </p:nvSpPr>
            <p:spPr>
              <a:xfrm flipV="1">
                <a:off x="11582399" y="-1"/>
                <a:ext cx="1" cy="244067"/>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355" name="Straight Connector 87"/>
              <p:cNvSpPr/>
              <p:nvPr/>
            </p:nvSpPr>
            <p:spPr>
              <a:xfrm flipV="1">
                <a:off x="12191999" y="-1"/>
                <a:ext cx="1" cy="244067"/>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356" name="Straight Connector 88"/>
              <p:cNvSpPr/>
              <p:nvPr/>
            </p:nvSpPr>
            <p:spPr>
              <a:xfrm flipV="1">
                <a:off x="17068799" y="-1"/>
                <a:ext cx="1" cy="244067"/>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357" name="Straight Connector 89"/>
              <p:cNvSpPr/>
              <p:nvPr/>
            </p:nvSpPr>
            <p:spPr>
              <a:xfrm flipV="1">
                <a:off x="17678399" y="-1"/>
                <a:ext cx="1" cy="244067"/>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358" name="Straight Connector 90"/>
              <p:cNvSpPr/>
              <p:nvPr/>
            </p:nvSpPr>
            <p:spPr>
              <a:xfrm flipV="1">
                <a:off x="18287999" y="-1"/>
                <a:ext cx="1" cy="244067"/>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359" name="Straight Connector 91"/>
              <p:cNvSpPr/>
              <p:nvPr/>
            </p:nvSpPr>
            <p:spPr>
              <a:xfrm flipV="1">
                <a:off x="23164619" y="-1"/>
                <a:ext cx="1" cy="244067"/>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grpSp>
        <p:grpSp>
          <p:nvGrpSpPr>
            <p:cNvPr id="10370" name="Group 61"/>
            <p:cNvGrpSpPr/>
            <p:nvPr/>
          </p:nvGrpSpPr>
          <p:grpSpPr>
            <a:xfrm>
              <a:off x="-1" y="928636"/>
              <a:ext cx="243842" cy="12450068"/>
              <a:chOff x="0" y="0"/>
              <a:chExt cx="243840" cy="12450066"/>
            </a:xfrm>
          </p:grpSpPr>
          <p:sp>
            <p:nvSpPr>
              <p:cNvPr id="10361" name="Straight Connector 72"/>
              <p:cNvSpPr/>
              <p:nvPr/>
            </p:nvSpPr>
            <p:spPr>
              <a:xfrm flipH="1">
                <a:off x="0" y="1110499"/>
                <a:ext cx="243841" cy="1"/>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362" name="Straight Connector 73"/>
              <p:cNvSpPr/>
              <p:nvPr/>
            </p:nvSpPr>
            <p:spPr>
              <a:xfrm flipH="1">
                <a:off x="0" y="2806756"/>
                <a:ext cx="243841" cy="1"/>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363" name="Straight Connector 74"/>
              <p:cNvSpPr/>
              <p:nvPr/>
            </p:nvSpPr>
            <p:spPr>
              <a:xfrm flipH="1">
                <a:off x="0" y="4515216"/>
                <a:ext cx="243841" cy="1"/>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364" name="Straight Connector 75"/>
              <p:cNvSpPr/>
              <p:nvPr/>
            </p:nvSpPr>
            <p:spPr>
              <a:xfrm flipH="1">
                <a:off x="0" y="6227750"/>
                <a:ext cx="243841" cy="1"/>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365" name="Straight Connector 76"/>
              <p:cNvSpPr/>
              <p:nvPr/>
            </p:nvSpPr>
            <p:spPr>
              <a:xfrm flipH="1">
                <a:off x="0" y="7932137"/>
                <a:ext cx="243841" cy="1"/>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366" name="Straight Connector 77"/>
              <p:cNvSpPr/>
              <p:nvPr/>
            </p:nvSpPr>
            <p:spPr>
              <a:xfrm flipH="1">
                <a:off x="0" y="9640598"/>
                <a:ext cx="243841" cy="1"/>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367" name="Straight Connector 78"/>
              <p:cNvSpPr/>
              <p:nvPr/>
            </p:nvSpPr>
            <p:spPr>
              <a:xfrm flipH="1">
                <a:off x="0" y="11361262"/>
                <a:ext cx="243841" cy="1"/>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368" name="Straight Connector 79"/>
              <p:cNvSpPr/>
              <p:nvPr/>
            </p:nvSpPr>
            <p:spPr>
              <a:xfrm flipH="1" flipV="1">
                <a:off x="0" y="-1"/>
                <a:ext cx="243841" cy="1"/>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369" name="Straight Connector 80"/>
              <p:cNvSpPr/>
              <p:nvPr/>
            </p:nvSpPr>
            <p:spPr>
              <a:xfrm flipH="1">
                <a:off x="0" y="12450066"/>
                <a:ext cx="243841" cy="1"/>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grpSp>
        <p:grpSp>
          <p:nvGrpSpPr>
            <p:cNvPr id="10380" name="Group 62"/>
            <p:cNvGrpSpPr/>
            <p:nvPr/>
          </p:nvGrpSpPr>
          <p:grpSpPr>
            <a:xfrm>
              <a:off x="24727414" y="928636"/>
              <a:ext cx="243841" cy="12447356"/>
              <a:chOff x="0" y="0"/>
              <a:chExt cx="243840" cy="12447354"/>
            </a:xfrm>
          </p:grpSpPr>
          <p:sp>
            <p:nvSpPr>
              <p:cNvPr id="10371" name="Straight Connector 63"/>
              <p:cNvSpPr/>
              <p:nvPr/>
            </p:nvSpPr>
            <p:spPr>
              <a:xfrm flipH="1">
                <a:off x="0" y="1110499"/>
                <a:ext cx="243841" cy="1"/>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372" name="Straight Connector 64"/>
              <p:cNvSpPr/>
              <p:nvPr/>
            </p:nvSpPr>
            <p:spPr>
              <a:xfrm flipH="1">
                <a:off x="0" y="2806756"/>
                <a:ext cx="243841" cy="1"/>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373" name="Straight Connector 65"/>
              <p:cNvSpPr/>
              <p:nvPr/>
            </p:nvSpPr>
            <p:spPr>
              <a:xfrm flipH="1">
                <a:off x="0" y="4515217"/>
                <a:ext cx="243841" cy="1"/>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374" name="Straight Connector 66"/>
              <p:cNvSpPr/>
              <p:nvPr/>
            </p:nvSpPr>
            <p:spPr>
              <a:xfrm flipH="1">
                <a:off x="0" y="6223677"/>
                <a:ext cx="243841" cy="1"/>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375" name="Straight Connector 67"/>
              <p:cNvSpPr/>
              <p:nvPr/>
            </p:nvSpPr>
            <p:spPr>
              <a:xfrm flipH="1">
                <a:off x="0" y="7932138"/>
                <a:ext cx="243841" cy="1"/>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376" name="Straight Connector 68"/>
              <p:cNvSpPr/>
              <p:nvPr/>
            </p:nvSpPr>
            <p:spPr>
              <a:xfrm flipH="1">
                <a:off x="0" y="9640598"/>
                <a:ext cx="243841" cy="1"/>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377" name="Straight Connector 69"/>
              <p:cNvSpPr/>
              <p:nvPr/>
            </p:nvSpPr>
            <p:spPr>
              <a:xfrm flipH="1">
                <a:off x="0" y="11361262"/>
                <a:ext cx="243841" cy="1"/>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378" name="Straight Connector 70"/>
              <p:cNvSpPr/>
              <p:nvPr/>
            </p:nvSpPr>
            <p:spPr>
              <a:xfrm flipH="1" flipV="1">
                <a:off x="0" y="0"/>
                <a:ext cx="243841" cy="1"/>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sp>
            <p:nvSpPr>
              <p:cNvPr id="10379" name="Straight Connector 71"/>
              <p:cNvSpPr/>
              <p:nvPr/>
            </p:nvSpPr>
            <p:spPr>
              <a:xfrm flipH="1">
                <a:off x="0" y="12447354"/>
                <a:ext cx="243841" cy="1"/>
              </a:xfrm>
              <a:prstGeom prst="line">
                <a:avLst/>
              </a:prstGeom>
              <a:noFill/>
              <a:ln w="12700" cap="flat">
                <a:solidFill>
                  <a:srgbClr val="BEBEBE"/>
                </a:solidFill>
                <a:prstDash val="solid"/>
                <a:round/>
              </a:ln>
              <a:effectLst/>
            </p:spPr>
            <p:txBody>
              <a:bodyPr wrap="square" lIns="60959" tIns="60959" rIns="60959" bIns="60959" numCol="1" anchor="t">
                <a:noAutofit/>
              </a:bodyPr>
              <a:lstStyle/>
              <a:p>
                <a:pPr indent="0" defTabSz="686189">
                  <a:defRPr sz="3600"/>
                </a:pPr>
                <a:endParaRPr sz="1350"/>
              </a:p>
            </p:txBody>
          </p:sp>
        </p:grpSp>
      </p:grpSp>
      <p:sp>
        <p:nvSpPr>
          <p:cNvPr id="10382" name="Title Text"/>
          <p:cNvSpPr txBox="1">
            <a:spLocks noGrp="1"/>
          </p:cNvSpPr>
          <p:nvPr>
            <p:ph type="title"/>
          </p:nvPr>
        </p:nvSpPr>
        <p:spPr>
          <a:xfrm>
            <a:off x="228600" y="174058"/>
            <a:ext cx="8016241" cy="390867"/>
          </a:xfrm>
          <a:prstGeom prst="rect">
            <a:avLst/>
          </a:prstGeom>
        </p:spPr>
        <p:txBody>
          <a:bodyPr/>
          <a:lstStyle>
            <a:lvl1pPr>
              <a:defRPr sz="2775" b="0" spc="0">
                <a:solidFill>
                  <a:srgbClr val="924CFC"/>
                </a:solidFill>
              </a:defRPr>
            </a:lvl1pPr>
          </a:lstStyle>
          <a:p>
            <a:r>
              <a:t>Title Text</a:t>
            </a:r>
          </a:p>
        </p:txBody>
      </p:sp>
      <p:sp>
        <p:nvSpPr>
          <p:cNvPr id="10383" name="TextBox 9"/>
          <p:cNvSpPr txBox="1"/>
          <p:nvPr/>
        </p:nvSpPr>
        <p:spPr>
          <a:xfrm>
            <a:off x="-1" y="4943242"/>
            <a:ext cx="1607821" cy="1615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tIns="22860" rIns="22860" bIns="22860">
            <a:spAutoFit/>
          </a:bodyPr>
          <a:lstStyle>
            <a:lvl1pPr indent="0" defTabSz="1829837">
              <a:defRPr sz="2000"/>
            </a:lvl1pPr>
          </a:lstStyle>
          <a:p>
            <a:r>
              <a:rPr sz="750"/>
              <a:t>IBM Confidential</a:t>
            </a:r>
          </a:p>
        </p:txBody>
      </p:sp>
      <p:sp>
        <p:nvSpPr>
          <p:cNvPr id="10384" name="Slide Number"/>
          <p:cNvSpPr txBox="1">
            <a:spLocks noGrp="1"/>
          </p:cNvSpPr>
          <p:nvPr>
            <p:ph type="sldNum" sz="quarter" idx="2"/>
          </p:nvPr>
        </p:nvSpPr>
        <p:spPr>
          <a:xfrm>
            <a:off x="8799765" y="4813993"/>
            <a:ext cx="117821" cy="115523"/>
          </a:xfrm>
          <a:prstGeom prst="rect">
            <a:avLst/>
          </a:prstGeom>
        </p:spPr>
        <p:txBody>
          <a:bodyPr/>
          <a:lstStyle>
            <a:lvl1pPr defTabSz="686189">
              <a:lnSpc>
                <a:spcPct val="100000"/>
              </a:lnSpc>
              <a:defRPr sz="750" spc="0">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4109821114"/>
      </p:ext>
    </p:extLst>
  </p:cSld>
  <p:clrMapOvr>
    <a:masterClrMapping/>
  </p:clrMapOvr>
  <p:transition spd="med"/>
</p:sldLayout>
</file>

<file path=ppt/slideLayouts/slideLayout362.xml><?xml version="1.0" encoding="utf-8"?>
<p:sldLayout xmlns:a="http://schemas.openxmlformats.org/drawingml/2006/main" xmlns:r="http://schemas.openxmlformats.org/officeDocument/2006/relationships" xmlns:p="http://schemas.openxmlformats.org/presentationml/2006/main" showMasterSp="0" type="tx">
  <p:cSld name="5_cover">
    <p:spTree>
      <p:nvGrpSpPr>
        <p:cNvPr id="1" name=""/>
        <p:cNvGrpSpPr/>
        <p:nvPr/>
      </p:nvGrpSpPr>
      <p:grpSpPr>
        <a:xfrm>
          <a:off x="0" y="0"/>
          <a:ext cx="0" cy="0"/>
          <a:chOff x="0" y="0"/>
          <a:chExt cx="0" cy="0"/>
        </a:xfrm>
      </p:grpSpPr>
      <p:sp>
        <p:nvSpPr>
          <p:cNvPr id="10391" name="Title Text"/>
          <p:cNvSpPr txBox="1">
            <a:spLocks noGrp="1"/>
          </p:cNvSpPr>
          <p:nvPr>
            <p:ph type="title"/>
          </p:nvPr>
        </p:nvSpPr>
        <p:spPr>
          <a:xfrm>
            <a:off x="210311" y="137795"/>
            <a:ext cx="4142235" cy="4298610"/>
          </a:xfrm>
          <a:prstGeom prst="rect">
            <a:avLst/>
          </a:prstGeom>
        </p:spPr>
        <p:txBody>
          <a:bodyPr/>
          <a:lstStyle>
            <a:lvl1pPr defTabSz="914400">
              <a:defRPr sz="2400" b="0" spc="0"/>
            </a:lvl1pPr>
          </a:lstStyle>
          <a:p>
            <a:r>
              <a:t>Title Text</a:t>
            </a:r>
          </a:p>
        </p:txBody>
      </p:sp>
      <p:pic>
        <p:nvPicPr>
          <p:cNvPr id="10392" name="ibm_gry.png" descr="ibm_gry.png"/>
          <p:cNvPicPr>
            <a:picLocks noChangeAspect="1"/>
          </p:cNvPicPr>
          <p:nvPr/>
        </p:nvPicPr>
        <p:blipFill>
          <a:blip r:embed="rId2"/>
          <a:stretch>
            <a:fillRect/>
          </a:stretch>
        </p:blipFill>
        <p:spPr>
          <a:xfrm>
            <a:off x="8393810" y="4695215"/>
            <a:ext cx="521591" cy="211669"/>
          </a:xfrm>
          <a:prstGeom prst="rect">
            <a:avLst/>
          </a:prstGeom>
          <a:ln w="12700">
            <a:miter lim="400000"/>
          </a:ln>
        </p:spPr>
      </p:pic>
      <p:grpSp>
        <p:nvGrpSpPr>
          <p:cNvPr id="10437" name="Group"/>
          <p:cNvGrpSpPr/>
          <p:nvPr/>
        </p:nvGrpSpPr>
        <p:grpSpPr>
          <a:xfrm>
            <a:off x="-109731" y="-109958"/>
            <a:ext cx="9364225" cy="5369452"/>
            <a:chOff x="0" y="0"/>
            <a:chExt cx="24971264" cy="14305291"/>
          </a:xfrm>
        </p:grpSpPr>
        <p:grpSp>
          <p:nvGrpSpPr>
            <p:cNvPr id="10404" name="Group"/>
            <p:cNvGrpSpPr/>
            <p:nvPr/>
          </p:nvGrpSpPr>
          <p:grpSpPr>
            <a:xfrm>
              <a:off x="903904" y="-1"/>
              <a:ext cx="23164631" cy="243847"/>
              <a:chOff x="-2" y="0"/>
              <a:chExt cx="23164629" cy="243845"/>
            </a:xfrm>
          </p:grpSpPr>
          <p:sp>
            <p:nvSpPr>
              <p:cNvPr id="10393" name="Line"/>
              <p:cNvSpPr/>
              <p:nvPr/>
            </p:nvSpPr>
            <p:spPr>
              <a:xfrm flipV="1">
                <a:off x="-3" y="0"/>
                <a:ext cx="7" cy="243846"/>
              </a:xfrm>
              <a:prstGeom prst="line">
                <a:avLst/>
              </a:prstGeom>
              <a:noFill/>
              <a:ln w="25400" cap="flat">
                <a:solidFill>
                  <a:srgbClr val="000000"/>
                </a:solidFill>
                <a:prstDash val="solid"/>
                <a:round/>
              </a:ln>
              <a:effectLst/>
            </p:spPr>
            <p:txBody>
              <a:bodyPr wrap="square" lIns="121917" tIns="121917" rIns="121917" bIns="121917" numCol="1" anchor="t">
                <a:noAutofit/>
              </a:bodyPr>
              <a:lstStyle/>
              <a:p>
                <a:pPr indent="0" defTabSz="685982">
                  <a:defRPr sz="3400">
                    <a:solidFill>
                      <a:srgbClr val="FFFFFF"/>
                    </a:solidFill>
                    <a:latin typeface="Arial"/>
                    <a:ea typeface="Arial"/>
                    <a:cs typeface="Arial"/>
                    <a:sym typeface="Arial"/>
                  </a:defRPr>
                </a:pPr>
                <a:endParaRPr sz="1275"/>
              </a:p>
            </p:txBody>
          </p:sp>
          <p:sp>
            <p:nvSpPr>
              <p:cNvPr id="10394" name="Line"/>
              <p:cNvSpPr/>
              <p:nvPr/>
            </p:nvSpPr>
            <p:spPr>
              <a:xfrm flipV="1">
                <a:off x="4876801" y="0"/>
                <a:ext cx="4" cy="243846"/>
              </a:xfrm>
              <a:prstGeom prst="line">
                <a:avLst/>
              </a:prstGeom>
              <a:noFill/>
              <a:ln w="25400" cap="flat">
                <a:solidFill>
                  <a:srgbClr val="000000"/>
                </a:solidFill>
                <a:prstDash val="solid"/>
                <a:round/>
              </a:ln>
              <a:effectLst/>
            </p:spPr>
            <p:txBody>
              <a:bodyPr wrap="square" lIns="121917" tIns="121917" rIns="121917" bIns="121917" numCol="1" anchor="t">
                <a:noAutofit/>
              </a:bodyPr>
              <a:lstStyle/>
              <a:p>
                <a:pPr indent="0" defTabSz="685982">
                  <a:defRPr sz="3400">
                    <a:solidFill>
                      <a:srgbClr val="FFFFFF"/>
                    </a:solidFill>
                    <a:latin typeface="Arial"/>
                    <a:ea typeface="Arial"/>
                    <a:cs typeface="Arial"/>
                    <a:sym typeface="Arial"/>
                  </a:defRPr>
                </a:pPr>
                <a:endParaRPr sz="1275"/>
              </a:p>
            </p:txBody>
          </p:sp>
          <p:sp>
            <p:nvSpPr>
              <p:cNvPr id="10395" name="Line"/>
              <p:cNvSpPr/>
              <p:nvPr/>
            </p:nvSpPr>
            <p:spPr>
              <a:xfrm flipV="1">
                <a:off x="5486401" y="0"/>
                <a:ext cx="4" cy="243846"/>
              </a:xfrm>
              <a:prstGeom prst="line">
                <a:avLst/>
              </a:prstGeom>
              <a:noFill/>
              <a:ln w="25400" cap="flat">
                <a:solidFill>
                  <a:srgbClr val="000000"/>
                </a:solidFill>
                <a:prstDash val="solid"/>
                <a:round/>
              </a:ln>
              <a:effectLst/>
            </p:spPr>
            <p:txBody>
              <a:bodyPr wrap="square" lIns="121917" tIns="121917" rIns="121917" bIns="121917" numCol="1" anchor="t">
                <a:noAutofit/>
              </a:bodyPr>
              <a:lstStyle/>
              <a:p>
                <a:pPr indent="0" defTabSz="685982">
                  <a:defRPr sz="3400">
                    <a:solidFill>
                      <a:srgbClr val="FFFFFF"/>
                    </a:solidFill>
                    <a:latin typeface="Arial"/>
                    <a:ea typeface="Arial"/>
                    <a:cs typeface="Arial"/>
                    <a:sym typeface="Arial"/>
                  </a:defRPr>
                </a:pPr>
                <a:endParaRPr sz="1275"/>
              </a:p>
            </p:txBody>
          </p:sp>
          <p:sp>
            <p:nvSpPr>
              <p:cNvPr id="10396" name="Line"/>
              <p:cNvSpPr/>
              <p:nvPr/>
            </p:nvSpPr>
            <p:spPr>
              <a:xfrm flipV="1">
                <a:off x="6096001" y="0"/>
                <a:ext cx="4" cy="243846"/>
              </a:xfrm>
              <a:prstGeom prst="line">
                <a:avLst/>
              </a:prstGeom>
              <a:noFill/>
              <a:ln w="25400" cap="flat">
                <a:solidFill>
                  <a:srgbClr val="000000"/>
                </a:solidFill>
                <a:prstDash val="solid"/>
                <a:round/>
              </a:ln>
              <a:effectLst/>
            </p:spPr>
            <p:txBody>
              <a:bodyPr wrap="square" lIns="121917" tIns="121917" rIns="121917" bIns="121917" numCol="1" anchor="t">
                <a:noAutofit/>
              </a:bodyPr>
              <a:lstStyle/>
              <a:p>
                <a:pPr indent="0" defTabSz="685982">
                  <a:defRPr sz="3400">
                    <a:solidFill>
                      <a:srgbClr val="FFFFFF"/>
                    </a:solidFill>
                    <a:latin typeface="Arial"/>
                    <a:ea typeface="Arial"/>
                    <a:cs typeface="Arial"/>
                    <a:sym typeface="Arial"/>
                  </a:defRPr>
                </a:pPr>
                <a:endParaRPr sz="1275"/>
              </a:p>
            </p:txBody>
          </p:sp>
          <p:sp>
            <p:nvSpPr>
              <p:cNvPr id="10397" name="Line"/>
              <p:cNvSpPr/>
              <p:nvPr/>
            </p:nvSpPr>
            <p:spPr>
              <a:xfrm flipV="1">
                <a:off x="10972800" y="0"/>
                <a:ext cx="3" cy="243846"/>
              </a:xfrm>
              <a:prstGeom prst="line">
                <a:avLst/>
              </a:prstGeom>
              <a:noFill/>
              <a:ln w="25400" cap="flat">
                <a:solidFill>
                  <a:srgbClr val="000000"/>
                </a:solidFill>
                <a:prstDash val="solid"/>
                <a:round/>
              </a:ln>
              <a:effectLst/>
            </p:spPr>
            <p:txBody>
              <a:bodyPr wrap="square" lIns="121917" tIns="121917" rIns="121917" bIns="121917" numCol="1" anchor="t">
                <a:noAutofit/>
              </a:bodyPr>
              <a:lstStyle/>
              <a:p>
                <a:pPr indent="0" defTabSz="685982">
                  <a:defRPr sz="3400">
                    <a:solidFill>
                      <a:srgbClr val="FFFFFF"/>
                    </a:solidFill>
                    <a:latin typeface="Arial"/>
                    <a:ea typeface="Arial"/>
                    <a:cs typeface="Arial"/>
                    <a:sym typeface="Arial"/>
                  </a:defRPr>
                </a:pPr>
                <a:endParaRPr sz="1275"/>
              </a:p>
            </p:txBody>
          </p:sp>
          <p:sp>
            <p:nvSpPr>
              <p:cNvPr id="10398" name="Line"/>
              <p:cNvSpPr/>
              <p:nvPr/>
            </p:nvSpPr>
            <p:spPr>
              <a:xfrm flipV="1">
                <a:off x="11582400" y="0"/>
                <a:ext cx="3" cy="243846"/>
              </a:xfrm>
              <a:prstGeom prst="line">
                <a:avLst/>
              </a:prstGeom>
              <a:noFill/>
              <a:ln w="25400" cap="flat">
                <a:solidFill>
                  <a:srgbClr val="000000"/>
                </a:solidFill>
                <a:prstDash val="solid"/>
                <a:round/>
              </a:ln>
              <a:effectLst/>
            </p:spPr>
            <p:txBody>
              <a:bodyPr wrap="square" lIns="121917" tIns="121917" rIns="121917" bIns="121917" numCol="1" anchor="t">
                <a:noAutofit/>
              </a:bodyPr>
              <a:lstStyle/>
              <a:p>
                <a:pPr indent="0" defTabSz="685982">
                  <a:defRPr sz="3400">
                    <a:solidFill>
                      <a:srgbClr val="FFFFFF"/>
                    </a:solidFill>
                    <a:latin typeface="Arial"/>
                    <a:ea typeface="Arial"/>
                    <a:cs typeface="Arial"/>
                    <a:sym typeface="Arial"/>
                  </a:defRPr>
                </a:pPr>
                <a:endParaRPr sz="1275"/>
              </a:p>
            </p:txBody>
          </p:sp>
          <p:sp>
            <p:nvSpPr>
              <p:cNvPr id="10399" name="Line"/>
              <p:cNvSpPr/>
              <p:nvPr/>
            </p:nvSpPr>
            <p:spPr>
              <a:xfrm flipV="1">
                <a:off x="12192000" y="0"/>
                <a:ext cx="3" cy="243846"/>
              </a:xfrm>
              <a:prstGeom prst="line">
                <a:avLst/>
              </a:prstGeom>
              <a:noFill/>
              <a:ln w="25400" cap="flat">
                <a:solidFill>
                  <a:srgbClr val="000000"/>
                </a:solidFill>
                <a:prstDash val="solid"/>
                <a:round/>
              </a:ln>
              <a:effectLst/>
            </p:spPr>
            <p:txBody>
              <a:bodyPr wrap="square" lIns="121917" tIns="121917" rIns="121917" bIns="121917" numCol="1" anchor="t">
                <a:noAutofit/>
              </a:bodyPr>
              <a:lstStyle/>
              <a:p>
                <a:pPr indent="0" defTabSz="685982">
                  <a:defRPr sz="3400">
                    <a:solidFill>
                      <a:srgbClr val="FFFFFF"/>
                    </a:solidFill>
                    <a:latin typeface="Arial"/>
                    <a:ea typeface="Arial"/>
                    <a:cs typeface="Arial"/>
                    <a:sym typeface="Arial"/>
                  </a:defRPr>
                </a:pPr>
                <a:endParaRPr sz="1275"/>
              </a:p>
            </p:txBody>
          </p:sp>
          <p:sp>
            <p:nvSpPr>
              <p:cNvPr id="10400" name="Line"/>
              <p:cNvSpPr/>
              <p:nvPr/>
            </p:nvSpPr>
            <p:spPr>
              <a:xfrm flipV="1">
                <a:off x="17068801" y="0"/>
                <a:ext cx="4" cy="243846"/>
              </a:xfrm>
              <a:prstGeom prst="line">
                <a:avLst/>
              </a:prstGeom>
              <a:noFill/>
              <a:ln w="25400" cap="flat">
                <a:solidFill>
                  <a:srgbClr val="000000"/>
                </a:solidFill>
                <a:prstDash val="solid"/>
                <a:round/>
              </a:ln>
              <a:effectLst/>
            </p:spPr>
            <p:txBody>
              <a:bodyPr wrap="square" lIns="121917" tIns="121917" rIns="121917" bIns="121917" numCol="1" anchor="t">
                <a:noAutofit/>
              </a:bodyPr>
              <a:lstStyle/>
              <a:p>
                <a:pPr indent="0" defTabSz="685982">
                  <a:defRPr sz="3400">
                    <a:solidFill>
                      <a:srgbClr val="FFFFFF"/>
                    </a:solidFill>
                    <a:latin typeface="Arial"/>
                    <a:ea typeface="Arial"/>
                    <a:cs typeface="Arial"/>
                    <a:sym typeface="Arial"/>
                  </a:defRPr>
                </a:pPr>
                <a:endParaRPr sz="1275"/>
              </a:p>
            </p:txBody>
          </p:sp>
          <p:sp>
            <p:nvSpPr>
              <p:cNvPr id="10401" name="Line"/>
              <p:cNvSpPr/>
              <p:nvPr/>
            </p:nvSpPr>
            <p:spPr>
              <a:xfrm flipV="1">
                <a:off x="17678404" y="0"/>
                <a:ext cx="4" cy="243846"/>
              </a:xfrm>
              <a:prstGeom prst="line">
                <a:avLst/>
              </a:prstGeom>
              <a:noFill/>
              <a:ln w="25400" cap="flat">
                <a:solidFill>
                  <a:srgbClr val="000000"/>
                </a:solidFill>
                <a:prstDash val="solid"/>
                <a:round/>
              </a:ln>
              <a:effectLst/>
            </p:spPr>
            <p:txBody>
              <a:bodyPr wrap="square" lIns="121917" tIns="121917" rIns="121917" bIns="121917" numCol="1" anchor="t">
                <a:noAutofit/>
              </a:bodyPr>
              <a:lstStyle/>
              <a:p>
                <a:pPr indent="0" defTabSz="685982">
                  <a:defRPr sz="3400">
                    <a:solidFill>
                      <a:srgbClr val="FFFFFF"/>
                    </a:solidFill>
                    <a:latin typeface="Arial"/>
                    <a:ea typeface="Arial"/>
                    <a:cs typeface="Arial"/>
                    <a:sym typeface="Arial"/>
                  </a:defRPr>
                </a:pPr>
                <a:endParaRPr sz="1275"/>
              </a:p>
            </p:txBody>
          </p:sp>
          <p:sp>
            <p:nvSpPr>
              <p:cNvPr id="10402" name="Line"/>
              <p:cNvSpPr/>
              <p:nvPr/>
            </p:nvSpPr>
            <p:spPr>
              <a:xfrm flipV="1">
                <a:off x="18288004" y="0"/>
                <a:ext cx="4" cy="243846"/>
              </a:xfrm>
              <a:prstGeom prst="line">
                <a:avLst/>
              </a:prstGeom>
              <a:noFill/>
              <a:ln w="25400" cap="flat">
                <a:solidFill>
                  <a:srgbClr val="000000"/>
                </a:solidFill>
                <a:prstDash val="solid"/>
                <a:round/>
              </a:ln>
              <a:effectLst/>
            </p:spPr>
            <p:txBody>
              <a:bodyPr wrap="square" lIns="121917" tIns="121917" rIns="121917" bIns="121917" numCol="1" anchor="t">
                <a:noAutofit/>
              </a:bodyPr>
              <a:lstStyle/>
              <a:p>
                <a:pPr indent="0" defTabSz="685982">
                  <a:defRPr sz="3400">
                    <a:solidFill>
                      <a:srgbClr val="FFFFFF"/>
                    </a:solidFill>
                    <a:latin typeface="Arial"/>
                    <a:ea typeface="Arial"/>
                    <a:cs typeface="Arial"/>
                    <a:sym typeface="Arial"/>
                  </a:defRPr>
                </a:pPr>
                <a:endParaRPr sz="1275"/>
              </a:p>
            </p:txBody>
          </p:sp>
          <p:sp>
            <p:nvSpPr>
              <p:cNvPr id="10403" name="Line"/>
              <p:cNvSpPr/>
              <p:nvPr/>
            </p:nvSpPr>
            <p:spPr>
              <a:xfrm flipV="1">
                <a:off x="23164624" y="0"/>
                <a:ext cx="4" cy="243846"/>
              </a:xfrm>
              <a:prstGeom prst="line">
                <a:avLst/>
              </a:prstGeom>
              <a:noFill/>
              <a:ln w="25400" cap="flat">
                <a:solidFill>
                  <a:srgbClr val="000000"/>
                </a:solidFill>
                <a:prstDash val="solid"/>
                <a:round/>
              </a:ln>
              <a:effectLst/>
            </p:spPr>
            <p:txBody>
              <a:bodyPr wrap="square" lIns="121917" tIns="121917" rIns="121917" bIns="121917" numCol="1" anchor="t">
                <a:noAutofit/>
              </a:bodyPr>
              <a:lstStyle/>
              <a:p>
                <a:pPr indent="0" defTabSz="685982">
                  <a:defRPr sz="3400">
                    <a:solidFill>
                      <a:srgbClr val="FFFFFF"/>
                    </a:solidFill>
                    <a:latin typeface="Arial"/>
                    <a:ea typeface="Arial"/>
                    <a:cs typeface="Arial"/>
                    <a:sym typeface="Arial"/>
                  </a:defRPr>
                </a:pPr>
                <a:endParaRPr sz="1275"/>
              </a:p>
            </p:txBody>
          </p:sp>
        </p:grpSp>
        <p:grpSp>
          <p:nvGrpSpPr>
            <p:cNvPr id="10416" name="Group"/>
            <p:cNvGrpSpPr/>
            <p:nvPr/>
          </p:nvGrpSpPr>
          <p:grpSpPr>
            <a:xfrm>
              <a:off x="903904" y="14061445"/>
              <a:ext cx="23164631" cy="243847"/>
              <a:chOff x="-2" y="0"/>
              <a:chExt cx="23164629" cy="243845"/>
            </a:xfrm>
          </p:grpSpPr>
          <p:sp>
            <p:nvSpPr>
              <p:cNvPr id="10405" name="Line"/>
              <p:cNvSpPr/>
              <p:nvPr/>
            </p:nvSpPr>
            <p:spPr>
              <a:xfrm flipV="1">
                <a:off x="-3" y="0"/>
                <a:ext cx="7" cy="243846"/>
              </a:xfrm>
              <a:prstGeom prst="line">
                <a:avLst/>
              </a:prstGeom>
              <a:noFill/>
              <a:ln w="25400" cap="flat">
                <a:solidFill>
                  <a:srgbClr val="000000"/>
                </a:solidFill>
                <a:prstDash val="solid"/>
                <a:round/>
              </a:ln>
              <a:effectLst/>
            </p:spPr>
            <p:txBody>
              <a:bodyPr wrap="square" lIns="121917" tIns="121917" rIns="121917" bIns="121917" numCol="1" anchor="t">
                <a:noAutofit/>
              </a:bodyPr>
              <a:lstStyle/>
              <a:p>
                <a:pPr indent="0" defTabSz="685982">
                  <a:defRPr sz="3400">
                    <a:solidFill>
                      <a:srgbClr val="FFFFFF"/>
                    </a:solidFill>
                    <a:latin typeface="Arial"/>
                    <a:ea typeface="Arial"/>
                    <a:cs typeface="Arial"/>
                    <a:sym typeface="Arial"/>
                  </a:defRPr>
                </a:pPr>
                <a:endParaRPr sz="1275"/>
              </a:p>
            </p:txBody>
          </p:sp>
          <p:sp>
            <p:nvSpPr>
              <p:cNvPr id="10406" name="Line"/>
              <p:cNvSpPr/>
              <p:nvPr/>
            </p:nvSpPr>
            <p:spPr>
              <a:xfrm flipV="1">
                <a:off x="4876801" y="0"/>
                <a:ext cx="4" cy="243846"/>
              </a:xfrm>
              <a:prstGeom prst="line">
                <a:avLst/>
              </a:prstGeom>
              <a:noFill/>
              <a:ln w="25400" cap="flat">
                <a:solidFill>
                  <a:srgbClr val="000000"/>
                </a:solidFill>
                <a:prstDash val="solid"/>
                <a:round/>
              </a:ln>
              <a:effectLst/>
            </p:spPr>
            <p:txBody>
              <a:bodyPr wrap="square" lIns="121917" tIns="121917" rIns="121917" bIns="121917" numCol="1" anchor="t">
                <a:noAutofit/>
              </a:bodyPr>
              <a:lstStyle/>
              <a:p>
                <a:pPr indent="0" defTabSz="685982">
                  <a:defRPr sz="3400">
                    <a:solidFill>
                      <a:srgbClr val="FFFFFF"/>
                    </a:solidFill>
                    <a:latin typeface="Arial"/>
                    <a:ea typeface="Arial"/>
                    <a:cs typeface="Arial"/>
                    <a:sym typeface="Arial"/>
                  </a:defRPr>
                </a:pPr>
                <a:endParaRPr sz="1275"/>
              </a:p>
            </p:txBody>
          </p:sp>
          <p:sp>
            <p:nvSpPr>
              <p:cNvPr id="10407" name="Line"/>
              <p:cNvSpPr/>
              <p:nvPr/>
            </p:nvSpPr>
            <p:spPr>
              <a:xfrm flipV="1">
                <a:off x="5486401" y="0"/>
                <a:ext cx="4" cy="243846"/>
              </a:xfrm>
              <a:prstGeom prst="line">
                <a:avLst/>
              </a:prstGeom>
              <a:noFill/>
              <a:ln w="25400" cap="flat">
                <a:solidFill>
                  <a:srgbClr val="000000"/>
                </a:solidFill>
                <a:prstDash val="solid"/>
                <a:round/>
              </a:ln>
              <a:effectLst/>
            </p:spPr>
            <p:txBody>
              <a:bodyPr wrap="square" lIns="121917" tIns="121917" rIns="121917" bIns="121917" numCol="1" anchor="t">
                <a:noAutofit/>
              </a:bodyPr>
              <a:lstStyle/>
              <a:p>
                <a:pPr indent="0" defTabSz="685982">
                  <a:defRPr sz="3400">
                    <a:solidFill>
                      <a:srgbClr val="FFFFFF"/>
                    </a:solidFill>
                    <a:latin typeface="Arial"/>
                    <a:ea typeface="Arial"/>
                    <a:cs typeface="Arial"/>
                    <a:sym typeface="Arial"/>
                  </a:defRPr>
                </a:pPr>
                <a:endParaRPr sz="1275"/>
              </a:p>
            </p:txBody>
          </p:sp>
          <p:sp>
            <p:nvSpPr>
              <p:cNvPr id="10408" name="Line"/>
              <p:cNvSpPr/>
              <p:nvPr/>
            </p:nvSpPr>
            <p:spPr>
              <a:xfrm flipV="1">
                <a:off x="6096001" y="0"/>
                <a:ext cx="4" cy="243846"/>
              </a:xfrm>
              <a:prstGeom prst="line">
                <a:avLst/>
              </a:prstGeom>
              <a:noFill/>
              <a:ln w="25400" cap="flat">
                <a:solidFill>
                  <a:srgbClr val="000000"/>
                </a:solidFill>
                <a:prstDash val="solid"/>
                <a:round/>
              </a:ln>
              <a:effectLst/>
            </p:spPr>
            <p:txBody>
              <a:bodyPr wrap="square" lIns="121917" tIns="121917" rIns="121917" bIns="121917" numCol="1" anchor="t">
                <a:noAutofit/>
              </a:bodyPr>
              <a:lstStyle/>
              <a:p>
                <a:pPr indent="0" defTabSz="685982">
                  <a:defRPr sz="3400">
                    <a:solidFill>
                      <a:srgbClr val="FFFFFF"/>
                    </a:solidFill>
                    <a:latin typeface="Arial"/>
                    <a:ea typeface="Arial"/>
                    <a:cs typeface="Arial"/>
                    <a:sym typeface="Arial"/>
                  </a:defRPr>
                </a:pPr>
                <a:endParaRPr sz="1275"/>
              </a:p>
            </p:txBody>
          </p:sp>
          <p:sp>
            <p:nvSpPr>
              <p:cNvPr id="10409" name="Line"/>
              <p:cNvSpPr/>
              <p:nvPr/>
            </p:nvSpPr>
            <p:spPr>
              <a:xfrm flipV="1">
                <a:off x="10972800" y="0"/>
                <a:ext cx="3" cy="243846"/>
              </a:xfrm>
              <a:prstGeom prst="line">
                <a:avLst/>
              </a:prstGeom>
              <a:noFill/>
              <a:ln w="25400" cap="flat">
                <a:solidFill>
                  <a:srgbClr val="000000"/>
                </a:solidFill>
                <a:prstDash val="solid"/>
                <a:round/>
              </a:ln>
              <a:effectLst/>
            </p:spPr>
            <p:txBody>
              <a:bodyPr wrap="square" lIns="121917" tIns="121917" rIns="121917" bIns="121917" numCol="1" anchor="t">
                <a:noAutofit/>
              </a:bodyPr>
              <a:lstStyle/>
              <a:p>
                <a:pPr indent="0" defTabSz="685982">
                  <a:defRPr sz="3400">
                    <a:solidFill>
                      <a:srgbClr val="FFFFFF"/>
                    </a:solidFill>
                    <a:latin typeface="Arial"/>
                    <a:ea typeface="Arial"/>
                    <a:cs typeface="Arial"/>
                    <a:sym typeface="Arial"/>
                  </a:defRPr>
                </a:pPr>
                <a:endParaRPr sz="1275"/>
              </a:p>
            </p:txBody>
          </p:sp>
          <p:sp>
            <p:nvSpPr>
              <p:cNvPr id="10410" name="Line"/>
              <p:cNvSpPr/>
              <p:nvPr/>
            </p:nvSpPr>
            <p:spPr>
              <a:xfrm flipV="1">
                <a:off x="11582400" y="0"/>
                <a:ext cx="3" cy="243846"/>
              </a:xfrm>
              <a:prstGeom prst="line">
                <a:avLst/>
              </a:prstGeom>
              <a:noFill/>
              <a:ln w="25400" cap="flat">
                <a:solidFill>
                  <a:srgbClr val="000000"/>
                </a:solidFill>
                <a:prstDash val="solid"/>
                <a:round/>
              </a:ln>
              <a:effectLst/>
            </p:spPr>
            <p:txBody>
              <a:bodyPr wrap="square" lIns="121917" tIns="121917" rIns="121917" bIns="121917" numCol="1" anchor="t">
                <a:noAutofit/>
              </a:bodyPr>
              <a:lstStyle/>
              <a:p>
                <a:pPr indent="0" defTabSz="685982">
                  <a:defRPr sz="3400">
                    <a:solidFill>
                      <a:srgbClr val="FFFFFF"/>
                    </a:solidFill>
                    <a:latin typeface="Arial"/>
                    <a:ea typeface="Arial"/>
                    <a:cs typeface="Arial"/>
                    <a:sym typeface="Arial"/>
                  </a:defRPr>
                </a:pPr>
                <a:endParaRPr sz="1275"/>
              </a:p>
            </p:txBody>
          </p:sp>
          <p:sp>
            <p:nvSpPr>
              <p:cNvPr id="10411" name="Line"/>
              <p:cNvSpPr/>
              <p:nvPr/>
            </p:nvSpPr>
            <p:spPr>
              <a:xfrm flipV="1">
                <a:off x="12192000" y="0"/>
                <a:ext cx="3" cy="243846"/>
              </a:xfrm>
              <a:prstGeom prst="line">
                <a:avLst/>
              </a:prstGeom>
              <a:noFill/>
              <a:ln w="25400" cap="flat">
                <a:solidFill>
                  <a:srgbClr val="000000"/>
                </a:solidFill>
                <a:prstDash val="solid"/>
                <a:round/>
              </a:ln>
              <a:effectLst/>
            </p:spPr>
            <p:txBody>
              <a:bodyPr wrap="square" lIns="121917" tIns="121917" rIns="121917" bIns="121917" numCol="1" anchor="t">
                <a:noAutofit/>
              </a:bodyPr>
              <a:lstStyle/>
              <a:p>
                <a:pPr indent="0" defTabSz="685982">
                  <a:defRPr sz="3400">
                    <a:solidFill>
                      <a:srgbClr val="FFFFFF"/>
                    </a:solidFill>
                    <a:latin typeface="Arial"/>
                    <a:ea typeface="Arial"/>
                    <a:cs typeface="Arial"/>
                    <a:sym typeface="Arial"/>
                  </a:defRPr>
                </a:pPr>
                <a:endParaRPr sz="1275"/>
              </a:p>
            </p:txBody>
          </p:sp>
          <p:sp>
            <p:nvSpPr>
              <p:cNvPr id="10412" name="Line"/>
              <p:cNvSpPr/>
              <p:nvPr/>
            </p:nvSpPr>
            <p:spPr>
              <a:xfrm flipV="1">
                <a:off x="17068801" y="0"/>
                <a:ext cx="4" cy="243846"/>
              </a:xfrm>
              <a:prstGeom prst="line">
                <a:avLst/>
              </a:prstGeom>
              <a:noFill/>
              <a:ln w="25400" cap="flat">
                <a:solidFill>
                  <a:srgbClr val="000000"/>
                </a:solidFill>
                <a:prstDash val="solid"/>
                <a:round/>
              </a:ln>
              <a:effectLst/>
            </p:spPr>
            <p:txBody>
              <a:bodyPr wrap="square" lIns="121917" tIns="121917" rIns="121917" bIns="121917" numCol="1" anchor="t">
                <a:noAutofit/>
              </a:bodyPr>
              <a:lstStyle/>
              <a:p>
                <a:pPr indent="0" defTabSz="685982">
                  <a:defRPr sz="3400">
                    <a:solidFill>
                      <a:srgbClr val="FFFFFF"/>
                    </a:solidFill>
                    <a:latin typeface="Arial"/>
                    <a:ea typeface="Arial"/>
                    <a:cs typeface="Arial"/>
                    <a:sym typeface="Arial"/>
                  </a:defRPr>
                </a:pPr>
                <a:endParaRPr sz="1275"/>
              </a:p>
            </p:txBody>
          </p:sp>
          <p:sp>
            <p:nvSpPr>
              <p:cNvPr id="10413" name="Line"/>
              <p:cNvSpPr/>
              <p:nvPr/>
            </p:nvSpPr>
            <p:spPr>
              <a:xfrm flipV="1">
                <a:off x="17678404" y="0"/>
                <a:ext cx="4" cy="243846"/>
              </a:xfrm>
              <a:prstGeom prst="line">
                <a:avLst/>
              </a:prstGeom>
              <a:noFill/>
              <a:ln w="25400" cap="flat">
                <a:solidFill>
                  <a:srgbClr val="000000"/>
                </a:solidFill>
                <a:prstDash val="solid"/>
                <a:round/>
              </a:ln>
              <a:effectLst/>
            </p:spPr>
            <p:txBody>
              <a:bodyPr wrap="square" lIns="121917" tIns="121917" rIns="121917" bIns="121917" numCol="1" anchor="t">
                <a:noAutofit/>
              </a:bodyPr>
              <a:lstStyle/>
              <a:p>
                <a:pPr indent="0" defTabSz="685982">
                  <a:defRPr sz="3400">
                    <a:solidFill>
                      <a:srgbClr val="FFFFFF"/>
                    </a:solidFill>
                    <a:latin typeface="Arial"/>
                    <a:ea typeface="Arial"/>
                    <a:cs typeface="Arial"/>
                    <a:sym typeface="Arial"/>
                  </a:defRPr>
                </a:pPr>
                <a:endParaRPr sz="1275"/>
              </a:p>
            </p:txBody>
          </p:sp>
          <p:sp>
            <p:nvSpPr>
              <p:cNvPr id="10414" name="Line"/>
              <p:cNvSpPr/>
              <p:nvPr/>
            </p:nvSpPr>
            <p:spPr>
              <a:xfrm flipV="1">
                <a:off x="18288004" y="0"/>
                <a:ext cx="4" cy="243846"/>
              </a:xfrm>
              <a:prstGeom prst="line">
                <a:avLst/>
              </a:prstGeom>
              <a:noFill/>
              <a:ln w="25400" cap="flat">
                <a:solidFill>
                  <a:srgbClr val="000000"/>
                </a:solidFill>
                <a:prstDash val="solid"/>
                <a:round/>
              </a:ln>
              <a:effectLst/>
            </p:spPr>
            <p:txBody>
              <a:bodyPr wrap="square" lIns="121917" tIns="121917" rIns="121917" bIns="121917" numCol="1" anchor="t">
                <a:noAutofit/>
              </a:bodyPr>
              <a:lstStyle/>
              <a:p>
                <a:pPr indent="0" defTabSz="685982">
                  <a:defRPr sz="3400">
                    <a:solidFill>
                      <a:srgbClr val="FFFFFF"/>
                    </a:solidFill>
                    <a:latin typeface="Arial"/>
                    <a:ea typeface="Arial"/>
                    <a:cs typeface="Arial"/>
                    <a:sym typeface="Arial"/>
                  </a:defRPr>
                </a:pPr>
                <a:endParaRPr sz="1275"/>
              </a:p>
            </p:txBody>
          </p:sp>
          <p:sp>
            <p:nvSpPr>
              <p:cNvPr id="10415" name="Line"/>
              <p:cNvSpPr/>
              <p:nvPr/>
            </p:nvSpPr>
            <p:spPr>
              <a:xfrm flipV="1">
                <a:off x="23164624" y="0"/>
                <a:ext cx="4" cy="243846"/>
              </a:xfrm>
              <a:prstGeom prst="line">
                <a:avLst/>
              </a:prstGeom>
              <a:noFill/>
              <a:ln w="25400" cap="flat">
                <a:solidFill>
                  <a:srgbClr val="000000"/>
                </a:solidFill>
                <a:prstDash val="solid"/>
                <a:round/>
              </a:ln>
              <a:effectLst/>
            </p:spPr>
            <p:txBody>
              <a:bodyPr wrap="square" lIns="121917" tIns="121917" rIns="121917" bIns="121917" numCol="1" anchor="t">
                <a:noAutofit/>
              </a:bodyPr>
              <a:lstStyle/>
              <a:p>
                <a:pPr indent="0" defTabSz="685982">
                  <a:defRPr sz="3400">
                    <a:solidFill>
                      <a:srgbClr val="FFFFFF"/>
                    </a:solidFill>
                    <a:latin typeface="Arial"/>
                    <a:ea typeface="Arial"/>
                    <a:cs typeface="Arial"/>
                    <a:sym typeface="Arial"/>
                  </a:defRPr>
                </a:pPr>
                <a:endParaRPr sz="1275"/>
              </a:p>
            </p:txBody>
          </p:sp>
        </p:grpSp>
        <p:grpSp>
          <p:nvGrpSpPr>
            <p:cNvPr id="10426" name="Group"/>
            <p:cNvGrpSpPr/>
            <p:nvPr/>
          </p:nvGrpSpPr>
          <p:grpSpPr>
            <a:xfrm>
              <a:off x="0" y="926928"/>
              <a:ext cx="243846" cy="12438558"/>
              <a:chOff x="0" y="-2"/>
              <a:chExt cx="243845" cy="12438557"/>
            </a:xfrm>
          </p:grpSpPr>
          <p:sp>
            <p:nvSpPr>
              <p:cNvPr id="10417" name="Line"/>
              <p:cNvSpPr/>
              <p:nvPr/>
            </p:nvSpPr>
            <p:spPr>
              <a:xfrm flipH="1">
                <a:off x="0" y="1109469"/>
                <a:ext cx="243846" cy="4"/>
              </a:xfrm>
              <a:prstGeom prst="line">
                <a:avLst/>
              </a:prstGeom>
              <a:noFill/>
              <a:ln w="25400" cap="flat">
                <a:solidFill>
                  <a:srgbClr val="000000"/>
                </a:solidFill>
                <a:prstDash val="solid"/>
                <a:round/>
              </a:ln>
              <a:effectLst/>
            </p:spPr>
            <p:txBody>
              <a:bodyPr wrap="square" lIns="121917" tIns="121917" rIns="121917" bIns="121917" numCol="1" anchor="t">
                <a:noAutofit/>
              </a:bodyPr>
              <a:lstStyle/>
              <a:p>
                <a:pPr indent="0" defTabSz="685982">
                  <a:defRPr sz="3400">
                    <a:solidFill>
                      <a:srgbClr val="FFFFFF"/>
                    </a:solidFill>
                    <a:latin typeface="Arial"/>
                    <a:ea typeface="Arial"/>
                    <a:cs typeface="Arial"/>
                    <a:sym typeface="Arial"/>
                  </a:defRPr>
                </a:pPr>
                <a:endParaRPr sz="1275"/>
              </a:p>
            </p:txBody>
          </p:sp>
          <p:sp>
            <p:nvSpPr>
              <p:cNvPr id="10418" name="Line"/>
              <p:cNvSpPr/>
              <p:nvPr/>
            </p:nvSpPr>
            <p:spPr>
              <a:xfrm flipH="1">
                <a:off x="0" y="2804158"/>
                <a:ext cx="243846" cy="4"/>
              </a:xfrm>
              <a:prstGeom prst="line">
                <a:avLst/>
              </a:prstGeom>
              <a:noFill/>
              <a:ln w="25400" cap="flat">
                <a:solidFill>
                  <a:srgbClr val="000000"/>
                </a:solidFill>
                <a:prstDash val="solid"/>
                <a:round/>
              </a:ln>
              <a:effectLst/>
            </p:spPr>
            <p:txBody>
              <a:bodyPr wrap="square" lIns="121917" tIns="121917" rIns="121917" bIns="121917" numCol="1" anchor="t">
                <a:noAutofit/>
              </a:bodyPr>
              <a:lstStyle/>
              <a:p>
                <a:pPr indent="0" defTabSz="685982">
                  <a:defRPr sz="3400">
                    <a:solidFill>
                      <a:srgbClr val="FFFFFF"/>
                    </a:solidFill>
                    <a:latin typeface="Arial"/>
                    <a:ea typeface="Arial"/>
                    <a:cs typeface="Arial"/>
                    <a:sym typeface="Arial"/>
                  </a:defRPr>
                </a:pPr>
                <a:endParaRPr sz="1275"/>
              </a:p>
            </p:txBody>
          </p:sp>
          <p:sp>
            <p:nvSpPr>
              <p:cNvPr id="10419" name="Line"/>
              <p:cNvSpPr/>
              <p:nvPr/>
            </p:nvSpPr>
            <p:spPr>
              <a:xfrm flipH="1">
                <a:off x="0" y="4511039"/>
                <a:ext cx="243846" cy="3"/>
              </a:xfrm>
              <a:prstGeom prst="line">
                <a:avLst/>
              </a:prstGeom>
              <a:noFill/>
              <a:ln w="25400" cap="flat">
                <a:solidFill>
                  <a:srgbClr val="000000"/>
                </a:solidFill>
                <a:prstDash val="solid"/>
                <a:round/>
              </a:ln>
              <a:effectLst/>
            </p:spPr>
            <p:txBody>
              <a:bodyPr wrap="square" lIns="121917" tIns="121917" rIns="121917" bIns="121917" numCol="1" anchor="t">
                <a:noAutofit/>
              </a:bodyPr>
              <a:lstStyle/>
              <a:p>
                <a:pPr indent="0" defTabSz="685982">
                  <a:defRPr sz="3400">
                    <a:solidFill>
                      <a:srgbClr val="FFFFFF"/>
                    </a:solidFill>
                    <a:latin typeface="Arial"/>
                    <a:ea typeface="Arial"/>
                    <a:cs typeface="Arial"/>
                    <a:sym typeface="Arial"/>
                  </a:defRPr>
                </a:pPr>
                <a:endParaRPr sz="1275"/>
              </a:p>
            </p:txBody>
          </p:sp>
          <p:sp>
            <p:nvSpPr>
              <p:cNvPr id="10420" name="Line"/>
              <p:cNvSpPr/>
              <p:nvPr/>
            </p:nvSpPr>
            <p:spPr>
              <a:xfrm flipH="1">
                <a:off x="0" y="6221989"/>
                <a:ext cx="243846" cy="4"/>
              </a:xfrm>
              <a:prstGeom prst="line">
                <a:avLst/>
              </a:prstGeom>
              <a:noFill/>
              <a:ln w="25400" cap="flat">
                <a:solidFill>
                  <a:srgbClr val="000000"/>
                </a:solidFill>
                <a:prstDash val="solid"/>
                <a:round/>
              </a:ln>
              <a:effectLst/>
            </p:spPr>
            <p:txBody>
              <a:bodyPr wrap="square" lIns="121917" tIns="121917" rIns="121917" bIns="121917" numCol="1" anchor="t">
                <a:noAutofit/>
              </a:bodyPr>
              <a:lstStyle/>
              <a:p>
                <a:pPr indent="0" defTabSz="685982">
                  <a:defRPr sz="3400">
                    <a:solidFill>
                      <a:srgbClr val="FFFFFF"/>
                    </a:solidFill>
                    <a:latin typeface="Arial"/>
                    <a:ea typeface="Arial"/>
                    <a:cs typeface="Arial"/>
                    <a:sym typeface="Arial"/>
                  </a:defRPr>
                </a:pPr>
                <a:endParaRPr sz="1275"/>
              </a:p>
            </p:txBody>
          </p:sp>
          <p:sp>
            <p:nvSpPr>
              <p:cNvPr id="10421" name="Line"/>
              <p:cNvSpPr/>
              <p:nvPr/>
            </p:nvSpPr>
            <p:spPr>
              <a:xfrm flipH="1">
                <a:off x="0" y="7924803"/>
                <a:ext cx="243846" cy="1"/>
              </a:xfrm>
              <a:prstGeom prst="line">
                <a:avLst/>
              </a:prstGeom>
              <a:noFill/>
              <a:ln w="25400" cap="flat">
                <a:solidFill>
                  <a:srgbClr val="000000"/>
                </a:solidFill>
                <a:prstDash val="solid"/>
                <a:round/>
              </a:ln>
              <a:effectLst/>
            </p:spPr>
            <p:txBody>
              <a:bodyPr wrap="square" lIns="121917" tIns="121917" rIns="121917" bIns="121917" numCol="1" anchor="t">
                <a:noAutofit/>
              </a:bodyPr>
              <a:lstStyle/>
              <a:p>
                <a:pPr indent="0" defTabSz="685982">
                  <a:defRPr sz="3400">
                    <a:solidFill>
                      <a:srgbClr val="FFFFFF"/>
                    </a:solidFill>
                    <a:latin typeface="Arial"/>
                    <a:ea typeface="Arial"/>
                    <a:cs typeface="Arial"/>
                    <a:sym typeface="Arial"/>
                  </a:defRPr>
                </a:pPr>
                <a:endParaRPr sz="1275"/>
              </a:p>
            </p:txBody>
          </p:sp>
          <p:sp>
            <p:nvSpPr>
              <p:cNvPr id="10422" name="Line"/>
              <p:cNvSpPr/>
              <p:nvPr/>
            </p:nvSpPr>
            <p:spPr>
              <a:xfrm flipH="1">
                <a:off x="0" y="9631682"/>
                <a:ext cx="243846" cy="3"/>
              </a:xfrm>
              <a:prstGeom prst="line">
                <a:avLst/>
              </a:prstGeom>
              <a:noFill/>
              <a:ln w="25400" cap="flat">
                <a:solidFill>
                  <a:srgbClr val="000000"/>
                </a:solidFill>
                <a:prstDash val="solid"/>
                <a:round/>
              </a:ln>
              <a:effectLst/>
            </p:spPr>
            <p:txBody>
              <a:bodyPr wrap="square" lIns="121917" tIns="121917" rIns="121917" bIns="121917" numCol="1" anchor="t">
                <a:noAutofit/>
              </a:bodyPr>
              <a:lstStyle/>
              <a:p>
                <a:pPr indent="0" defTabSz="685982">
                  <a:defRPr sz="3400">
                    <a:solidFill>
                      <a:srgbClr val="FFFFFF"/>
                    </a:solidFill>
                    <a:latin typeface="Arial"/>
                    <a:ea typeface="Arial"/>
                    <a:cs typeface="Arial"/>
                    <a:sym typeface="Arial"/>
                  </a:defRPr>
                </a:pPr>
                <a:endParaRPr sz="1275"/>
              </a:p>
            </p:txBody>
          </p:sp>
          <p:sp>
            <p:nvSpPr>
              <p:cNvPr id="10423" name="Line"/>
              <p:cNvSpPr/>
              <p:nvPr/>
            </p:nvSpPr>
            <p:spPr>
              <a:xfrm flipH="1">
                <a:off x="0" y="11350756"/>
                <a:ext cx="243846" cy="4"/>
              </a:xfrm>
              <a:prstGeom prst="line">
                <a:avLst/>
              </a:prstGeom>
              <a:noFill/>
              <a:ln w="25400" cap="flat">
                <a:solidFill>
                  <a:srgbClr val="000000"/>
                </a:solidFill>
                <a:prstDash val="solid"/>
                <a:round/>
              </a:ln>
              <a:effectLst/>
            </p:spPr>
            <p:txBody>
              <a:bodyPr wrap="square" lIns="121917" tIns="121917" rIns="121917" bIns="121917" numCol="1" anchor="t">
                <a:noAutofit/>
              </a:bodyPr>
              <a:lstStyle/>
              <a:p>
                <a:pPr indent="0" defTabSz="685982">
                  <a:defRPr sz="3400">
                    <a:solidFill>
                      <a:srgbClr val="FFFFFF"/>
                    </a:solidFill>
                    <a:latin typeface="Arial"/>
                    <a:ea typeface="Arial"/>
                    <a:cs typeface="Arial"/>
                    <a:sym typeface="Arial"/>
                  </a:defRPr>
                </a:pPr>
                <a:endParaRPr sz="1275"/>
              </a:p>
            </p:txBody>
          </p:sp>
          <p:sp>
            <p:nvSpPr>
              <p:cNvPr id="10424" name="Line"/>
              <p:cNvSpPr/>
              <p:nvPr/>
            </p:nvSpPr>
            <p:spPr>
              <a:xfrm flipH="1" flipV="1">
                <a:off x="0" y="-3"/>
                <a:ext cx="243846" cy="4"/>
              </a:xfrm>
              <a:prstGeom prst="line">
                <a:avLst/>
              </a:prstGeom>
              <a:noFill/>
              <a:ln w="25400" cap="flat">
                <a:solidFill>
                  <a:srgbClr val="000000"/>
                </a:solidFill>
                <a:prstDash val="solid"/>
                <a:round/>
              </a:ln>
              <a:effectLst/>
            </p:spPr>
            <p:txBody>
              <a:bodyPr wrap="square" lIns="121917" tIns="121917" rIns="121917" bIns="121917" numCol="1" anchor="t">
                <a:noAutofit/>
              </a:bodyPr>
              <a:lstStyle/>
              <a:p>
                <a:pPr indent="0" defTabSz="685982">
                  <a:defRPr sz="3400">
                    <a:solidFill>
                      <a:srgbClr val="FFFFFF"/>
                    </a:solidFill>
                    <a:latin typeface="Arial"/>
                    <a:ea typeface="Arial"/>
                    <a:cs typeface="Arial"/>
                    <a:sym typeface="Arial"/>
                  </a:defRPr>
                </a:pPr>
                <a:endParaRPr sz="1275"/>
              </a:p>
            </p:txBody>
          </p:sp>
          <p:sp>
            <p:nvSpPr>
              <p:cNvPr id="10425" name="Line"/>
              <p:cNvSpPr/>
              <p:nvPr/>
            </p:nvSpPr>
            <p:spPr>
              <a:xfrm flipH="1">
                <a:off x="0" y="12438552"/>
                <a:ext cx="243846" cy="4"/>
              </a:xfrm>
              <a:prstGeom prst="line">
                <a:avLst/>
              </a:prstGeom>
              <a:noFill/>
              <a:ln w="25400" cap="flat">
                <a:solidFill>
                  <a:srgbClr val="000000"/>
                </a:solidFill>
                <a:prstDash val="solid"/>
                <a:round/>
              </a:ln>
              <a:effectLst/>
            </p:spPr>
            <p:txBody>
              <a:bodyPr wrap="square" lIns="121917" tIns="121917" rIns="121917" bIns="121917" numCol="1" anchor="t">
                <a:noAutofit/>
              </a:bodyPr>
              <a:lstStyle/>
              <a:p>
                <a:pPr indent="0" defTabSz="685982">
                  <a:defRPr sz="3400">
                    <a:solidFill>
                      <a:srgbClr val="FFFFFF"/>
                    </a:solidFill>
                    <a:latin typeface="Arial"/>
                    <a:ea typeface="Arial"/>
                    <a:cs typeface="Arial"/>
                    <a:sym typeface="Arial"/>
                  </a:defRPr>
                </a:pPr>
                <a:endParaRPr sz="1275"/>
              </a:p>
            </p:txBody>
          </p:sp>
        </p:grpSp>
        <p:grpSp>
          <p:nvGrpSpPr>
            <p:cNvPr id="10436" name="Group"/>
            <p:cNvGrpSpPr/>
            <p:nvPr/>
          </p:nvGrpSpPr>
          <p:grpSpPr>
            <a:xfrm>
              <a:off x="24727419" y="926928"/>
              <a:ext cx="243846" cy="12435853"/>
              <a:chOff x="0" y="0"/>
              <a:chExt cx="243845" cy="12435852"/>
            </a:xfrm>
          </p:grpSpPr>
          <p:sp>
            <p:nvSpPr>
              <p:cNvPr id="10427" name="Line"/>
              <p:cNvSpPr/>
              <p:nvPr/>
            </p:nvSpPr>
            <p:spPr>
              <a:xfrm flipH="1">
                <a:off x="0" y="1109473"/>
                <a:ext cx="243846" cy="3"/>
              </a:xfrm>
              <a:prstGeom prst="line">
                <a:avLst/>
              </a:prstGeom>
              <a:noFill/>
              <a:ln w="25400" cap="flat">
                <a:solidFill>
                  <a:srgbClr val="000000"/>
                </a:solidFill>
                <a:prstDash val="solid"/>
                <a:round/>
              </a:ln>
              <a:effectLst/>
            </p:spPr>
            <p:txBody>
              <a:bodyPr wrap="square" lIns="121917" tIns="121917" rIns="121917" bIns="121917" numCol="1" anchor="t">
                <a:noAutofit/>
              </a:bodyPr>
              <a:lstStyle/>
              <a:p>
                <a:pPr indent="0" defTabSz="685982">
                  <a:defRPr sz="3400">
                    <a:solidFill>
                      <a:srgbClr val="FFFFFF"/>
                    </a:solidFill>
                    <a:latin typeface="Arial"/>
                    <a:ea typeface="Arial"/>
                    <a:cs typeface="Arial"/>
                    <a:sym typeface="Arial"/>
                  </a:defRPr>
                </a:pPr>
                <a:endParaRPr sz="1275"/>
              </a:p>
            </p:txBody>
          </p:sp>
          <p:sp>
            <p:nvSpPr>
              <p:cNvPr id="10428" name="Line"/>
              <p:cNvSpPr/>
              <p:nvPr/>
            </p:nvSpPr>
            <p:spPr>
              <a:xfrm flipH="1">
                <a:off x="0" y="2804162"/>
                <a:ext cx="243846" cy="4"/>
              </a:xfrm>
              <a:prstGeom prst="line">
                <a:avLst/>
              </a:prstGeom>
              <a:noFill/>
              <a:ln w="25400" cap="flat">
                <a:solidFill>
                  <a:srgbClr val="000000"/>
                </a:solidFill>
                <a:prstDash val="solid"/>
                <a:round/>
              </a:ln>
              <a:effectLst/>
            </p:spPr>
            <p:txBody>
              <a:bodyPr wrap="square" lIns="121917" tIns="121917" rIns="121917" bIns="121917" numCol="1" anchor="t">
                <a:noAutofit/>
              </a:bodyPr>
              <a:lstStyle/>
              <a:p>
                <a:pPr indent="0" defTabSz="685982">
                  <a:defRPr sz="3400">
                    <a:solidFill>
                      <a:srgbClr val="FFFFFF"/>
                    </a:solidFill>
                    <a:latin typeface="Arial"/>
                    <a:ea typeface="Arial"/>
                    <a:cs typeface="Arial"/>
                    <a:sym typeface="Arial"/>
                  </a:defRPr>
                </a:pPr>
                <a:endParaRPr sz="1275"/>
              </a:p>
            </p:txBody>
          </p:sp>
          <p:sp>
            <p:nvSpPr>
              <p:cNvPr id="10429" name="Line"/>
              <p:cNvSpPr/>
              <p:nvPr/>
            </p:nvSpPr>
            <p:spPr>
              <a:xfrm flipH="1">
                <a:off x="0" y="4511043"/>
                <a:ext cx="243846" cy="4"/>
              </a:xfrm>
              <a:prstGeom prst="line">
                <a:avLst/>
              </a:prstGeom>
              <a:noFill/>
              <a:ln w="25400" cap="flat">
                <a:solidFill>
                  <a:srgbClr val="000000"/>
                </a:solidFill>
                <a:prstDash val="solid"/>
                <a:round/>
              </a:ln>
              <a:effectLst/>
            </p:spPr>
            <p:txBody>
              <a:bodyPr wrap="square" lIns="121917" tIns="121917" rIns="121917" bIns="121917" numCol="1" anchor="t">
                <a:noAutofit/>
              </a:bodyPr>
              <a:lstStyle/>
              <a:p>
                <a:pPr indent="0" defTabSz="685982">
                  <a:defRPr sz="3400">
                    <a:solidFill>
                      <a:srgbClr val="FFFFFF"/>
                    </a:solidFill>
                    <a:latin typeface="Arial"/>
                    <a:ea typeface="Arial"/>
                    <a:cs typeface="Arial"/>
                    <a:sym typeface="Arial"/>
                  </a:defRPr>
                </a:pPr>
                <a:endParaRPr sz="1275"/>
              </a:p>
            </p:txBody>
          </p:sp>
          <p:sp>
            <p:nvSpPr>
              <p:cNvPr id="10430" name="Line"/>
              <p:cNvSpPr/>
              <p:nvPr/>
            </p:nvSpPr>
            <p:spPr>
              <a:xfrm flipH="1">
                <a:off x="0" y="6217925"/>
                <a:ext cx="243846" cy="3"/>
              </a:xfrm>
              <a:prstGeom prst="line">
                <a:avLst/>
              </a:prstGeom>
              <a:noFill/>
              <a:ln w="25400" cap="flat">
                <a:solidFill>
                  <a:srgbClr val="000000"/>
                </a:solidFill>
                <a:prstDash val="solid"/>
                <a:round/>
              </a:ln>
              <a:effectLst/>
            </p:spPr>
            <p:txBody>
              <a:bodyPr wrap="square" lIns="121917" tIns="121917" rIns="121917" bIns="121917" numCol="1" anchor="t">
                <a:noAutofit/>
              </a:bodyPr>
              <a:lstStyle/>
              <a:p>
                <a:pPr indent="0" defTabSz="685982">
                  <a:defRPr sz="3400">
                    <a:solidFill>
                      <a:srgbClr val="FFFFFF"/>
                    </a:solidFill>
                    <a:latin typeface="Arial"/>
                    <a:ea typeface="Arial"/>
                    <a:cs typeface="Arial"/>
                    <a:sym typeface="Arial"/>
                  </a:defRPr>
                </a:pPr>
                <a:endParaRPr sz="1275"/>
              </a:p>
            </p:txBody>
          </p:sp>
          <p:sp>
            <p:nvSpPr>
              <p:cNvPr id="10431" name="Line"/>
              <p:cNvSpPr/>
              <p:nvPr/>
            </p:nvSpPr>
            <p:spPr>
              <a:xfrm flipH="1">
                <a:off x="0" y="7924806"/>
                <a:ext cx="243846" cy="1"/>
              </a:xfrm>
              <a:prstGeom prst="line">
                <a:avLst/>
              </a:prstGeom>
              <a:noFill/>
              <a:ln w="25400" cap="flat">
                <a:solidFill>
                  <a:srgbClr val="000000"/>
                </a:solidFill>
                <a:prstDash val="solid"/>
                <a:round/>
              </a:ln>
              <a:effectLst/>
            </p:spPr>
            <p:txBody>
              <a:bodyPr wrap="square" lIns="121917" tIns="121917" rIns="121917" bIns="121917" numCol="1" anchor="t">
                <a:noAutofit/>
              </a:bodyPr>
              <a:lstStyle/>
              <a:p>
                <a:pPr indent="0" defTabSz="685982">
                  <a:defRPr sz="3400">
                    <a:solidFill>
                      <a:srgbClr val="FFFFFF"/>
                    </a:solidFill>
                    <a:latin typeface="Arial"/>
                    <a:ea typeface="Arial"/>
                    <a:cs typeface="Arial"/>
                    <a:sym typeface="Arial"/>
                  </a:defRPr>
                </a:pPr>
                <a:endParaRPr sz="1275"/>
              </a:p>
            </p:txBody>
          </p:sp>
          <p:sp>
            <p:nvSpPr>
              <p:cNvPr id="10432" name="Line"/>
              <p:cNvSpPr/>
              <p:nvPr/>
            </p:nvSpPr>
            <p:spPr>
              <a:xfrm flipH="1">
                <a:off x="0" y="9631685"/>
                <a:ext cx="243846" cy="3"/>
              </a:xfrm>
              <a:prstGeom prst="line">
                <a:avLst/>
              </a:prstGeom>
              <a:noFill/>
              <a:ln w="25400" cap="flat">
                <a:solidFill>
                  <a:srgbClr val="000000"/>
                </a:solidFill>
                <a:prstDash val="solid"/>
                <a:round/>
              </a:ln>
              <a:effectLst/>
            </p:spPr>
            <p:txBody>
              <a:bodyPr wrap="square" lIns="121917" tIns="121917" rIns="121917" bIns="121917" numCol="1" anchor="t">
                <a:noAutofit/>
              </a:bodyPr>
              <a:lstStyle/>
              <a:p>
                <a:pPr indent="0" defTabSz="685982">
                  <a:defRPr sz="3400">
                    <a:solidFill>
                      <a:srgbClr val="FFFFFF"/>
                    </a:solidFill>
                    <a:latin typeface="Arial"/>
                    <a:ea typeface="Arial"/>
                    <a:cs typeface="Arial"/>
                    <a:sym typeface="Arial"/>
                  </a:defRPr>
                </a:pPr>
                <a:endParaRPr sz="1275"/>
              </a:p>
            </p:txBody>
          </p:sp>
          <p:sp>
            <p:nvSpPr>
              <p:cNvPr id="10433" name="Line"/>
              <p:cNvSpPr/>
              <p:nvPr/>
            </p:nvSpPr>
            <p:spPr>
              <a:xfrm flipH="1">
                <a:off x="0" y="11350761"/>
                <a:ext cx="243846" cy="4"/>
              </a:xfrm>
              <a:prstGeom prst="line">
                <a:avLst/>
              </a:prstGeom>
              <a:noFill/>
              <a:ln w="25400" cap="flat">
                <a:solidFill>
                  <a:srgbClr val="000000"/>
                </a:solidFill>
                <a:prstDash val="solid"/>
                <a:round/>
              </a:ln>
              <a:effectLst/>
            </p:spPr>
            <p:txBody>
              <a:bodyPr wrap="square" lIns="121917" tIns="121917" rIns="121917" bIns="121917" numCol="1" anchor="t">
                <a:noAutofit/>
              </a:bodyPr>
              <a:lstStyle/>
              <a:p>
                <a:pPr indent="0" defTabSz="685982">
                  <a:defRPr sz="3400">
                    <a:solidFill>
                      <a:srgbClr val="FFFFFF"/>
                    </a:solidFill>
                    <a:latin typeface="Arial"/>
                    <a:ea typeface="Arial"/>
                    <a:cs typeface="Arial"/>
                    <a:sym typeface="Arial"/>
                  </a:defRPr>
                </a:pPr>
                <a:endParaRPr sz="1275"/>
              </a:p>
            </p:txBody>
          </p:sp>
          <p:sp>
            <p:nvSpPr>
              <p:cNvPr id="10434" name="Line"/>
              <p:cNvSpPr/>
              <p:nvPr/>
            </p:nvSpPr>
            <p:spPr>
              <a:xfrm flipH="1" flipV="1">
                <a:off x="0" y="0"/>
                <a:ext cx="243846" cy="3"/>
              </a:xfrm>
              <a:prstGeom prst="line">
                <a:avLst/>
              </a:prstGeom>
              <a:noFill/>
              <a:ln w="25400" cap="flat">
                <a:solidFill>
                  <a:srgbClr val="000000"/>
                </a:solidFill>
                <a:prstDash val="solid"/>
                <a:round/>
              </a:ln>
              <a:effectLst/>
            </p:spPr>
            <p:txBody>
              <a:bodyPr wrap="square" lIns="121917" tIns="121917" rIns="121917" bIns="121917" numCol="1" anchor="t">
                <a:noAutofit/>
              </a:bodyPr>
              <a:lstStyle/>
              <a:p>
                <a:pPr indent="0" defTabSz="685982">
                  <a:defRPr sz="3400">
                    <a:solidFill>
                      <a:srgbClr val="FFFFFF"/>
                    </a:solidFill>
                    <a:latin typeface="Arial"/>
                    <a:ea typeface="Arial"/>
                    <a:cs typeface="Arial"/>
                    <a:sym typeface="Arial"/>
                  </a:defRPr>
                </a:pPr>
                <a:endParaRPr sz="1275"/>
              </a:p>
            </p:txBody>
          </p:sp>
          <p:sp>
            <p:nvSpPr>
              <p:cNvPr id="10435" name="Line"/>
              <p:cNvSpPr/>
              <p:nvPr/>
            </p:nvSpPr>
            <p:spPr>
              <a:xfrm flipH="1">
                <a:off x="0" y="12435849"/>
                <a:ext cx="243846" cy="4"/>
              </a:xfrm>
              <a:prstGeom prst="line">
                <a:avLst/>
              </a:prstGeom>
              <a:noFill/>
              <a:ln w="25400" cap="flat">
                <a:solidFill>
                  <a:srgbClr val="000000"/>
                </a:solidFill>
                <a:prstDash val="solid"/>
                <a:round/>
              </a:ln>
              <a:effectLst/>
            </p:spPr>
            <p:txBody>
              <a:bodyPr wrap="square" lIns="121917" tIns="121917" rIns="121917" bIns="121917" numCol="1" anchor="t">
                <a:noAutofit/>
              </a:bodyPr>
              <a:lstStyle/>
              <a:p>
                <a:pPr indent="0" defTabSz="685982">
                  <a:defRPr sz="3400">
                    <a:solidFill>
                      <a:srgbClr val="FFFFFF"/>
                    </a:solidFill>
                    <a:latin typeface="Arial"/>
                    <a:ea typeface="Arial"/>
                    <a:cs typeface="Arial"/>
                    <a:sym typeface="Arial"/>
                  </a:defRPr>
                </a:pPr>
                <a:endParaRPr sz="1275"/>
              </a:p>
            </p:txBody>
          </p:sp>
        </p:grpSp>
      </p:grpSp>
      <p:sp>
        <p:nvSpPr>
          <p:cNvPr id="10438" name="Slide Number"/>
          <p:cNvSpPr txBox="1">
            <a:spLocks noGrp="1"/>
          </p:cNvSpPr>
          <p:nvPr>
            <p:ph type="sldNum" sz="quarter" idx="2"/>
          </p:nvPr>
        </p:nvSpPr>
        <p:spPr>
          <a:xfrm>
            <a:off x="6459425" y="4725468"/>
            <a:ext cx="93776" cy="92419"/>
          </a:xfrm>
          <a:prstGeom prst="rect">
            <a:avLst/>
          </a:prstGeom>
        </p:spPr>
        <p:txBody>
          <a:bodyPr/>
          <a:lstStyle>
            <a:lvl1pPr defTabSz="685982">
              <a:lnSpc>
                <a:spcPct val="100000"/>
              </a:lnSpc>
              <a:defRPr sz="600" spc="0">
                <a:solidFill>
                  <a:srgbClr val="FFFFFF"/>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51210237"/>
      </p:ext>
    </p:extLst>
  </p:cSld>
  <p:clrMapOvr>
    <a:masterClrMapping/>
  </p:clrMapOvr>
  <p:transition spd="med"/>
</p:sldLayout>
</file>

<file path=ppt/slideLayouts/slideLayout363.xml><?xml version="1.0" encoding="utf-8"?>
<p:sldLayout xmlns:a="http://schemas.openxmlformats.org/drawingml/2006/main" xmlns:r="http://schemas.openxmlformats.org/officeDocument/2006/relationships" xmlns:p="http://schemas.openxmlformats.org/presentationml/2006/main" showMasterSp="0" type="tx">
  <p:cSld name="Graphic slide">
    <p:bg>
      <p:bgPr>
        <a:solidFill>
          <a:srgbClr val="FFFFFF"/>
        </a:solidFill>
        <a:effectLst/>
      </p:bgPr>
    </p:bg>
    <p:spTree>
      <p:nvGrpSpPr>
        <p:cNvPr id="1" name=""/>
        <p:cNvGrpSpPr/>
        <p:nvPr/>
      </p:nvGrpSpPr>
      <p:grpSpPr>
        <a:xfrm>
          <a:off x="0" y="0"/>
          <a:ext cx="0" cy="0"/>
          <a:chOff x="0" y="0"/>
          <a:chExt cx="0" cy="0"/>
        </a:xfrm>
      </p:grpSpPr>
      <p:sp>
        <p:nvSpPr>
          <p:cNvPr id="10445" name="Title Text"/>
          <p:cNvSpPr txBox="1">
            <a:spLocks noGrp="1"/>
          </p:cNvSpPr>
          <p:nvPr>
            <p:ph type="title"/>
          </p:nvPr>
        </p:nvSpPr>
        <p:spPr>
          <a:xfrm>
            <a:off x="592933" y="597109"/>
            <a:ext cx="3962401" cy="392779"/>
          </a:xfrm>
          <a:prstGeom prst="rect">
            <a:avLst/>
          </a:prstGeom>
        </p:spPr>
        <p:txBody>
          <a:bodyPr/>
          <a:lstStyle>
            <a:lvl1pPr defTabSz="914400">
              <a:lnSpc>
                <a:spcPts val="3000"/>
              </a:lnSpc>
              <a:defRPr sz="2775" b="0" spc="0">
                <a:solidFill>
                  <a:srgbClr val="5596E6"/>
                </a:solidFill>
                <a:latin typeface="Arial"/>
                <a:ea typeface="Arial"/>
                <a:cs typeface="Arial"/>
                <a:sym typeface="Arial"/>
              </a:defRPr>
            </a:lvl1pPr>
          </a:lstStyle>
          <a:p>
            <a:r>
              <a:t>Title Text</a:t>
            </a:r>
          </a:p>
        </p:txBody>
      </p:sp>
      <p:sp>
        <p:nvSpPr>
          <p:cNvPr id="10446" name="Slide Number"/>
          <p:cNvSpPr txBox="1">
            <a:spLocks noGrp="1"/>
          </p:cNvSpPr>
          <p:nvPr>
            <p:ph type="sldNum" sz="quarter" idx="2"/>
          </p:nvPr>
        </p:nvSpPr>
        <p:spPr>
          <a:xfrm>
            <a:off x="2792613" y="4872180"/>
            <a:ext cx="93776" cy="92419"/>
          </a:xfrm>
          <a:prstGeom prst="rect">
            <a:avLst/>
          </a:prstGeom>
        </p:spPr>
        <p:txBody>
          <a:bodyPr anchor="t"/>
          <a:lstStyle>
            <a:lvl1pPr algn="l" defTabSz="914400">
              <a:lnSpc>
                <a:spcPct val="100000"/>
              </a:lnSpc>
              <a:defRPr sz="600" spc="0">
                <a:solidFill>
                  <a:srgbClr val="5A5A5A"/>
                </a:solidFill>
                <a:latin typeface="Arial"/>
                <a:ea typeface="Arial"/>
                <a:cs typeface="Arial"/>
                <a:sym typeface="Arial"/>
              </a:defRPr>
            </a:lvl1pPr>
          </a:lstStyle>
          <a:p>
            <a:fld id="{86CB4B4D-7CA3-9044-876B-883B54F8677D}" type="slidenum">
              <a:t>‹#›</a:t>
            </a:fld>
            <a:endParaRPr/>
          </a:p>
        </p:txBody>
      </p:sp>
      <p:sp>
        <p:nvSpPr>
          <p:cNvPr id="10447" name="Rectangle 10"/>
          <p:cNvSpPr txBox="1"/>
          <p:nvPr/>
        </p:nvSpPr>
        <p:spPr>
          <a:xfrm>
            <a:off x="2591197" y="4872180"/>
            <a:ext cx="196146"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0" defTabSz="2438400">
              <a:defRPr sz="1600">
                <a:solidFill>
                  <a:srgbClr val="5A5A5A"/>
                </a:solidFill>
                <a:latin typeface="Arial"/>
                <a:ea typeface="Arial"/>
                <a:cs typeface="Arial"/>
                <a:sym typeface="Arial"/>
              </a:defRPr>
            </a:lvl1pPr>
          </a:lstStyle>
          <a:p>
            <a:r>
              <a:rPr sz="600"/>
              <a:t>Page</a:t>
            </a:r>
          </a:p>
        </p:txBody>
      </p:sp>
      <p:sp>
        <p:nvSpPr>
          <p:cNvPr id="10448" name="Rectangle 12"/>
          <p:cNvSpPr txBox="1"/>
          <p:nvPr/>
        </p:nvSpPr>
        <p:spPr>
          <a:xfrm>
            <a:off x="613173" y="4872180"/>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0" defTabSz="2438400">
              <a:defRPr sz="1600">
                <a:solidFill>
                  <a:srgbClr val="5A5A5A"/>
                </a:solidFill>
                <a:latin typeface="Arial"/>
                <a:ea typeface="Arial"/>
                <a:cs typeface="Arial"/>
                <a:sym typeface="Arial"/>
              </a:defRPr>
            </a:lvl1pPr>
          </a:lstStyle>
          <a:p>
            <a:r>
              <a:rPr sz="600"/>
              <a:t>© 2015 IBM Corporation</a:t>
            </a:r>
          </a:p>
        </p:txBody>
      </p:sp>
    </p:spTree>
    <p:extLst>
      <p:ext uri="{BB962C8B-B14F-4D97-AF65-F5344CB8AC3E}">
        <p14:creationId xmlns:p14="http://schemas.microsoft.com/office/powerpoint/2010/main" val="3435048994"/>
      </p:ext>
    </p:extLst>
  </p:cSld>
  <p:clrMapOvr>
    <a:masterClrMapping/>
  </p:clrMapOvr>
  <p:transition spd="med"/>
</p:sldLayout>
</file>

<file path=ppt/slideLayouts/slideLayout364.xml><?xml version="1.0" encoding="utf-8"?>
<p:sldLayout xmlns:a="http://schemas.openxmlformats.org/drawingml/2006/main" xmlns:r="http://schemas.openxmlformats.org/officeDocument/2006/relationships" xmlns:p="http://schemas.openxmlformats.org/presentationml/2006/main" showMasterSp="0" type="tx">
  <p:cSld name="Title and body">
    <p:bg>
      <p:bgPr>
        <a:solidFill>
          <a:srgbClr val="1F3864"/>
        </a:solidFill>
        <a:effectLst/>
      </p:bgPr>
    </p:bg>
    <p:spTree>
      <p:nvGrpSpPr>
        <p:cNvPr id="1" name=""/>
        <p:cNvGrpSpPr/>
        <p:nvPr/>
      </p:nvGrpSpPr>
      <p:grpSpPr>
        <a:xfrm>
          <a:off x="0" y="0"/>
          <a:ext cx="0" cy="0"/>
          <a:chOff x="0" y="0"/>
          <a:chExt cx="0" cy="0"/>
        </a:xfrm>
      </p:grpSpPr>
      <p:sp>
        <p:nvSpPr>
          <p:cNvPr id="10455" name="Shape 8"/>
          <p:cNvSpPr/>
          <p:nvPr/>
        </p:nvSpPr>
        <p:spPr>
          <a:xfrm rot="16200000">
            <a:off x="-2530181" y="2530180"/>
            <a:ext cx="5144660" cy="84301"/>
          </a:xfrm>
          <a:prstGeom prst="rect">
            <a:avLst/>
          </a:prstGeom>
          <a:solidFill>
            <a:srgbClr val="95D13C"/>
          </a:solidFill>
          <a:ln w="12700">
            <a:miter lim="400000"/>
          </a:ln>
        </p:spPr>
        <p:txBody>
          <a:bodyPr lIns="45720" tIns="45720" rIns="45720" bIns="45720" anchor="ctr"/>
          <a:lstStyle/>
          <a:p>
            <a:pPr indent="0" algn="ctr" defTabSz="914400">
              <a:defRPr sz="3600">
                <a:solidFill>
                  <a:srgbClr val="212121"/>
                </a:solidFill>
                <a:latin typeface="Arial"/>
                <a:ea typeface="Arial"/>
                <a:cs typeface="Arial"/>
                <a:sym typeface="Arial"/>
              </a:defRPr>
            </a:pPr>
            <a:endParaRPr sz="1350"/>
          </a:p>
        </p:txBody>
      </p:sp>
      <p:sp>
        <p:nvSpPr>
          <p:cNvPr id="10456" name="Shape 9"/>
          <p:cNvSpPr/>
          <p:nvPr/>
        </p:nvSpPr>
        <p:spPr>
          <a:xfrm rot="16200000">
            <a:off x="-267587" y="3554441"/>
            <a:ext cx="619474" cy="84301"/>
          </a:xfrm>
          <a:prstGeom prst="rect">
            <a:avLst/>
          </a:prstGeom>
          <a:solidFill>
            <a:srgbClr val="B07CE8"/>
          </a:solidFill>
          <a:ln w="12700">
            <a:miter lim="400000"/>
          </a:ln>
        </p:spPr>
        <p:txBody>
          <a:bodyPr lIns="45720" tIns="45720" rIns="45720" bIns="45720" anchor="ctr"/>
          <a:lstStyle/>
          <a:p>
            <a:pPr indent="0" algn="ctr" defTabSz="914400">
              <a:defRPr sz="3600">
                <a:solidFill>
                  <a:srgbClr val="212121"/>
                </a:solidFill>
                <a:latin typeface="Arial"/>
                <a:ea typeface="Arial"/>
                <a:cs typeface="Arial"/>
                <a:sym typeface="Arial"/>
              </a:defRPr>
            </a:pPr>
            <a:endParaRPr sz="1350"/>
          </a:p>
        </p:txBody>
      </p:sp>
      <p:sp>
        <p:nvSpPr>
          <p:cNvPr id="10457" name="Shape 10"/>
          <p:cNvSpPr/>
          <p:nvPr/>
        </p:nvSpPr>
        <p:spPr>
          <a:xfrm rot="16200000">
            <a:off x="-267287" y="4793074"/>
            <a:ext cx="618873" cy="84301"/>
          </a:xfrm>
          <a:prstGeom prst="rect">
            <a:avLst/>
          </a:prstGeom>
          <a:solidFill>
            <a:srgbClr val="009BEF"/>
          </a:solidFill>
          <a:ln w="12700">
            <a:miter lim="400000"/>
          </a:ln>
        </p:spPr>
        <p:txBody>
          <a:bodyPr lIns="45720" tIns="45720" rIns="45720" bIns="45720" anchor="ctr"/>
          <a:lstStyle/>
          <a:p>
            <a:pPr indent="0" algn="ctr" defTabSz="914400">
              <a:defRPr sz="3600">
                <a:solidFill>
                  <a:srgbClr val="212121"/>
                </a:solidFill>
                <a:latin typeface="Arial"/>
                <a:ea typeface="Arial"/>
                <a:cs typeface="Arial"/>
                <a:sym typeface="Arial"/>
              </a:defRPr>
            </a:pPr>
            <a:endParaRPr sz="1350"/>
          </a:p>
        </p:txBody>
      </p:sp>
      <p:sp>
        <p:nvSpPr>
          <p:cNvPr id="10458" name="Shape 11"/>
          <p:cNvSpPr/>
          <p:nvPr/>
        </p:nvSpPr>
        <p:spPr>
          <a:xfrm rot="16200000">
            <a:off x="-267587" y="4173748"/>
            <a:ext cx="619474" cy="84301"/>
          </a:xfrm>
          <a:prstGeom prst="rect">
            <a:avLst/>
          </a:prstGeom>
          <a:solidFill>
            <a:srgbClr val="FFB000"/>
          </a:solidFill>
          <a:ln w="12700">
            <a:miter lim="400000"/>
          </a:ln>
        </p:spPr>
        <p:txBody>
          <a:bodyPr lIns="45720" tIns="45720" rIns="45720" bIns="45720" anchor="ctr"/>
          <a:lstStyle/>
          <a:p>
            <a:pPr indent="0" algn="ctr" defTabSz="914400">
              <a:defRPr sz="3600">
                <a:solidFill>
                  <a:srgbClr val="212121"/>
                </a:solidFill>
                <a:latin typeface="Arial"/>
                <a:ea typeface="Arial"/>
                <a:cs typeface="Arial"/>
                <a:sym typeface="Arial"/>
              </a:defRPr>
            </a:pPr>
            <a:endParaRPr sz="1350"/>
          </a:p>
        </p:txBody>
      </p:sp>
      <p:sp>
        <p:nvSpPr>
          <p:cNvPr id="10459" name="Title Text"/>
          <p:cNvSpPr txBox="1">
            <a:spLocks noGrp="1"/>
          </p:cNvSpPr>
          <p:nvPr>
            <p:ph type="title"/>
          </p:nvPr>
        </p:nvSpPr>
        <p:spPr>
          <a:xfrm>
            <a:off x="541275" y="457624"/>
            <a:ext cx="7488601" cy="573231"/>
          </a:xfrm>
          <a:prstGeom prst="rect">
            <a:avLst/>
          </a:prstGeom>
        </p:spPr>
        <p:txBody>
          <a:bodyPr lIns="243799" tIns="243799" rIns="243799" bIns="243799"/>
          <a:lstStyle>
            <a:lvl1pPr defTabSz="914400">
              <a:lnSpc>
                <a:spcPct val="100000"/>
              </a:lnSpc>
              <a:defRPr sz="2775" b="0" spc="0">
                <a:solidFill>
                  <a:srgbClr val="FFFFFF"/>
                </a:solidFill>
                <a:latin typeface="Arial"/>
                <a:ea typeface="Arial"/>
                <a:cs typeface="Arial"/>
                <a:sym typeface="Arial"/>
              </a:defRPr>
            </a:lvl1pPr>
          </a:lstStyle>
          <a:p>
            <a:r>
              <a:t>Title Text</a:t>
            </a:r>
          </a:p>
        </p:txBody>
      </p:sp>
      <p:pic>
        <p:nvPicPr>
          <p:cNvPr id="10460" name="Shape 23" descr="Shape 23"/>
          <p:cNvPicPr>
            <a:picLocks noChangeAspect="1"/>
          </p:cNvPicPr>
          <p:nvPr/>
        </p:nvPicPr>
        <p:blipFill>
          <a:blip r:embed="rId2"/>
          <a:stretch>
            <a:fillRect/>
          </a:stretch>
        </p:blipFill>
        <p:spPr>
          <a:xfrm rot="16200000">
            <a:off x="8570559" y="4574610"/>
            <a:ext cx="494008" cy="195674"/>
          </a:xfrm>
          <a:prstGeom prst="rect">
            <a:avLst/>
          </a:prstGeom>
          <a:ln w="12700">
            <a:miter lim="400000"/>
          </a:ln>
        </p:spPr>
      </p:pic>
      <p:sp>
        <p:nvSpPr>
          <p:cNvPr id="10461" name="Body Level One…"/>
          <p:cNvSpPr txBox="1">
            <a:spLocks noGrp="1"/>
          </p:cNvSpPr>
          <p:nvPr>
            <p:ph type="body" sz="half" idx="1"/>
          </p:nvPr>
        </p:nvSpPr>
        <p:spPr>
          <a:xfrm>
            <a:off x="243501" y="1206292"/>
            <a:ext cx="7786501" cy="1802568"/>
          </a:xfrm>
          <a:prstGeom prst="rect">
            <a:avLst/>
          </a:prstGeom>
        </p:spPr>
        <p:txBody>
          <a:bodyPr lIns="243799" tIns="243799" rIns="243799" bIns="243799">
            <a:normAutofit/>
          </a:bodyPr>
          <a:lstStyle>
            <a:lvl1pPr defTabSz="914400">
              <a:lnSpc>
                <a:spcPct val="115000"/>
              </a:lnSpc>
              <a:spcBef>
                <a:spcPts val="1575"/>
              </a:spcBef>
              <a:defRPr sz="1800" b="0" spc="0">
                <a:latin typeface="Arial"/>
                <a:ea typeface="Arial"/>
                <a:cs typeface="Arial"/>
                <a:sym typeface="Arial"/>
              </a:defRPr>
            </a:lvl1pPr>
            <a:lvl2pPr marL="0" indent="171450" defTabSz="914400">
              <a:lnSpc>
                <a:spcPct val="115000"/>
              </a:lnSpc>
              <a:spcBef>
                <a:spcPts val="1575"/>
              </a:spcBef>
              <a:buSzTx/>
              <a:buNone/>
              <a:defRPr sz="1800" b="0" spc="0">
                <a:latin typeface="Arial"/>
                <a:ea typeface="Arial"/>
                <a:cs typeface="Arial"/>
                <a:sym typeface="Arial"/>
              </a:defRPr>
            </a:lvl2pPr>
            <a:lvl3pPr marL="0" indent="342900" defTabSz="914400">
              <a:lnSpc>
                <a:spcPct val="115000"/>
              </a:lnSpc>
              <a:spcBef>
                <a:spcPts val="1575"/>
              </a:spcBef>
              <a:buSzTx/>
              <a:buNone/>
              <a:defRPr sz="1800" b="0" spc="0">
                <a:latin typeface="Arial"/>
                <a:ea typeface="Arial"/>
                <a:cs typeface="Arial"/>
                <a:sym typeface="Arial"/>
              </a:defRPr>
            </a:lvl3pPr>
            <a:lvl4pPr marL="0" indent="514350" defTabSz="914400">
              <a:lnSpc>
                <a:spcPct val="115000"/>
              </a:lnSpc>
              <a:spcBef>
                <a:spcPts val="1575"/>
              </a:spcBef>
              <a:buSzTx/>
              <a:buNone/>
              <a:defRPr sz="1800" b="0" spc="0">
                <a:latin typeface="Arial"/>
                <a:ea typeface="Arial"/>
                <a:cs typeface="Arial"/>
                <a:sym typeface="Arial"/>
              </a:defRPr>
            </a:lvl4pPr>
            <a:lvl5pPr marL="0" indent="685800" defTabSz="914400">
              <a:lnSpc>
                <a:spcPct val="115000"/>
              </a:lnSpc>
              <a:spcBef>
                <a:spcPts val="1575"/>
              </a:spcBef>
              <a:buSzTx/>
              <a:buNone/>
              <a:defRPr sz="1800" b="0" spc="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0462" name="Slide Number"/>
          <p:cNvSpPr txBox="1">
            <a:spLocks noGrp="1"/>
          </p:cNvSpPr>
          <p:nvPr>
            <p:ph type="sldNum" sz="quarter" idx="2"/>
          </p:nvPr>
        </p:nvSpPr>
        <p:spPr>
          <a:xfrm>
            <a:off x="6119430" y="4556236"/>
            <a:ext cx="433771" cy="430885"/>
          </a:xfrm>
          <a:prstGeom prst="rect">
            <a:avLst/>
          </a:prstGeom>
        </p:spPr>
        <p:txBody>
          <a:bodyPr lIns="121919" tIns="121919" rIns="121919" bIns="121919"/>
          <a:lstStyle>
            <a:lvl1pPr defTabSz="914400">
              <a:lnSpc>
                <a:spcPct val="100000"/>
              </a:lnSpc>
              <a:defRPr sz="1200" spc="0">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426060925"/>
      </p:ext>
    </p:extLst>
  </p:cSld>
  <p:clrMapOvr>
    <a:masterClrMapping/>
  </p:clrMapOvr>
  <p:transition spd="med"/>
</p:sldLayout>
</file>

<file path=ppt/slideLayouts/slideLayout365.xml><?xml version="1.0" encoding="utf-8"?>
<p:sldLayout xmlns:a="http://schemas.openxmlformats.org/drawingml/2006/main" xmlns:r="http://schemas.openxmlformats.org/officeDocument/2006/relationships" xmlns:p="http://schemas.openxmlformats.org/presentationml/2006/main" showMasterSp="0" type="tx">
  <p:cSld name="1_Title and body">
    <p:bg>
      <p:bgPr>
        <a:solidFill>
          <a:srgbClr val="1F3864"/>
        </a:solidFill>
        <a:effectLst/>
      </p:bgPr>
    </p:bg>
    <p:spTree>
      <p:nvGrpSpPr>
        <p:cNvPr id="1" name=""/>
        <p:cNvGrpSpPr/>
        <p:nvPr/>
      </p:nvGrpSpPr>
      <p:grpSpPr>
        <a:xfrm>
          <a:off x="0" y="0"/>
          <a:ext cx="0" cy="0"/>
          <a:chOff x="0" y="0"/>
          <a:chExt cx="0" cy="0"/>
        </a:xfrm>
      </p:grpSpPr>
      <p:sp>
        <p:nvSpPr>
          <p:cNvPr id="10469" name="Shape 8"/>
          <p:cNvSpPr/>
          <p:nvPr/>
        </p:nvSpPr>
        <p:spPr>
          <a:xfrm rot="16200000">
            <a:off x="-2432209" y="2530222"/>
            <a:ext cx="4948771" cy="84353"/>
          </a:xfrm>
          <a:prstGeom prst="rect">
            <a:avLst/>
          </a:prstGeom>
          <a:solidFill>
            <a:srgbClr val="95D13C"/>
          </a:solidFill>
          <a:ln w="12700">
            <a:miter lim="400000"/>
          </a:ln>
        </p:spPr>
        <p:txBody>
          <a:bodyPr lIns="32984" tIns="32984" rIns="32984" bIns="32984" anchor="ctr"/>
          <a:lstStyle/>
          <a:p>
            <a:pPr indent="0" algn="ctr" defTabSz="342900">
              <a:defRPr sz="3600">
                <a:solidFill>
                  <a:srgbClr val="212121"/>
                </a:solidFill>
                <a:latin typeface="Arial"/>
                <a:ea typeface="Arial"/>
                <a:cs typeface="Arial"/>
                <a:sym typeface="Arial"/>
              </a:defRPr>
            </a:pPr>
            <a:endParaRPr sz="1350"/>
          </a:p>
        </p:txBody>
      </p:sp>
      <p:sp>
        <p:nvSpPr>
          <p:cNvPr id="10470" name="Shape 9"/>
          <p:cNvSpPr/>
          <p:nvPr/>
        </p:nvSpPr>
        <p:spPr>
          <a:xfrm rot="16200000">
            <a:off x="-255767" y="3515483"/>
            <a:ext cx="595886" cy="84353"/>
          </a:xfrm>
          <a:prstGeom prst="rect">
            <a:avLst/>
          </a:prstGeom>
          <a:solidFill>
            <a:srgbClr val="B07CE8"/>
          </a:solidFill>
          <a:ln w="12700">
            <a:miter lim="400000"/>
          </a:ln>
        </p:spPr>
        <p:txBody>
          <a:bodyPr lIns="32984" tIns="32984" rIns="32984" bIns="32984" anchor="ctr"/>
          <a:lstStyle/>
          <a:p>
            <a:pPr indent="0" algn="ctr" defTabSz="342900">
              <a:defRPr sz="3600">
                <a:solidFill>
                  <a:srgbClr val="212121"/>
                </a:solidFill>
                <a:latin typeface="Arial"/>
                <a:ea typeface="Arial"/>
                <a:cs typeface="Arial"/>
                <a:sym typeface="Arial"/>
              </a:defRPr>
            </a:pPr>
            <a:endParaRPr sz="1350"/>
          </a:p>
        </p:txBody>
      </p:sp>
      <p:sp>
        <p:nvSpPr>
          <p:cNvPr id="10471" name="Shape 10"/>
          <p:cNvSpPr/>
          <p:nvPr/>
        </p:nvSpPr>
        <p:spPr>
          <a:xfrm rot="16200000">
            <a:off x="-255478" y="4706954"/>
            <a:ext cx="595309" cy="84353"/>
          </a:xfrm>
          <a:prstGeom prst="rect">
            <a:avLst/>
          </a:prstGeom>
          <a:solidFill>
            <a:srgbClr val="009BEF"/>
          </a:solidFill>
          <a:ln w="12700">
            <a:miter lim="400000"/>
          </a:ln>
        </p:spPr>
        <p:txBody>
          <a:bodyPr lIns="32984" tIns="32984" rIns="32984" bIns="32984" anchor="ctr"/>
          <a:lstStyle/>
          <a:p>
            <a:pPr indent="0" algn="ctr" defTabSz="342900">
              <a:defRPr sz="3600">
                <a:solidFill>
                  <a:srgbClr val="212121"/>
                </a:solidFill>
                <a:latin typeface="Arial"/>
                <a:ea typeface="Arial"/>
                <a:cs typeface="Arial"/>
                <a:sym typeface="Arial"/>
              </a:defRPr>
            </a:pPr>
            <a:endParaRPr sz="1350"/>
          </a:p>
        </p:txBody>
      </p:sp>
      <p:sp>
        <p:nvSpPr>
          <p:cNvPr id="10472" name="Shape 11"/>
          <p:cNvSpPr/>
          <p:nvPr/>
        </p:nvSpPr>
        <p:spPr>
          <a:xfrm rot="16200000">
            <a:off x="-255767" y="4111210"/>
            <a:ext cx="595886" cy="84353"/>
          </a:xfrm>
          <a:prstGeom prst="rect">
            <a:avLst/>
          </a:prstGeom>
          <a:solidFill>
            <a:srgbClr val="FFB000"/>
          </a:solidFill>
          <a:ln w="12700">
            <a:miter lim="400000"/>
          </a:ln>
        </p:spPr>
        <p:txBody>
          <a:bodyPr lIns="32984" tIns="32984" rIns="32984" bIns="32984" anchor="ctr"/>
          <a:lstStyle/>
          <a:p>
            <a:pPr indent="0" algn="ctr" defTabSz="342900">
              <a:defRPr sz="3600">
                <a:solidFill>
                  <a:srgbClr val="212121"/>
                </a:solidFill>
                <a:latin typeface="Arial"/>
                <a:ea typeface="Arial"/>
                <a:cs typeface="Arial"/>
                <a:sym typeface="Arial"/>
              </a:defRPr>
            </a:pPr>
            <a:endParaRPr sz="1350"/>
          </a:p>
        </p:txBody>
      </p:sp>
      <p:sp>
        <p:nvSpPr>
          <p:cNvPr id="10473" name="Title Text"/>
          <p:cNvSpPr txBox="1">
            <a:spLocks noGrp="1"/>
          </p:cNvSpPr>
          <p:nvPr>
            <p:ph type="title"/>
          </p:nvPr>
        </p:nvSpPr>
        <p:spPr>
          <a:xfrm>
            <a:off x="541615" y="538212"/>
            <a:ext cx="7493291" cy="551405"/>
          </a:xfrm>
          <a:prstGeom prst="rect">
            <a:avLst/>
          </a:prstGeom>
        </p:spPr>
        <p:txBody>
          <a:bodyPr lIns="175887" tIns="175887" rIns="175887" bIns="175887"/>
          <a:lstStyle>
            <a:lvl1pPr defTabSz="685800">
              <a:lnSpc>
                <a:spcPct val="100000"/>
              </a:lnSpc>
              <a:defRPr sz="2775" b="0" spc="0">
                <a:solidFill>
                  <a:srgbClr val="FFFFFF"/>
                </a:solidFill>
                <a:latin typeface="Arial"/>
                <a:ea typeface="Arial"/>
                <a:cs typeface="Arial"/>
                <a:sym typeface="Arial"/>
              </a:defRPr>
            </a:lvl1pPr>
          </a:lstStyle>
          <a:p>
            <a:r>
              <a:t>Title Text</a:t>
            </a:r>
          </a:p>
        </p:txBody>
      </p:sp>
      <p:pic>
        <p:nvPicPr>
          <p:cNvPr id="10474" name="Shape 23" descr="Shape 23"/>
          <p:cNvPicPr>
            <a:picLocks noChangeAspect="1"/>
          </p:cNvPicPr>
          <p:nvPr/>
        </p:nvPicPr>
        <p:blipFill>
          <a:blip r:embed="rId2"/>
          <a:stretch>
            <a:fillRect/>
          </a:stretch>
        </p:blipFill>
        <p:spPr>
          <a:xfrm rot="16200000">
            <a:off x="8585486" y="4494653"/>
            <a:ext cx="475198" cy="195797"/>
          </a:xfrm>
          <a:prstGeom prst="rect">
            <a:avLst/>
          </a:prstGeom>
          <a:ln w="12700">
            <a:miter lim="400000"/>
          </a:ln>
        </p:spPr>
      </p:pic>
      <p:sp>
        <p:nvSpPr>
          <p:cNvPr id="10475" name="Body Level One…"/>
          <p:cNvSpPr txBox="1">
            <a:spLocks noGrp="1"/>
          </p:cNvSpPr>
          <p:nvPr>
            <p:ph type="body" sz="half" idx="1"/>
          </p:nvPr>
        </p:nvSpPr>
        <p:spPr>
          <a:xfrm>
            <a:off x="243653" y="1258373"/>
            <a:ext cx="7791377" cy="1733933"/>
          </a:xfrm>
          <a:prstGeom prst="rect">
            <a:avLst/>
          </a:prstGeom>
        </p:spPr>
        <p:txBody>
          <a:bodyPr lIns="175887" tIns="175887" rIns="175887" bIns="175887">
            <a:normAutofit/>
          </a:bodyPr>
          <a:lstStyle>
            <a:lvl1pPr defTabSz="685800">
              <a:lnSpc>
                <a:spcPct val="115000"/>
              </a:lnSpc>
              <a:spcBef>
                <a:spcPts val="1200"/>
              </a:spcBef>
              <a:defRPr b="0" spc="0">
                <a:latin typeface="Arial"/>
                <a:ea typeface="Arial"/>
                <a:cs typeface="Arial"/>
                <a:sym typeface="Arial"/>
              </a:defRPr>
            </a:lvl1pPr>
            <a:lvl2pPr marL="0" indent="171450" defTabSz="685800">
              <a:lnSpc>
                <a:spcPct val="115000"/>
              </a:lnSpc>
              <a:spcBef>
                <a:spcPts val="1200"/>
              </a:spcBef>
              <a:buSzTx/>
              <a:buNone/>
              <a:defRPr b="0" spc="0">
                <a:latin typeface="Arial"/>
                <a:ea typeface="Arial"/>
                <a:cs typeface="Arial"/>
                <a:sym typeface="Arial"/>
              </a:defRPr>
            </a:lvl2pPr>
            <a:lvl3pPr marL="0" indent="342900" defTabSz="685800">
              <a:lnSpc>
                <a:spcPct val="115000"/>
              </a:lnSpc>
              <a:spcBef>
                <a:spcPts val="1200"/>
              </a:spcBef>
              <a:buSzTx/>
              <a:buNone/>
              <a:defRPr b="0" spc="0">
                <a:latin typeface="Arial"/>
                <a:ea typeface="Arial"/>
                <a:cs typeface="Arial"/>
                <a:sym typeface="Arial"/>
              </a:defRPr>
            </a:lvl3pPr>
            <a:lvl4pPr marL="0" indent="514350" defTabSz="685800">
              <a:lnSpc>
                <a:spcPct val="115000"/>
              </a:lnSpc>
              <a:spcBef>
                <a:spcPts val="1200"/>
              </a:spcBef>
              <a:buSzTx/>
              <a:buNone/>
              <a:defRPr b="0" spc="0">
                <a:latin typeface="Arial"/>
                <a:ea typeface="Arial"/>
                <a:cs typeface="Arial"/>
                <a:sym typeface="Arial"/>
              </a:defRPr>
            </a:lvl4pPr>
            <a:lvl5pPr marL="0" indent="685800" defTabSz="685800">
              <a:lnSpc>
                <a:spcPct val="115000"/>
              </a:lnSpc>
              <a:spcBef>
                <a:spcPts val="1200"/>
              </a:spcBef>
              <a:buSzTx/>
              <a:buNone/>
              <a:defRPr b="0" spc="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0476" name="Slide Number"/>
          <p:cNvSpPr txBox="1">
            <a:spLocks noGrp="1"/>
          </p:cNvSpPr>
          <p:nvPr>
            <p:ph type="sldNum" sz="quarter" idx="2"/>
          </p:nvPr>
        </p:nvSpPr>
        <p:spPr>
          <a:xfrm>
            <a:off x="6240914" y="4529937"/>
            <a:ext cx="312287" cy="316133"/>
          </a:xfrm>
          <a:prstGeom prst="rect">
            <a:avLst/>
          </a:prstGeom>
        </p:spPr>
        <p:txBody>
          <a:bodyPr lIns="87958" tIns="87958" rIns="87958" bIns="87958"/>
          <a:lstStyle>
            <a:lvl1pPr defTabSz="342900">
              <a:lnSpc>
                <a:spcPct val="100000"/>
              </a:lnSpc>
              <a:defRPr sz="900" spc="0">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590889841"/>
      </p:ext>
    </p:extLst>
  </p:cSld>
  <p:clrMapOvr>
    <a:masterClrMapping/>
  </p:clrMapOvr>
  <p:transition spd="med"/>
</p:sldLayout>
</file>

<file path=ppt/slideLayouts/slideLayout366.xml><?xml version="1.0" encoding="utf-8"?>
<p:sldLayout xmlns:a="http://schemas.openxmlformats.org/drawingml/2006/main" xmlns:r="http://schemas.openxmlformats.org/officeDocument/2006/relationships" xmlns:p="http://schemas.openxmlformats.org/presentationml/2006/main" showMasterSp="0" type="tx">
  <p:cSld name="Title &amp; Bullets">
    <p:bg>
      <p:bgPr>
        <a:solidFill>
          <a:srgbClr val="000000"/>
        </a:solidFill>
        <a:effectLst/>
      </p:bgPr>
    </p:bg>
    <p:spTree>
      <p:nvGrpSpPr>
        <p:cNvPr id="1" name=""/>
        <p:cNvGrpSpPr/>
        <p:nvPr/>
      </p:nvGrpSpPr>
      <p:grpSpPr>
        <a:xfrm>
          <a:off x="0" y="0"/>
          <a:ext cx="0" cy="0"/>
          <a:chOff x="0" y="0"/>
          <a:chExt cx="0" cy="0"/>
        </a:xfrm>
      </p:grpSpPr>
      <p:sp>
        <p:nvSpPr>
          <p:cNvPr id="10483" name="Title Text"/>
          <p:cNvSpPr txBox="1">
            <a:spLocks noGrp="1"/>
          </p:cNvSpPr>
          <p:nvPr>
            <p:ph type="title"/>
          </p:nvPr>
        </p:nvSpPr>
        <p:spPr>
          <a:xfrm>
            <a:off x="1645296" y="134070"/>
            <a:ext cx="5853410" cy="1139590"/>
          </a:xfrm>
          <a:prstGeom prst="rect">
            <a:avLst/>
          </a:prstGeom>
        </p:spPr>
        <p:txBody>
          <a:bodyPr lIns="71437" tIns="71437" rIns="71437" bIns="71437" anchor="ctr"/>
          <a:lstStyle>
            <a:lvl1pPr algn="ctr" defTabSz="308075">
              <a:lnSpc>
                <a:spcPct val="100000"/>
              </a:lnSpc>
              <a:defRPr sz="4200" b="0" spc="0">
                <a:solidFill>
                  <a:srgbClr val="FFFFFF"/>
                </a:solidFill>
                <a:latin typeface="Helvetica Neue Medium"/>
                <a:ea typeface="Helvetica Neue Medium"/>
                <a:cs typeface="Helvetica Neue Medium"/>
                <a:sym typeface="Helvetica Neue Medium"/>
              </a:defRPr>
            </a:lvl1pPr>
          </a:lstStyle>
          <a:p>
            <a:r>
              <a:t>Title Text</a:t>
            </a:r>
          </a:p>
        </p:txBody>
      </p:sp>
      <p:sp>
        <p:nvSpPr>
          <p:cNvPr id="10484" name="Body Level One…"/>
          <p:cNvSpPr txBox="1">
            <a:spLocks noGrp="1"/>
          </p:cNvSpPr>
          <p:nvPr>
            <p:ph type="body" idx="1"/>
          </p:nvPr>
        </p:nvSpPr>
        <p:spPr>
          <a:xfrm>
            <a:off x="1645296" y="1367507"/>
            <a:ext cx="5853410" cy="3318217"/>
          </a:xfrm>
          <a:prstGeom prst="rect">
            <a:avLst/>
          </a:prstGeom>
        </p:spPr>
        <p:txBody>
          <a:bodyPr lIns="71437" tIns="71437" rIns="71437" bIns="71437" anchor="ctr">
            <a:normAutofit/>
          </a:bodyPr>
          <a:lstStyle>
            <a:lvl1pPr marL="229196" indent="-229196" defTabSz="308075">
              <a:spcBef>
                <a:spcPts val="2213"/>
              </a:spcBef>
              <a:buSzPct val="145000"/>
              <a:buChar char="•"/>
              <a:defRPr sz="1650" b="0" spc="0">
                <a:latin typeface="+mn-lt"/>
                <a:ea typeface="+mn-ea"/>
                <a:cs typeface="+mn-cs"/>
                <a:sym typeface="Helvetica Neue"/>
              </a:defRPr>
            </a:lvl1pPr>
            <a:lvl2pPr marL="395883" indent="-229196" defTabSz="308075">
              <a:spcBef>
                <a:spcPts val="2213"/>
              </a:spcBef>
              <a:buSzPct val="145000"/>
              <a:buChar char="•"/>
              <a:defRPr sz="1650" b="0" spc="0">
                <a:latin typeface="+mn-lt"/>
                <a:ea typeface="+mn-ea"/>
                <a:cs typeface="+mn-cs"/>
                <a:sym typeface="Helvetica Neue"/>
              </a:defRPr>
            </a:lvl2pPr>
            <a:lvl3pPr marL="562571" indent="-229196" defTabSz="308075">
              <a:spcBef>
                <a:spcPts val="2213"/>
              </a:spcBef>
              <a:buSzPct val="145000"/>
              <a:defRPr sz="1650" b="0" spc="0">
                <a:latin typeface="+mn-lt"/>
                <a:ea typeface="+mn-ea"/>
                <a:cs typeface="+mn-cs"/>
                <a:sym typeface="Helvetica Neue"/>
              </a:defRPr>
            </a:lvl3pPr>
            <a:lvl4pPr marL="729258" indent="-229196" defTabSz="308075">
              <a:spcBef>
                <a:spcPts val="2213"/>
              </a:spcBef>
              <a:buSzPct val="145000"/>
              <a:buChar char="•"/>
              <a:defRPr sz="1650" b="0" spc="0">
                <a:latin typeface="+mn-lt"/>
                <a:ea typeface="+mn-ea"/>
                <a:cs typeface="+mn-cs"/>
                <a:sym typeface="Helvetica Neue"/>
              </a:defRPr>
            </a:lvl4pPr>
            <a:lvl5pPr marL="895946" indent="-229196" defTabSz="308075">
              <a:spcBef>
                <a:spcPts val="2213"/>
              </a:spcBef>
              <a:buSzPct val="145000"/>
              <a:buChar char="•"/>
              <a:defRPr sz="1650" b="0" spc="0">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0485" name="Slide Number"/>
          <p:cNvSpPr txBox="1">
            <a:spLocks noGrp="1"/>
          </p:cNvSpPr>
          <p:nvPr>
            <p:ph type="sldNum" sz="quarter" idx="2"/>
          </p:nvPr>
        </p:nvSpPr>
        <p:spPr>
          <a:xfrm>
            <a:off x="4441174" y="4906938"/>
            <a:ext cx="258083" cy="271227"/>
          </a:xfrm>
          <a:prstGeom prst="rect">
            <a:avLst/>
          </a:prstGeom>
        </p:spPr>
        <p:txBody>
          <a:bodyPr lIns="71437" tIns="71437" rIns="71437" bIns="71437" anchor="t"/>
          <a:lstStyle>
            <a:lvl1pPr algn="ctr" defTabSz="308075">
              <a:lnSpc>
                <a:spcPct val="100000"/>
              </a:lnSpc>
              <a:defRPr sz="825" spc="0">
                <a:solidFill>
                  <a:srgbClr val="FFFFFF"/>
                </a:solidFill>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3060339629"/>
      </p:ext>
    </p:extLst>
  </p:cSld>
  <p:clrMapOvr>
    <a:masterClrMapping/>
  </p:clrMapOvr>
  <p:transition spd="med"/>
</p:sldLayout>
</file>

<file path=ppt/slideLayouts/slideLayout367.xml><?xml version="1.0" encoding="utf-8"?>
<p:sldLayout xmlns:a="http://schemas.openxmlformats.org/drawingml/2006/main" xmlns:r="http://schemas.openxmlformats.org/officeDocument/2006/relationships" xmlns:p="http://schemas.openxmlformats.org/presentationml/2006/main" showMasterSp="0" type="tx">
  <p:cSld name="Title &amp; Subtitle">
    <p:bg>
      <p:bgPr>
        <a:solidFill>
          <a:srgbClr val="000000"/>
        </a:solidFill>
        <a:effectLst/>
      </p:bgPr>
    </p:bg>
    <p:spTree>
      <p:nvGrpSpPr>
        <p:cNvPr id="1" name=""/>
        <p:cNvGrpSpPr/>
        <p:nvPr/>
      </p:nvGrpSpPr>
      <p:grpSpPr>
        <a:xfrm>
          <a:off x="0" y="0"/>
          <a:ext cx="0" cy="0"/>
          <a:chOff x="0" y="0"/>
          <a:chExt cx="0" cy="0"/>
        </a:xfrm>
      </p:grpSpPr>
      <p:sp>
        <p:nvSpPr>
          <p:cNvPr id="10492" name="Title Text"/>
          <p:cNvSpPr txBox="1">
            <a:spLocks noGrp="1"/>
          </p:cNvSpPr>
          <p:nvPr>
            <p:ph type="title"/>
          </p:nvPr>
        </p:nvSpPr>
        <p:spPr>
          <a:xfrm>
            <a:off x="1812727" y="864748"/>
            <a:ext cx="5518547" cy="1742902"/>
          </a:xfrm>
          <a:prstGeom prst="rect">
            <a:avLst/>
          </a:prstGeom>
        </p:spPr>
        <p:txBody>
          <a:bodyPr lIns="71437" tIns="71437" rIns="71437" bIns="71437" anchor="b"/>
          <a:lstStyle>
            <a:lvl1pPr algn="ctr" defTabSz="308075">
              <a:lnSpc>
                <a:spcPct val="100000"/>
              </a:lnSpc>
              <a:defRPr sz="4200" b="0" spc="0">
                <a:solidFill>
                  <a:srgbClr val="FFFFFF"/>
                </a:solidFill>
                <a:latin typeface="Helvetica Neue Medium"/>
                <a:ea typeface="Helvetica Neue Medium"/>
                <a:cs typeface="Helvetica Neue Medium"/>
                <a:sym typeface="Helvetica Neue Medium"/>
              </a:defRPr>
            </a:lvl1pPr>
          </a:lstStyle>
          <a:p>
            <a:r>
              <a:t>Title Text</a:t>
            </a:r>
          </a:p>
        </p:txBody>
      </p:sp>
      <p:sp>
        <p:nvSpPr>
          <p:cNvPr id="10493" name="Body Level One…"/>
          <p:cNvSpPr txBox="1">
            <a:spLocks noGrp="1"/>
          </p:cNvSpPr>
          <p:nvPr>
            <p:ph type="body" sz="quarter" idx="1"/>
          </p:nvPr>
        </p:nvSpPr>
        <p:spPr>
          <a:xfrm>
            <a:off x="1812727" y="2654573"/>
            <a:ext cx="5518547" cy="596609"/>
          </a:xfrm>
          <a:prstGeom prst="rect">
            <a:avLst/>
          </a:prstGeom>
        </p:spPr>
        <p:txBody>
          <a:bodyPr lIns="71437" tIns="71437" rIns="71437" bIns="71437">
            <a:normAutofit/>
          </a:bodyPr>
          <a:lstStyle>
            <a:lvl1pPr algn="ctr" defTabSz="308075">
              <a:spcBef>
                <a:spcPts val="0"/>
              </a:spcBef>
              <a:defRPr sz="1950" b="0" spc="0">
                <a:latin typeface="+mn-lt"/>
                <a:ea typeface="+mn-ea"/>
                <a:cs typeface="+mn-cs"/>
                <a:sym typeface="Helvetica Neue"/>
              </a:defRPr>
            </a:lvl1pPr>
            <a:lvl2pPr marL="0" indent="0" algn="ctr" defTabSz="308075">
              <a:spcBef>
                <a:spcPts val="0"/>
              </a:spcBef>
              <a:buSzTx/>
              <a:buNone/>
              <a:defRPr sz="1950" b="0" spc="0">
                <a:latin typeface="+mn-lt"/>
                <a:ea typeface="+mn-ea"/>
                <a:cs typeface="+mn-cs"/>
                <a:sym typeface="Helvetica Neue"/>
              </a:defRPr>
            </a:lvl2pPr>
            <a:lvl3pPr marL="0" indent="0" algn="ctr" defTabSz="308075">
              <a:spcBef>
                <a:spcPts val="0"/>
              </a:spcBef>
              <a:buSzTx/>
              <a:buNone/>
              <a:defRPr sz="1950" b="0" spc="0">
                <a:latin typeface="+mn-lt"/>
                <a:ea typeface="+mn-ea"/>
                <a:cs typeface="+mn-cs"/>
                <a:sym typeface="Helvetica Neue"/>
              </a:defRPr>
            </a:lvl3pPr>
            <a:lvl4pPr marL="0" indent="0" algn="ctr" defTabSz="308075">
              <a:spcBef>
                <a:spcPts val="0"/>
              </a:spcBef>
              <a:buSzTx/>
              <a:buNone/>
              <a:defRPr sz="1950" b="0" spc="0">
                <a:latin typeface="+mn-lt"/>
                <a:ea typeface="+mn-ea"/>
                <a:cs typeface="+mn-cs"/>
                <a:sym typeface="Helvetica Neue"/>
              </a:defRPr>
            </a:lvl4pPr>
            <a:lvl5pPr marL="0" indent="0" algn="ctr" defTabSz="308075">
              <a:spcBef>
                <a:spcPts val="0"/>
              </a:spcBef>
              <a:buSzTx/>
              <a:buNone/>
              <a:defRPr sz="1950" b="0" spc="0">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0494" name="Slide Number"/>
          <p:cNvSpPr txBox="1">
            <a:spLocks noGrp="1"/>
          </p:cNvSpPr>
          <p:nvPr>
            <p:ph type="sldNum" sz="quarter" idx="2"/>
          </p:nvPr>
        </p:nvSpPr>
        <p:spPr>
          <a:xfrm>
            <a:off x="4441174" y="4906938"/>
            <a:ext cx="258083" cy="271227"/>
          </a:xfrm>
          <a:prstGeom prst="rect">
            <a:avLst/>
          </a:prstGeom>
        </p:spPr>
        <p:txBody>
          <a:bodyPr lIns="71437" tIns="71437" rIns="71437" bIns="71437" anchor="t"/>
          <a:lstStyle>
            <a:lvl1pPr algn="ctr" defTabSz="308075">
              <a:lnSpc>
                <a:spcPct val="100000"/>
              </a:lnSpc>
              <a:defRPr sz="825" spc="0">
                <a:solidFill>
                  <a:srgbClr val="FFFFFF"/>
                </a:solidFill>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2356273123"/>
      </p:ext>
    </p:extLst>
  </p:cSld>
  <p:clrMapOvr>
    <a:masterClrMapping/>
  </p:clrMapOvr>
  <p:transition spd="med"/>
</p:sldLayout>
</file>

<file path=ppt/slideLayouts/slideLayout368.xml><?xml version="1.0" encoding="utf-8"?>
<p:sldLayout xmlns:a="http://schemas.openxmlformats.org/drawingml/2006/main" xmlns:r="http://schemas.openxmlformats.org/officeDocument/2006/relationships" xmlns:p="http://schemas.openxmlformats.org/presentationml/2006/main" showMasterSp="0" type="tx">
  <p:cSld name="Title Only slide Light  copy">
    <p:bg>
      <p:bgPr>
        <a:solidFill>
          <a:srgbClr val="FFFFFF"/>
        </a:solidFill>
        <a:effectLst/>
      </p:bgPr>
    </p:bg>
    <p:spTree>
      <p:nvGrpSpPr>
        <p:cNvPr id="1" name=""/>
        <p:cNvGrpSpPr/>
        <p:nvPr/>
      </p:nvGrpSpPr>
      <p:grpSpPr>
        <a:xfrm>
          <a:off x="0" y="0"/>
          <a:ext cx="0" cy="0"/>
          <a:chOff x="0" y="0"/>
          <a:chExt cx="0" cy="0"/>
        </a:xfrm>
      </p:grpSpPr>
      <p:sp>
        <p:nvSpPr>
          <p:cNvPr id="10501" name="Text"/>
          <p:cNvSpPr txBox="1">
            <a:spLocks noGrp="1"/>
          </p:cNvSpPr>
          <p:nvPr>
            <p:ph type="body" sz="quarter" idx="21"/>
          </p:nvPr>
        </p:nvSpPr>
        <p:spPr>
          <a:xfrm>
            <a:off x="7595918" y="4253450"/>
            <a:ext cx="165021" cy="186526"/>
          </a:xfrm>
          <a:prstGeom prst="rect">
            <a:avLst/>
          </a:prstGeom>
        </p:spPr>
        <p:txBody>
          <a:bodyPr lIns="38100" tIns="38100" rIns="38100" bIns="38100">
            <a:spAutoFit/>
          </a:bodyPr>
          <a:lstStyle>
            <a:lvl1pPr defTabSz="309563">
              <a:lnSpc>
                <a:spcPct val="110000"/>
              </a:lnSpc>
              <a:spcBef>
                <a:spcPts val="0"/>
              </a:spcBef>
              <a:defRPr sz="675" b="0" spc="0">
                <a:solidFill>
                  <a:srgbClr val="26475B"/>
                </a:solidFill>
              </a:defRPr>
            </a:lvl1pPr>
          </a:lstStyle>
          <a:p>
            <a:fld id="{86CB4B4D-7CA3-9044-876B-883B54F8677D}" type="slidenum">
              <a:t>​</a:t>
            </a:fld>
            <a:endParaRPr/>
          </a:p>
        </p:txBody>
      </p:sp>
      <p:sp>
        <p:nvSpPr>
          <p:cNvPr id="10502" name="Confidential"/>
          <p:cNvSpPr txBox="1"/>
          <p:nvPr/>
        </p:nvSpPr>
        <p:spPr>
          <a:xfrm>
            <a:off x="1465302" y="4253449"/>
            <a:ext cx="648416" cy="1225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spAutoFit/>
          </a:bodyPr>
          <a:lstStyle>
            <a:lvl1pPr indent="0" defTabSz="825500">
              <a:lnSpc>
                <a:spcPct val="110000"/>
              </a:lnSpc>
              <a:defRPr sz="1600">
                <a:solidFill>
                  <a:srgbClr val="26475B"/>
                </a:solidFill>
              </a:defRPr>
            </a:lvl1pPr>
          </a:lstStyle>
          <a:p>
            <a:r>
              <a:rPr sz="600"/>
              <a:t>IBM Confidential</a:t>
            </a:r>
          </a:p>
        </p:txBody>
      </p:sp>
      <p:sp>
        <p:nvSpPr>
          <p:cNvPr id="10503" name="IBM Design | Hybrid cloud"/>
          <p:cNvSpPr txBox="1"/>
          <p:nvPr/>
        </p:nvSpPr>
        <p:spPr>
          <a:xfrm>
            <a:off x="4071580" y="4253449"/>
            <a:ext cx="1000841" cy="1225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spAutoFit/>
          </a:bodyPr>
          <a:lstStyle>
            <a:lvl1pPr indent="0" algn="ctr" defTabSz="825500">
              <a:lnSpc>
                <a:spcPct val="110000"/>
              </a:lnSpc>
              <a:defRPr sz="1600">
                <a:solidFill>
                  <a:srgbClr val="26475B"/>
                </a:solidFill>
              </a:defRPr>
            </a:lvl1pPr>
          </a:lstStyle>
          <a:p>
            <a:r>
              <a:rPr sz="600"/>
              <a:t>IBM Cloud Platform </a:t>
            </a:r>
          </a:p>
        </p:txBody>
      </p:sp>
      <p:sp>
        <p:nvSpPr>
          <p:cNvPr id="10504" name="Slide Number"/>
          <p:cNvSpPr txBox="1">
            <a:spLocks noGrp="1"/>
          </p:cNvSpPr>
          <p:nvPr>
            <p:ph type="sldNum" sz="quarter" idx="2"/>
          </p:nvPr>
        </p:nvSpPr>
        <p:spPr>
          <a:xfrm>
            <a:off x="7504547" y="4223394"/>
            <a:ext cx="182742" cy="170944"/>
          </a:xfrm>
          <a:prstGeom prst="rect">
            <a:avLst/>
          </a:prstGeom>
        </p:spPr>
        <p:txBody>
          <a:bodyPr lIns="38100" tIns="38100" rIns="38100" bIns="38100"/>
          <a:lstStyle>
            <a:lvl1pPr algn="ctr">
              <a:defRPr sz="675"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994870101"/>
      </p:ext>
    </p:extLst>
  </p:cSld>
  <p:clrMapOvr>
    <a:masterClrMapping/>
  </p:clrMapOvr>
  <p:transition spd="med"/>
</p:sldLayout>
</file>

<file path=ppt/slideLayouts/slideLayout369.xml><?xml version="1.0" encoding="utf-8"?>
<p:sldLayout xmlns:a="http://schemas.openxmlformats.org/drawingml/2006/main" xmlns:r="http://schemas.openxmlformats.org/officeDocument/2006/relationships" xmlns:p="http://schemas.openxmlformats.org/presentationml/2006/main" showMasterSp="0" type="tx">
  <p:cSld name="Left Ponts slide">
    <p:bg>
      <p:bgPr>
        <a:solidFill>
          <a:srgbClr val="000000"/>
        </a:solidFill>
        <a:effectLst/>
      </p:bgPr>
    </p:bg>
    <p:spTree>
      <p:nvGrpSpPr>
        <p:cNvPr id="1" name=""/>
        <p:cNvGrpSpPr/>
        <p:nvPr/>
      </p:nvGrpSpPr>
      <p:grpSpPr>
        <a:xfrm>
          <a:off x="0" y="0"/>
          <a:ext cx="0" cy="0"/>
          <a:chOff x="0" y="0"/>
          <a:chExt cx="0" cy="0"/>
        </a:xfrm>
      </p:grpSpPr>
      <p:sp>
        <p:nvSpPr>
          <p:cNvPr id="10511" name="Confidential"/>
          <p:cNvSpPr txBox="1"/>
          <p:nvPr/>
        </p:nvSpPr>
        <p:spPr>
          <a:xfrm>
            <a:off x="1465302" y="4247598"/>
            <a:ext cx="648416" cy="1225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indent="0" defTabSz="825500">
              <a:lnSpc>
                <a:spcPct val="110000"/>
              </a:lnSpc>
              <a:defRPr sz="1600">
                <a:solidFill>
                  <a:srgbClr val="A9A9A9"/>
                </a:solidFill>
              </a:defRPr>
            </a:lvl1pPr>
          </a:lstStyle>
          <a:p>
            <a:r>
              <a:rPr sz="600"/>
              <a:t>IBM Confidential</a:t>
            </a:r>
          </a:p>
        </p:txBody>
      </p:sp>
      <p:sp>
        <p:nvSpPr>
          <p:cNvPr id="10512" name="IBM Design | Hybrid cloud"/>
          <p:cNvSpPr txBox="1"/>
          <p:nvPr/>
        </p:nvSpPr>
        <p:spPr>
          <a:xfrm>
            <a:off x="4071580" y="4247598"/>
            <a:ext cx="1000841" cy="1225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indent="0" algn="ctr" defTabSz="825500">
              <a:lnSpc>
                <a:spcPct val="110000"/>
              </a:lnSpc>
              <a:defRPr sz="1600">
                <a:solidFill>
                  <a:srgbClr val="A9A9A9"/>
                </a:solidFill>
              </a:defRPr>
            </a:lvl1pPr>
          </a:lstStyle>
          <a:p>
            <a:r>
              <a:rPr sz="600"/>
              <a:t>IBM Cloud Platform </a:t>
            </a:r>
          </a:p>
        </p:txBody>
      </p:sp>
      <p:sp>
        <p:nvSpPr>
          <p:cNvPr id="10513" name="Text"/>
          <p:cNvSpPr txBox="1">
            <a:spLocks noGrp="1"/>
          </p:cNvSpPr>
          <p:nvPr>
            <p:ph type="body" sz="quarter" idx="21"/>
          </p:nvPr>
        </p:nvSpPr>
        <p:spPr>
          <a:xfrm>
            <a:off x="7595918" y="4215603"/>
            <a:ext cx="165021" cy="186526"/>
          </a:xfrm>
          <a:prstGeom prst="rect">
            <a:avLst/>
          </a:prstGeom>
        </p:spPr>
        <p:txBody>
          <a:bodyPr lIns="38100" tIns="38100" rIns="38100" bIns="38100" anchor="ctr">
            <a:spAutoFit/>
          </a:bodyPr>
          <a:lstStyle>
            <a:lvl1pPr defTabSz="309563">
              <a:lnSpc>
                <a:spcPct val="110000"/>
              </a:lnSpc>
              <a:spcBef>
                <a:spcPts val="0"/>
              </a:spcBef>
              <a:defRPr sz="675" b="0" spc="0"/>
            </a:lvl1pPr>
          </a:lstStyle>
          <a:p>
            <a:fld id="{86CB4B4D-7CA3-9044-876B-883B54F8677D}" type="slidenum">
              <a:t>​</a:t>
            </a:fld>
            <a:endParaRPr/>
          </a:p>
        </p:txBody>
      </p:sp>
      <p:sp>
        <p:nvSpPr>
          <p:cNvPr id="10514" name="Rectangle"/>
          <p:cNvSpPr>
            <a:spLocks noGrp="1"/>
          </p:cNvSpPr>
          <p:nvPr>
            <p:ph type="body" sz="quarter" idx="22"/>
          </p:nvPr>
        </p:nvSpPr>
        <p:spPr>
          <a:xfrm>
            <a:off x="1654969" y="1219308"/>
            <a:ext cx="856972" cy="48245"/>
          </a:xfrm>
          <a:prstGeom prst="rect">
            <a:avLst/>
          </a:prstGeom>
          <a:solidFill>
            <a:srgbClr val="A875FC"/>
          </a:solidFill>
        </p:spPr>
        <p:txBody>
          <a:bodyPr lIns="53577" tIns="53577" rIns="53577" bIns="53577" anchor="ctr"/>
          <a:lstStyle>
            <a:lvl1pPr defTabSz="619125">
              <a:lnSpc>
                <a:spcPct val="150000"/>
              </a:lnSpc>
              <a:spcBef>
                <a:spcPts val="0"/>
              </a:spcBef>
              <a:defRPr sz="3000" b="0" spc="0">
                <a:solidFill>
                  <a:srgbClr val="9855D4"/>
                </a:solidFill>
              </a:defRPr>
            </a:lvl1pPr>
          </a:lstStyle>
          <a:p>
            <a:pPr defTabSz="825500">
              <a:lnSpc>
                <a:spcPct val="150000"/>
              </a:lnSpc>
              <a:spcBef>
                <a:spcPts val="0"/>
              </a:spcBef>
              <a:defRPr sz="3000" b="0" spc="0">
                <a:solidFill>
                  <a:srgbClr val="9855D4"/>
                </a:solidFill>
              </a:defRPr>
            </a:pPr>
            <a:endParaRPr/>
          </a:p>
        </p:txBody>
      </p:sp>
      <p:sp>
        <p:nvSpPr>
          <p:cNvPr id="10515" name="Right big  image slide"/>
          <p:cNvSpPr txBox="1">
            <a:spLocks noGrp="1"/>
          </p:cNvSpPr>
          <p:nvPr>
            <p:ph type="body" sz="quarter" idx="23"/>
          </p:nvPr>
        </p:nvSpPr>
        <p:spPr>
          <a:xfrm>
            <a:off x="1647425" y="1311065"/>
            <a:ext cx="1882593" cy="734342"/>
          </a:xfrm>
          <a:prstGeom prst="rect">
            <a:avLst/>
          </a:prstGeom>
        </p:spPr>
        <p:txBody>
          <a:bodyPr>
            <a:spAutoFit/>
          </a:bodyPr>
          <a:lstStyle>
            <a:lvl1pPr defTabSz="309563">
              <a:lnSpc>
                <a:spcPct val="80000"/>
              </a:lnSpc>
              <a:spcBef>
                <a:spcPts val="0"/>
              </a:spcBef>
              <a:defRPr sz="2925" b="0" spc="0"/>
            </a:lvl1pPr>
          </a:lstStyle>
          <a:p>
            <a:r>
              <a:t>Left Points slide</a:t>
            </a:r>
          </a:p>
        </p:txBody>
      </p:sp>
      <p:sp>
        <p:nvSpPr>
          <p:cNvPr id="10516" name="Philosophical debates have arisen over the present and future use of technology in society, with disagreements over whether technology improves the human condition or worsens it. Neo-Luddism, anarcho-primitivism, and similar movements criticise the perva"/>
          <p:cNvSpPr txBox="1">
            <a:spLocks noGrp="1"/>
          </p:cNvSpPr>
          <p:nvPr>
            <p:ph type="body" sz="quarter" idx="24"/>
          </p:nvPr>
        </p:nvSpPr>
        <p:spPr>
          <a:xfrm>
            <a:off x="1656950" y="3160241"/>
            <a:ext cx="1825443" cy="912387"/>
          </a:xfrm>
          <a:prstGeom prst="rect">
            <a:avLst/>
          </a:prstGeom>
        </p:spPr>
        <p:txBody>
          <a:bodyPr>
            <a:spAutoFit/>
          </a:bodyPr>
          <a:lstStyle>
            <a:lvl1pPr defTabSz="309563">
              <a:lnSpc>
                <a:spcPct val="110000"/>
              </a:lnSpc>
              <a:spcBef>
                <a:spcPts val="0"/>
              </a:spcBef>
              <a:defRPr sz="675" b="0" spc="0"/>
            </a:lvl1pPr>
          </a:lstStyle>
          <a:p>
            <a:r>
              <a:t>Philosophical debates have arisen over the present and future use of technology in society, with disagreements over whether technology improves the human condition or worsens it. Neo-Luddism, anarcho-primitivism, and similar movements criticise the pervasiveness of technology in the modern world, opining that it harms the environment and alienates people;</a:t>
            </a:r>
          </a:p>
        </p:txBody>
      </p:sp>
      <p:sp>
        <p:nvSpPr>
          <p:cNvPr id="10517" name="Philosophical debates have arisen over the present and future use of technology"/>
          <p:cNvSpPr txBox="1">
            <a:spLocks noGrp="1"/>
          </p:cNvSpPr>
          <p:nvPr>
            <p:ph type="body" sz="quarter" idx="25"/>
          </p:nvPr>
        </p:nvSpPr>
        <p:spPr>
          <a:xfrm>
            <a:off x="1642663" y="2604622"/>
            <a:ext cx="1825443" cy="884858"/>
          </a:xfrm>
          <a:prstGeom prst="rect">
            <a:avLst/>
          </a:prstGeom>
        </p:spPr>
        <p:txBody>
          <a:bodyPr lIns="38100" tIns="38100" rIns="38100" bIns="38100">
            <a:spAutoFit/>
          </a:bodyPr>
          <a:lstStyle>
            <a:lvl1pPr defTabSz="309563">
              <a:spcBef>
                <a:spcPts val="0"/>
              </a:spcBef>
              <a:defRPr sz="1050" b="0" cap="all" spc="53"/>
            </a:lvl1pPr>
          </a:lstStyle>
          <a:p>
            <a:r>
              <a:t>Philosophical debates have arisen over the present and future use of technology</a:t>
            </a:r>
          </a:p>
        </p:txBody>
      </p:sp>
      <p:sp>
        <p:nvSpPr>
          <p:cNvPr id="10518" name="Rounded Rectangle"/>
          <p:cNvSpPr>
            <a:spLocks noGrp="1"/>
          </p:cNvSpPr>
          <p:nvPr>
            <p:ph type="body" sz="quarter" idx="26"/>
          </p:nvPr>
        </p:nvSpPr>
        <p:spPr>
          <a:xfrm>
            <a:off x="4001412" y="1229542"/>
            <a:ext cx="216695" cy="216895"/>
          </a:xfrm>
          <a:prstGeom prst="roundRect">
            <a:avLst>
              <a:gd name="adj" fmla="val 50000"/>
            </a:avLst>
          </a:prstGeom>
          <a:solidFill>
            <a:srgbClr val="FFFFFF"/>
          </a:solidFill>
        </p:spPr>
        <p:txBody>
          <a:bodyPr lIns="53577" tIns="53577" rIns="53577" bIns="53577" anchor="ctr"/>
          <a:lstStyle>
            <a:lvl1pPr defTabSz="619125">
              <a:lnSpc>
                <a:spcPct val="90000"/>
              </a:lnSpc>
              <a:spcBef>
                <a:spcPts val="0"/>
              </a:spcBef>
              <a:defRPr sz="3200" spc="704">
                <a:solidFill>
                  <a:srgbClr val="26465B"/>
                </a:solidFill>
              </a:defRPr>
            </a:lvl1pPr>
          </a:lstStyle>
          <a:p>
            <a:pPr defTabSz="825500">
              <a:lnSpc>
                <a:spcPct val="90000"/>
              </a:lnSpc>
              <a:spcBef>
                <a:spcPts val="0"/>
              </a:spcBef>
              <a:defRPr sz="3200" spc="704">
                <a:solidFill>
                  <a:srgbClr val="26465B"/>
                </a:solidFill>
              </a:defRPr>
            </a:pPr>
            <a:endParaRPr/>
          </a:p>
        </p:txBody>
      </p:sp>
      <p:sp>
        <p:nvSpPr>
          <p:cNvPr id="10519" name="1"/>
          <p:cNvSpPr txBox="1">
            <a:spLocks noGrp="1"/>
          </p:cNvSpPr>
          <p:nvPr>
            <p:ph type="body" sz="quarter" idx="27"/>
          </p:nvPr>
        </p:nvSpPr>
        <p:spPr>
          <a:xfrm>
            <a:off x="4013181" y="1230287"/>
            <a:ext cx="193160" cy="358397"/>
          </a:xfrm>
          <a:prstGeom prst="rect">
            <a:avLst/>
          </a:prstGeom>
        </p:spPr>
        <p:txBody>
          <a:bodyPr wrap="none" lIns="53577" tIns="53577" rIns="53577" bIns="53577">
            <a:spAutoFit/>
          </a:bodyPr>
          <a:lstStyle>
            <a:lvl1pPr algn="ctr" defTabSz="309563">
              <a:lnSpc>
                <a:spcPct val="150000"/>
              </a:lnSpc>
              <a:spcBef>
                <a:spcPts val="0"/>
              </a:spcBef>
              <a:defRPr sz="1200" spc="0">
                <a:solidFill>
                  <a:srgbClr val="242E3F"/>
                </a:solidFill>
              </a:defRPr>
            </a:lvl1pPr>
          </a:lstStyle>
          <a:p>
            <a:r>
              <a:t>1</a:t>
            </a:r>
          </a:p>
        </p:txBody>
      </p:sp>
      <p:sp>
        <p:nvSpPr>
          <p:cNvPr id="10520" name="1st point"/>
          <p:cNvSpPr txBox="1">
            <a:spLocks noGrp="1"/>
          </p:cNvSpPr>
          <p:nvPr>
            <p:ph type="body" sz="quarter" idx="28"/>
          </p:nvPr>
        </p:nvSpPr>
        <p:spPr>
          <a:xfrm>
            <a:off x="4278001" y="2684741"/>
            <a:ext cx="1357313" cy="146233"/>
          </a:xfrm>
          <a:prstGeom prst="rect">
            <a:avLst/>
          </a:prstGeom>
        </p:spPr>
        <p:txBody>
          <a:bodyPr>
            <a:spAutoFit/>
          </a:bodyPr>
          <a:lstStyle>
            <a:lvl1pPr defTabSz="309563">
              <a:lnSpc>
                <a:spcPct val="110000"/>
              </a:lnSpc>
              <a:spcBef>
                <a:spcPts val="0"/>
              </a:spcBef>
              <a:defRPr sz="900" spc="45"/>
            </a:lvl1pPr>
          </a:lstStyle>
          <a:p>
            <a:r>
              <a:t>Philosophical debates</a:t>
            </a:r>
          </a:p>
        </p:txBody>
      </p:sp>
      <p:sp>
        <p:nvSpPr>
          <p:cNvPr id="10521" name="Philosophical debates have arisen over the present and future use of technology Philosophical debates have arisen over the present and future use of technology"/>
          <p:cNvSpPr txBox="1">
            <a:spLocks noGrp="1"/>
          </p:cNvSpPr>
          <p:nvPr>
            <p:ph type="body" sz="quarter" idx="29"/>
          </p:nvPr>
        </p:nvSpPr>
        <p:spPr>
          <a:xfrm>
            <a:off x="4278001" y="2859984"/>
            <a:ext cx="1431132" cy="1373824"/>
          </a:xfrm>
          <a:prstGeom prst="rect">
            <a:avLst/>
          </a:prstGeom>
        </p:spPr>
        <p:txBody>
          <a:bodyPr>
            <a:spAutoFit/>
          </a:bodyPr>
          <a:lstStyle>
            <a:lvl1pPr defTabSz="309563">
              <a:lnSpc>
                <a:spcPct val="110000"/>
              </a:lnSpc>
              <a:spcBef>
                <a:spcPts val="0"/>
              </a:spcBef>
              <a:defRPr sz="675" b="0" spc="0"/>
            </a:lvl1pPr>
          </a:lstStyle>
          <a:p>
            <a:r>
              <a:t>Philosophical debates have arisen over the present and future use of technology Philosophical debates have arisen over the Neo-Luddism, anarcho-primitivism, and similar movements criticise the evasiveness of technology in the modern world, opining that it harms the environment and alienates people;technology in the modern world, opining that it harms the environment and alienates people;</a:t>
            </a:r>
          </a:p>
        </p:txBody>
      </p:sp>
      <p:sp>
        <p:nvSpPr>
          <p:cNvPr id="10522" name="1st point"/>
          <p:cNvSpPr txBox="1">
            <a:spLocks noGrp="1"/>
          </p:cNvSpPr>
          <p:nvPr>
            <p:ph type="body" sz="quarter" idx="30"/>
          </p:nvPr>
        </p:nvSpPr>
        <p:spPr>
          <a:xfrm>
            <a:off x="6206814" y="1201838"/>
            <a:ext cx="1357313" cy="146233"/>
          </a:xfrm>
          <a:prstGeom prst="rect">
            <a:avLst/>
          </a:prstGeom>
        </p:spPr>
        <p:txBody>
          <a:bodyPr>
            <a:spAutoFit/>
          </a:bodyPr>
          <a:lstStyle>
            <a:lvl1pPr defTabSz="309563">
              <a:lnSpc>
                <a:spcPct val="110000"/>
              </a:lnSpc>
              <a:spcBef>
                <a:spcPts val="0"/>
              </a:spcBef>
              <a:defRPr sz="900" spc="45"/>
            </a:lvl1pPr>
          </a:lstStyle>
          <a:p>
            <a:r>
              <a:t>Philosophical debates</a:t>
            </a:r>
          </a:p>
        </p:txBody>
      </p:sp>
      <p:sp>
        <p:nvSpPr>
          <p:cNvPr id="10523" name="Philosophical debates have arisen over the present and future use of technology Philosophical debates have arisen over the present and future use of technology"/>
          <p:cNvSpPr txBox="1">
            <a:spLocks noGrp="1"/>
          </p:cNvSpPr>
          <p:nvPr>
            <p:ph type="body" sz="quarter" idx="31"/>
          </p:nvPr>
        </p:nvSpPr>
        <p:spPr>
          <a:xfrm>
            <a:off x="6206813" y="1377081"/>
            <a:ext cx="1431132" cy="1373824"/>
          </a:xfrm>
          <a:prstGeom prst="rect">
            <a:avLst/>
          </a:prstGeom>
        </p:spPr>
        <p:txBody>
          <a:bodyPr>
            <a:spAutoFit/>
          </a:bodyPr>
          <a:lstStyle>
            <a:lvl1pPr defTabSz="309563">
              <a:lnSpc>
                <a:spcPct val="110000"/>
              </a:lnSpc>
              <a:spcBef>
                <a:spcPts val="0"/>
              </a:spcBef>
              <a:defRPr sz="675" b="0" spc="0"/>
            </a:lvl1pPr>
          </a:lstStyle>
          <a:p>
            <a:r>
              <a:t>Philosophical debates have arisen over the present and future use of technology Philosophical debates have arisen over the Neo-Luddism, anarcho-primitivism, and similar movements criticise the evasiveness of technology in the modern world, opining that it harms the environment and alienates people;technology in the modern world, opining that it harms the environment and alienates people;</a:t>
            </a:r>
          </a:p>
        </p:txBody>
      </p:sp>
      <p:sp>
        <p:nvSpPr>
          <p:cNvPr id="10524" name="1st point"/>
          <p:cNvSpPr txBox="1">
            <a:spLocks noGrp="1"/>
          </p:cNvSpPr>
          <p:nvPr>
            <p:ph type="body" sz="quarter" idx="32"/>
          </p:nvPr>
        </p:nvSpPr>
        <p:spPr>
          <a:xfrm>
            <a:off x="6206814" y="2684741"/>
            <a:ext cx="1357313" cy="146233"/>
          </a:xfrm>
          <a:prstGeom prst="rect">
            <a:avLst/>
          </a:prstGeom>
        </p:spPr>
        <p:txBody>
          <a:bodyPr>
            <a:spAutoFit/>
          </a:bodyPr>
          <a:lstStyle>
            <a:lvl1pPr defTabSz="309563">
              <a:lnSpc>
                <a:spcPct val="110000"/>
              </a:lnSpc>
              <a:spcBef>
                <a:spcPts val="0"/>
              </a:spcBef>
              <a:defRPr sz="900" spc="45"/>
            </a:lvl1pPr>
          </a:lstStyle>
          <a:p>
            <a:r>
              <a:t>Philosophical debates</a:t>
            </a:r>
          </a:p>
        </p:txBody>
      </p:sp>
      <p:sp>
        <p:nvSpPr>
          <p:cNvPr id="10525" name="Philosophical debates have arisen over the present and future use of technology Philosophical debates have arisen over the present and future use of technology"/>
          <p:cNvSpPr txBox="1">
            <a:spLocks noGrp="1"/>
          </p:cNvSpPr>
          <p:nvPr>
            <p:ph type="body" sz="quarter" idx="33"/>
          </p:nvPr>
        </p:nvSpPr>
        <p:spPr>
          <a:xfrm>
            <a:off x="6206813" y="2859984"/>
            <a:ext cx="1431132" cy="1373824"/>
          </a:xfrm>
          <a:prstGeom prst="rect">
            <a:avLst/>
          </a:prstGeom>
        </p:spPr>
        <p:txBody>
          <a:bodyPr>
            <a:spAutoFit/>
          </a:bodyPr>
          <a:lstStyle>
            <a:lvl1pPr defTabSz="309563">
              <a:lnSpc>
                <a:spcPct val="110000"/>
              </a:lnSpc>
              <a:spcBef>
                <a:spcPts val="0"/>
              </a:spcBef>
              <a:defRPr sz="675" b="0" spc="0"/>
            </a:lvl1pPr>
          </a:lstStyle>
          <a:p>
            <a:r>
              <a:t>Philosophical debates have arisen over the present and future use of technology Philosophical debates have arisen over the Neo-Luddism, anarcho-primitivism, and similar movements criticise the evasiveness of technology in the modern world, opining that it harms the environment and alienates people;technology in the modern world, opining that it harms the environment and alienates people;</a:t>
            </a:r>
          </a:p>
        </p:txBody>
      </p:sp>
      <p:sp>
        <p:nvSpPr>
          <p:cNvPr id="10526" name="Rounded Rectangle"/>
          <p:cNvSpPr>
            <a:spLocks noGrp="1"/>
          </p:cNvSpPr>
          <p:nvPr>
            <p:ph type="body" sz="quarter" idx="34"/>
          </p:nvPr>
        </p:nvSpPr>
        <p:spPr>
          <a:xfrm>
            <a:off x="5930225" y="1229542"/>
            <a:ext cx="216695" cy="216895"/>
          </a:xfrm>
          <a:prstGeom prst="roundRect">
            <a:avLst>
              <a:gd name="adj" fmla="val 50000"/>
            </a:avLst>
          </a:prstGeom>
          <a:solidFill>
            <a:srgbClr val="FFFFFF"/>
          </a:solidFill>
        </p:spPr>
        <p:txBody>
          <a:bodyPr lIns="53577" tIns="53577" rIns="53577" bIns="53577" anchor="ctr"/>
          <a:lstStyle>
            <a:lvl1pPr defTabSz="619125">
              <a:lnSpc>
                <a:spcPct val="90000"/>
              </a:lnSpc>
              <a:spcBef>
                <a:spcPts val="0"/>
              </a:spcBef>
              <a:defRPr sz="3200" spc="704">
                <a:solidFill>
                  <a:srgbClr val="26465B"/>
                </a:solidFill>
              </a:defRPr>
            </a:lvl1pPr>
          </a:lstStyle>
          <a:p>
            <a:pPr defTabSz="825500">
              <a:lnSpc>
                <a:spcPct val="90000"/>
              </a:lnSpc>
              <a:spcBef>
                <a:spcPts val="0"/>
              </a:spcBef>
              <a:defRPr sz="3200" spc="704">
                <a:solidFill>
                  <a:srgbClr val="26465B"/>
                </a:solidFill>
              </a:defRPr>
            </a:pPr>
            <a:endParaRPr/>
          </a:p>
        </p:txBody>
      </p:sp>
      <p:sp>
        <p:nvSpPr>
          <p:cNvPr id="10527" name="2"/>
          <p:cNvSpPr txBox="1">
            <a:spLocks noGrp="1"/>
          </p:cNvSpPr>
          <p:nvPr>
            <p:ph type="body" sz="quarter" idx="35"/>
          </p:nvPr>
        </p:nvSpPr>
        <p:spPr>
          <a:xfrm>
            <a:off x="5941994" y="1230287"/>
            <a:ext cx="193160" cy="358397"/>
          </a:xfrm>
          <a:prstGeom prst="rect">
            <a:avLst/>
          </a:prstGeom>
        </p:spPr>
        <p:txBody>
          <a:bodyPr wrap="none" lIns="53577" tIns="53577" rIns="53577" bIns="53577">
            <a:spAutoFit/>
          </a:bodyPr>
          <a:lstStyle>
            <a:lvl1pPr algn="ctr" defTabSz="309563">
              <a:lnSpc>
                <a:spcPct val="150000"/>
              </a:lnSpc>
              <a:spcBef>
                <a:spcPts val="0"/>
              </a:spcBef>
              <a:defRPr sz="1200" spc="0">
                <a:solidFill>
                  <a:srgbClr val="242E3F"/>
                </a:solidFill>
              </a:defRPr>
            </a:lvl1pPr>
          </a:lstStyle>
          <a:p>
            <a:r>
              <a:t>2</a:t>
            </a:r>
          </a:p>
        </p:txBody>
      </p:sp>
      <p:sp>
        <p:nvSpPr>
          <p:cNvPr id="10528" name="Rounded Rectangle"/>
          <p:cNvSpPr>
            <a:spLocks noGrp="1"/>
          </p:cNvSpPr>
          <p:nvPr>
            <p:ph type="body" sz="quarter" idx="36"/>
          </p:nvPr>
        </p:nvSpPr>
        <p:spPr>
          <a:xfrm>
            <a:off x="4001412" y="2705323"/>
            <a:ext cx="216695" cy="216895"/>
          </a:xfrm>
          <a:prstGeom prst="roundRect">
            <a:avLst>
              <a:gd name="adj" fmla="val 50000"/>
            </a:avLst>
          </a:prstGeom>
          <a:solidFill>
            <a:srgbClr val="FFFFFF"/>
          </a:solidFill>
        </p:spPr>
        <p:txBody>
          <a:bodyPr lIns="53577" tIns="53577" rIns="53577" bIns="53577" anchor="ctr"/>
          <a:lstStyle>
            <a:lvl1pPr defTabSz="619125">
              <a:lnSpc>
                <a:spcPct val="90000"/>
              </a:lnSpc>
              <a:spcBef>
                <a:spcPts val="0"/>
              </a:spcBef>
              <a:defRPr sz="3200" spc="704">
                <a:solidFill>
                  <a:srgbClr val="26465B"/>
                </a:solidFill>
              </a:defRPr>
            </a:lvl1pPr>
          </a:lstStyle>
          <a:p>
            <a:pPr defTabSz="825500">
              <a:lnSpc>
                <a:spcPct val="90000"/>
              </a:lnSpc>
              <a:spcBef>
                <a:spcPts val="0"/>
              </a:spcBef>
              <a:defRPr sz="3200" spc="704">
                <a:solidFill>
                  <a:srgbClr val="26465B"/>
                </a:solidFill>
              </a:defRPr>
            </a:pPr>
            <a:endParaRPr/>
          </a:p>
        </p:txBody>
      </p:sp>
      <p:sp>
        <p:nvSpPr>
          <p:cNvPr id="10529" name="3"/>
          <p:cNvSpPr txBox="1">
            <a:spLocks noGrp="1"/>
          </p:cNvSpPr>
          <p:nvPr>
            <p:ph type="body" sz="quarter" idx="37"/>
          </p:nvPr>
        </p:nvSpPr>
        <p:spPr>
          <a:xfrm>
            <a:off x="4013181" y="2706068"/>
            <a:ext cx="193160" cy="358397"/>
          </a:xfrm>
          <a:prstGeom prst="rect">
            <a:avLst/>
          </a:prstGeom>
        </p:spPr>
        <p:txBody>
          <a:bodyPr wrap="none" lIns="53577" tIns="53577" rIns="53577" bIns="53577">
            <a:spAutoFit/>
          </a:bodyPr>
          <a:lstStyle>
            <a:lvl1pPr algn="ctr" defTabSz="309563">
              <a:lnSpc>
                <a:spcPct val="150000"/>
              </a:lnSpc>
              <a:spcBef>
                <a:spcPts val="0"/>
              </a:spcBef>
              <a:defRPr sz="1200" spc="0">
                <a:solidFill>
                  <a:srgbClr val="242E3F"/>
                </a:solidFill>
              </a:defRPr>
            </a:lvl1pPr>
          </a:lstStyle>
          <a:p>
            <a:r>
              <a:t>3</a:t>
            </a:r>
          </a:p>
        </p:txBody>
      </p:sp>
      <p:sp>
        <p:nvSpPr>
          <p:cNvPr id="10530" name="Rounded Rectangle"/>
          <p:cNvSpPr>
            <a:spLocks noGrp="1"/>
          </p:cNvSpPr>
          <p:nvPr>
            <p:ph type="body" sz="quarter" idx="38"/>
          </p:nvPr>
        </p:nvSpPr>
        <p:spPr>
          <a:xfrm>
            <a:off x="5930225" y="2705323"/>
            <a:ext cx="216695" cy="216895"/>
          </a:xfrm>
          <a:prstGeom prst="roundRect">
            <a:avLst>
              <a:gd name="adj" fmla="val 50000"/>
            </a:avLst>
          </a:prstGeom>
          <a:solidFill>
            <a:srgbClr val="FFFFFF"/>
          </a:solidFill>
        </p:spPr>
        <p:txBody>
          <a:bodyPr lIns="53577" tIns="53577" rIns="53577" bIns="53577" anchor="ctr"/>
          <a:lstStyle>
            <a:lvl1pPr defTabSz="619125">
              <a:lnSpc>
                <a:spcPct val="90000"/>
              </a:lnSpc>
              <a:spcBef>
                <a:spcPts val="0"/>
              </a:spcBef>
              <a:defRPr sz="3200" spc="704">
                <a:solidFill>
                  <a:srgbClr val="26465B"/>
                </a:solidFill>
              </a:defRPr>
            </a:lvl1pPr>
          </a:lstStyle>
          <a:p>
            <a:pPr defTabSz="825500">
              <a:lnSpc>
                <a:spcPct val="90000"/>
              </a:lnSpc>
              <a:spcBef>
                <a:spcPts val="0"/>
              </a:spcBef>
              <a:defRPr sz="3200" spc="704">
                <a:solidFill>
                  <a:srgbClr val="26465B"/>
                </a:solidFill>
              </a:defRPr>
            </a:pPr>
            <a:endParaRPr/>
          </a:p>
        </p:txBody>
      </p:sp>
      <p:sp>
        <p:nvSpPr>
          <p:cNvPr id="10531" name="4"/>
          <p:cNvSpPr txBox="1">
            <a:spLocks noGrp="1"/>
          </p:cNvSpPr>
          <p:nvPr>
            <p:ph type="body" sz="quarter" idx="39"/>
          </p:nvPr>
        </p:nvSpPr>
        <p:spPr>
          <a:xfrm>
            <a:off x="5941994" y="2706068"/>
            <a:ext cx="193160" cy="358397"/>
          </a:xfrm>
          <a:prstGeom prst="rect">
            <a:avLst/>
          </a:prstGeom>
        </p:spPr>
        <p:txBody>
          <a:bodyPr wrap="none" lIns="53577" tIns="53577" rIns="53577" bIns="53577">
            <a:spAutoFit/>
          </a:bodyPr>
          <a:lstStyle>
            <a:lvl1pPr algn="ctr" defTabSz="309563">
              <a:lnSpc>
                <a:spcPct val="150000"/>
              </a:lnSpc>
              <a:spcBef>
                <a:spcPts val="0"/>
              </a:spcBef>
              <a:defRPr sz="1200" spc="0">
                <a:solidFill>
                  <a:srgbClr val="242E3F"/>
                </a:solidFill>
              </a:defRPr>
            </a:lvl1pPr>
          </a:lstStyle>
          <a:p>
            <a:r>
              <a:t>4</a:t>
            </a:r>
          </a:p>
        </p:txBody>
      </p:sp>
      <p:sp>
        <p:nvSpPr>
          <p:cNvPr id="10532" name="1st point"/>
          <p:cNvSpPr txBox="1">
            <a:spLocks noGrp="1"/>
          </p:cNvSpPr>
          <p:nvPr>
            <p:ph type="body" sz="quarter" idx="40"/>
          </p:nvPr>
        </p:nvSpPr>
        <p:spPr>
          <a:xfrm>
            <a:off x="4278001" y="1201838"/>
            <a:ext cx="1357313" cy="146233"/>
          </a:xfrm>
          <a:prstGeom prst="rect">
            <a:avLst/>
          </a:prstGeom>
        </p:spPr>
        <p:txBody>
          <a:bodyPr>
            <a:spAutoFit/>
          </a:bodyPr>
          <a:lstStyle>
            <a:lvl1pPr defTabSz="309563">
              <a:lnSpc>
                <a:spcPct val="110000"/>
              </a:lnSpc>
              <a:spcBef>
                <a:spcPts val="0"/>
              </a:spcBef>
              <a:defRPr sz="900" spc="45"/>
            </a:lvl1pPr>
          </a:lstStyle>
          <a:p>
            <a:r>
              <a:t>Philosophical debates</a:t>
            </a:r>
          </a:p>
        </p:txBody>
      </p:sp>
      <p:sp>
        <p:nvSpPr>
          <p:cNvPr id="10533" name="Philosophical debates have arisen over the present and future use of technology Philosophical debates have arisen over the present and future use of technology"/>
          <p:cNvSpPr txBox="1">
            <a:spLocks noGrp="1"/>
          </p:cNvSpPr>
          <p:nvPr>
            <p:ph type="body" sz="quarter" idx="41"/>
          </p:nvPr>
        </p:nvSpPr>
        <p:spPr>
          <a:xfrm>
            <a:off x="4278001" y="1377081"/>
            <a:ext cx="1431132" cy="1373824"/>
          </a:xfrm>
          <a:prstGeom prst="rect">
            <a:avLst/>
          </a:prstGeom>
        </p:spPr>
        <p:txBody>
          <a:bodyPr>
            <a:spAutoFit/>
          </a:bodyPr>
          <a:lstStyle>
            <a:lvl1pPr defTabSz="309563">
              <a:lnSpc>
                <a:spcPct val="110000"/>
              </a:lnSpc>
              <a:spcBef>
                <a:spcPts val="0"/>
              </a:spcBef>
              <a:defRPr sz="675" b="0" spc="0"/>
            </a:lvl1pPr>
          </a:lstStyle>
          <a:p>
            <a:r>
              <a:t>Philosophical debates have arisen over the present and future use of technology Philosophical debates have arisen over the Neo-Luddism, anarcho-primitivism, and similar movements criticise the evasiveness of technology in the modern world, opining that it harms the environment and alienates people;technology in the modern world, opining that it harms the environment and alienates people;</a:t>
            </a:r>
          </a:p>
        </p:txBody>
      </p:sp>
      <p:sp>
        <p:nvSpPr>
          <p:cNvPr id="10534" name="Slide Number"/>
          <p:cNvSpPr txBox="1">
            <a:spLocks noGrp="1"/>
          </p:cNvSpPr>
          <p:nvPr>
            <p:ph type="sldNum" sz="quarter" idx="2"/>
          </p:nvPr>
        </p:nvSpPr>
        <p:spPr>
          <a:xfrm>
            <a:off x="7504547" y="4223394"/>
            <a:ext cx="182742" cy="170944"/>
          </a:xfrm>
          <a:prstGeom prst="rect">
            <a:avLst/>
          </a:prstGeom>
        </p:spPr>
        <p:txBody>
          <a:bodyPr lIns="38100" tIns="38100" rIns="38100" bIns="38100"/>
          <a:lstStyle>
            <a:lvl1pPr algn="ctr">
              <a:defRPr sz="675"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903154491"/>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3633046"/>
      </p:ext>
    </p:extLst>
  </p:cSld>
  <p:clrMapOvr>
    <a:masterClrMapping/>
  </p:clrMapOvr>
  <p:transition spd="med">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showMasterSp="0" type="tx">
  <p:cSld name="1_Centered points slide copy">
    <p:bg>
      <p:bgPr>
        <a:solidFill>
          <a:srgbClr val="000000"/>
        </a:solidFill>
        <a:effectLst/>
      </p:bgPr>
    </p:bg>
    <p:spTree>
      <p:nvGrpSpPr>
        <p:cNvPr id="1" name=""/>
        <p:cNvGrpSpPr/>
        <p:nvPr/>
      </p:nvGrpSpPr>
      <p:grpSpPr>
        <a:xfrm>
          <a:off x="0" y="0"/>
          <a:ext cx="0" cy="0"/>
          <a:chOff x="0" y="0"/>
          <a:chExt cx="0" cy="0"/>
        </a:xfrm>
      </p:grpSpPr>
      <p:sp>
        <p:nvSpPr>
          <p:cNvPr id="10541" name="Confidential"/>
          <p:cNvSpPr txBox="1"/>
          <p:nvPr/>
        </p:nvSpPr>
        <p:spPr>
          <a:xfrm>
            <a:off x="1465302" y="4247598"/>
            <a:ext cx="648416" cy="1225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indent="0" defTabSz="825500">
              <a:lnSpc>
                <a:spcPct val="110000"/>
              </a:lnSpc>
              <a:defRPr sz="1600">
                <a:solidFill>
                  <a:srgbClr val="A9A9A9"/>
                </a:solidFill>
              </a:defRPr>
            </a:lvl1pPr>
          </a:lstStyle>
          <a:p>
            <a:r>
              <a:rPr sz="600"/>
              <a:t>IBM Confidential</a:t>
            </a:r>
          </a:p>
        </p:txBody>
      </p:sp>
      <p:sp>
        <p:nvSpPr>
          <p:cNvPr id="10542" name="IBM Design | Hybrid cloud"/>
          <p:cNvSpPr txBox="1"/>
          <p:nvPr/>
        </p:nvSpPr>
        <p:spPr>
          <a:xfrm>
            <a:off x="4071580" y="4247598"/>
            <a:ext cx="1000841" cy="1225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indent="0" algn="ctr" defTabSz="825500">
              <a:lnSpc>
                <a:spcPct val="110000"/>
              </a:lnSpc>
              <a:defRPr sz="1600">
                <a:solidFill>
                  <a:srgbClr val="A9A9A9"/>
                </a:solidFill>
              </a:defRPr>
            </a:lvl1pPr>
          </a:lstStyle>
          <a:p>
            <a:r>
              <a:rPr sz="600"/>
              <a:t>IBM Cloud Platform </a:t>
            </a:r>
          </a:p>
        </p:txBody>
      </p:sp>
      <p:sp>
        <p:nvSpPr>
          <p:cNvPr id="10543" name="Text"/>
          <p:cNvSpPr txBox="1">
            <a:spLocks noGrp="1"/>
          </p:cNvSpPr>
          <p:nvPr>
            <p:ph type="body" sz="quarter" idx="21"/>
          </p:nvPr>
        </p:nvSpPr>
        <p:spPr>
          <a:xfrm>
            <a:off x="7595918" y="4215603"/>
            <a:ext cx="165021" cy="186526"/>
          </a:xfrm>
          <a:prstGeom prst="rect">
            <a:avLst/>
          </a:prstGeom>
        </p:spPr>
        <p:txBody>
          <a:bodyPr lIns="38100" tIns="38100" rIns="38100" bIns="38100" anchor="ctr">
            <a:spAutoFit/>
          </a:bodyPr>
          <a:lstStyle>
            <a:lvl1pPr defTabSz="309563">
              <a:lnSpc>
                <a:spcPct val="110000"/>
              </a:lnSpc>
              <a:spcBef>
                <a:spcPts val="0"/>
              </a:spcBef>
              <a:defRPr sz="675" b="0" spc="0"/>
            </a:lvl1pPr>
          </a:lstStyle>
          <a:p>
            <a:fld id="{86CB4B4D-7CA3-9044-876B-883B54F8677D}" type="slidenum">
              <a:t>​</a:t>
            </a:fld>
            <a:endParaRPr/>
          </a:p>
        </p:txBody>
      </p:sp>
      <p:sp>
        <p:nvSpPr>
          <p:cNvPr id="10544" name="Centered points slide"/>
          <p:cNvSpPr txBox="1">
            <a:spLocks noGrp="1"/>
          </p:cNvSpPr>
          <p:nvPr>
            <p:ph type="body" sz="quarter" idx="22"/>
          </p:nvPr>
        </p:nvSpPr>
        <p:spPr>
          <a:xfrm>
            <a:off x="1532276" y="1157505"/>
            <a:ext cx="2948139" cy="734342"/>
          </a:xfrm>
          <a:prstGeom prst="rect">
            <a:avLst/>
          </a:prstGeom>
        </p:spPr>
        <p:txBody>
          <a:bodyPr>
            <a:spAutoFit/>
          </a:bodyPr>
          <a:lstStyle>
            <a:lvl1pPr defTabSz="309563">
              <a:lnSpc>
                <a:spcPct val="80000"/>
              </a:lnSpc>
              <a:spcBef>
                <a:spcPts val="0"/>
              </a:spcBef>
              <a:defRPr sz="2925" b="0" spc="0"/>
            </a:lvl1pPr>
          </a:lstStyle>
          <a:p>
            <a:r>
              <a:t>Centered points slide</a:t>
            </a:r>
          </a:p>
        </p:txBody>
      </p:sp>
      <p:sp>
        <p:nvSpPr>
          <p:cNvPr id="10545" name="Rectangle"/>
          <p:cNvSpPr>
            <a:spLocks noGrp="1"/>
          </p:cNvSpPr>
          <p:nvPr>
            <p:ph type="body" sz="quarter" idx="23"/>
          </p:nvPr>
        </p:nvSpPr>
        <p:spPr>
          <a:xfrm>
            <a:off x="1547878" y="1057233"/>
            <a:ext cx="856972" cy="48245"/>
          </a:xfrm>
          <a:prstGeom prst="rect">
            <a:avLst/>
          </a:prstGeom>
          <a:solidFill>
            <a:srgbClr val="A875FC"/>
          </a:solidFill>
        </p:spPr>
        <p:txBody>
          <a:bodyPr lIns="53577" tIns="53577" rIns="53577" bIns="53577" anchor="ctr"/>
          <a:lstStyle>
            <a:lvl1pPr defTabSz="619125">
              <a:lnSpc>
                <a:spcPct val="150000"/>
              </a:lnSpc>
              <a:spcBef>
                <a:spcPts val="0"/>
              </a:spcBef>
              <a:defRPr sz="3000" b="0" spc="0">
                <a:solidFill>
                  <a:srgbClr val="9855D4"/>
                </a:solidFill>
              </a:defRPr>
            </a:lvl1pPr>
          </a:lstStyle>
          <a:p>
            <a:pPr defTabSz="825500">
              <a:lnSpc>
                <a:spcPct val="150000"/>
              </a:lnSpc>
              <a:spcBef>
                <a:spcPts val="0"/>
              </a:spcBef>
              <a:defRPr sz="3000" b="0" spc="0">
                <a:solidFill>
                  <a:srgbClr val="9855D4"/>
                </a:solidFill>
              </a:defRPr>
            </a:pPr>
            <a:endParaRPr/>
          </a:p>
        </p:txBody>
      </p:sp>
      <p:sp>
        <p:nvSpPr>
          <p:cNvPr id="10546" name="Circle"/>
          <p:cNvSpPr>
            <a:spLocks noGrp="1"/>
          </p:cNvSpPr>
          <p:nvPr>
            <p:ph type="body" sz="quarter" idx="24"/>
          </p:nvPr>
        </p:nvSpPr>
        <p:spPr>
          <a:xfrm>
            <a:off x="1568112" y="1894601"/>
            <a:ext cx="304801" cy="305083"/>
          </a:xfrm>
          <a:prstGeom prst="ellipse">
            <a:avLst/>
          </a:prstGeom>
          <a:solidFill>
            <a:srgbClr val="FFFFFF"/>
          </a:solidFill>
        </p:spPr>
        <p:txBody>
          <a:bodyPr lIns="53577" tIns="53577" rIns="53577" bIns="53577"/>
          <a:lstStyle>
            <a:lvl1pPr defTabSz="619125">
              <a:lnSpc>
                <a:spcPct val="90000"/>
              </a:lnSpc>
              <a:spcBef>
                <a:spcPts val="0"/>
              </a:spcBef>
              <a:defRPr sz="3200" spc="160"/>
            </a:lvl1pPr>
          </a:lstStyle>
          <a:p>
            <a:pPr defTabSz="825500">
              <a:lnSpc>
                <a:spcPct val="90000"/>
              </a:lnSpc>
              <a:spcBef>
                <a:spcPts val="0"/>
              </a:spcBef>
              <a:defRPr sz="3200" spc="160"/>
            </a:pPr>
            <a:endParaRPr/>
          </a:p>
        </p:txBody>
      </p:sp>
      <p:sp>
        <p:nvSpPr>
          <p:cNvPr id="10547" name="Completely reconceptualize transparent networks for B2C content. Enthusiastically productivate real-time catalysts for change for Completely reconceptualize transparent networks for B2C content. Enthusiastically productivate real-time catalysts for chang"/>
          <p:cNvSpPr txBox="1">
            <a:spLocks noGrp="1"/>
          </p:cNvSpPr>
          <p:nvPr>
            <p:ph type="body" sz="quarter" idx="25"/>
          </p:nvPr>
        </p:nvSpPr>
        <p:spPr>
          <a:xfrm>
            <a:off x="1575256" y="2693666"/>
            <a:ext cx="1278732" cy="13394308"/>
          </a:xfrm>
          <a:prstGeom prst="rect">
            <a:avLst/>
          </a:prstGeom>
        </p:spPr>
        <p:txBody>
          <a:bodyPr>
            <a:spAutoFit/>
          </a:bodyPr>
          <a:lstStyle>
            <a:lvl1pPr defTabSz="619125">
              <a:lnSpc>
                <a:spcPct val="110000"/>
              </a:lnSpc>
              <a:spcBef>
                <a:spcPts val="0"/>
              </a:spcBef>
              <a:defRPr sz="1800" b="0" spc="0"/>
            </a:lvl1pPr>
          </a:lstStyle>
          <a:p>
            <a:pPr defTabSz="825500">
              <a:lnSpc>
                <a:spcPct val="110000"/>
              </a:lnSpc>
              <a:spcBef>
                <a:spcPts val="0"/>
              </a:spcBef>
              <a:defRPr sz="1800" b="0" spc="0"/>
            </a:pPr>
            <a:r>
              <a:t>Enthusiastically productivate real-time catalysts for change for Completely reconceptualize transparent networks for B2C content. Enthusiastically productivity real-time catalysts for change for Completely reconceptualize transparent networks for B2C content.</a:t>
            </a:r>
            <a:br/>
            <a:r>
              <a:t>productivity real-time catalysts for change for Completely reconceptualize transparent networks for B2C content.</a:t>
            </a:r>
          </a:p>
          <a:p>
            <a:pPr defTabSz="825500">
              <a:lnSpc>
                <a:spcPct val="110000"/>
              </a:lnSpc>
              <a:spcBef>
                <a:spcPts val="0"/>
              </a:spcBef>
              <a:defRPr sz="1800" b="0" spc="0"/>
            </a:pPr>
            <a:r>
              <a:t>Enthusiastically productivity real-time catalysts for change for Completely.</a:t>
            </a:r>
          </a:p>
        </p:txBody>
      </p:sp>
      <p:sp>
        <p:nvSpPr>
          <p:cNvPr id="10548" name="Philosophical debates have arisen over the present and future use of technology"/>
          <p:cNvSpPr txBox="1">
            <a:spLocks noGrp="1"/>
          </p:cNvSpPr>
          <p:nvPr>
            <p:ph type="body" sz="quarter" idx="26"/>
          </p:nvPr>
        </p:nvSpPr>
        <p:spPr>
          <a:xfrm>
            <a:off x="1571327" y="2288031"/>
            <a:ext cx="1222296" cy="486226"/>
          </a:xfrm>
          <a:prstGeom prst="rect">
            <a:avLst/>
          </a:prstGeom>
        </p:spPr>
        <p:txBody>
          <a:bodyPr>
            <a:spAutoFit/>
          </a:bodyPr>
          <a:lstStyle>
            <a:lvl1pPr defTabSz="309563">
              <a:spcBef>
                <a:spcPts val="0"/>
              </a:spcBef>
              <a:defRPr sz="1050" b="0" cap="all" spc="53"/>
            </a:lvl1pPr>
          </a:lstStyle>
          <a:p>
            <a:r>
              <a:t>debates over use of technology</a:t>
            </a:r>
          </a:p>
        </p:txBody>
      </p:sp>
      <p:sp>
        <p:nvSpPr>
          <p:cNvPr id="10549" name="Circle"/>
          <p:cNvSpPr>
            <a:spLocks noGrp="1"/>
          </p:cNvSpPr>
          <p:nvPr>
            <p:ph type="body" sz="quarter" idx="27"/>
          </p:nvPr>
        </p:nvSpPr>
        <p:spPr>
          <a:xfrm>
            <a:off x="3149262" y="1894601"/>
            <a:ext cx="304801" cy="305083"/>
          </a:xfrm>
          <a:prstGeom prst="ellipse">
            <a:avLst/>
          </a:prstGeom>
          <a:solidFill>
            <a:srgbClr val="FFFFFF"/>
          </a:solidFill>
        </p:spPr>
        <p:txBody>
          <a:bodyPr lIns="53577" tIns="53577" rIns="53577" bIns="53577"/>
          <a:lstStyle>
            <a:lvl1pPr defTabSz="619125">
              <a:lnSpc>
                <a:spcPct val="90000"/>
              </a:lnSpc>
              <a:spcBef>
                <a:spcPts val="0"/>
              </a:spcBef>
              <a:defRPr sz="3200" spc="160"/>
            </a:lvl1pPr>
          </a:lstStyle>
          <a:p>
            <a:pPr defTabSz="825500">
              <a:lnSpc>
                <a:spcPct val="90000"/>
              </a:lnSpc>
              <a:spcBef>
                <a:spcPts val="0"/>
              </a:spcBef>
              <a:defRPr sz="3200" spc="160"/>
            </a:pPr>
            <a:endParaRPr/>
          </a:p>
        </p:txBody>
      </p:sp>
      <p:sp>
        <p:nvSpPr>
          <p:cNvPr id="10550" name="Completely reconceptualize transparent networks for B2C content. Enthusiastically productivate real-time catalysts for change for Completely reconceptualize transparent networks for B2C content. Enthusiastically productivate real-time catalysts for chang"/>
          <p:cNvSpPr txBox="1">
            <a:spLocks noGrp="1"/>
          </p:cNvSpPr>
          <p:nvPr>
            <p:ph type="body" sz="quarter" idx="28"/>
          </p:nvPr>
        </p:nvSpPr>
        <p:spPr>
          <a:xfrm>
            <a:off x="3156406" y="2693666"/>
            <a:ext cx="1278732" cy="13394308"/>
          </a:xfrm>
          <a:prstGeom prst="rect">
            <a:avLst/>
          </a:prstGeom>
        </p:spPr>
        <p:txBody>
          <a:bodyPr>
            <a:spAutoFit/>
          </a:bodyPr>
          <a:lstStyle>
            <a:lvl1pPr defTabSz="619125">
              <a:lnSpc>
                <a:spcPct val="110000"/>
              </a:lnSpc>
              <a:spcBef>
                <a:spcPts val="0"/>
              </a:spcBef>
              <a:defRPr sz="1800" b="0" spc="0"/>
            </a:lvl1pPr>
          </a:lstStyle>
          <a:p>
            <a:pPr defTabSz="825500">
              <a:lnSpc>
                <a:spcPct val="110000"/>
              </a:lnSpc>
              <a:spcBef>
                <a:spcPts val="0"/>
              </a:spcBef>
              <a:defRPr sz="1800" b="0" spc="0"/>
            </a:pPr>
            <a:r>
              <a:t>Enthusiastically productivate real-time catalysts for change for Completely reconceptualize transparent networks for B2C content. Enthusiastically productivity real-time catalysts for change for Completely reconceptualize transparent networks for B2C content.</a:t>
            </a:r>
            <a:br/>
            <a:r>
              <a:t>productivity real-time catalysts for change for Completely reconceptualize transparent networks for B2C content.</a:t>
            </a:r>
          </a:p>
          <a:p>
            <a:pPr defTabSz="825500">
              <a:lnSpc>
                <a:spcPct val="110000"/>
              </a:lnSpc>
              <a:spcBef>
                <a:spcPts val="0"/>
              </a:spcBef>
              <a:defRPr sz="1800" b="0" spc="0"/>
            </a:pPr>
            <a:r>
              <a:t>Enthusiastically productivity real-time catalysts for change for Completely.</a:t>
            </a:r>
          </a:p>
        </p:txBody>
      </p:sp>
      <p:sp>
        <p:nvSpPr>
          <p:cNvPr id="10551" name="Philosophical debates have arisen over the present and future use of technology"/>
          <p:cNvSpPr txBox="1">
            <a:spLocks noGrp="1"/>
          </p:cNvSpPr>
          <p:nvPr>
            <p:ph type="body" sz="quarter" idx="29"/>
          </p:nvPr>
        </p:nvSpPr>
        <p:spPr>
          <a:xfrm>
            <a:off x="3152477" y="2288031"/>
            <a:ext cx="1222297" cy="486226"/>
          </a:xfrm>
          <a:prstGeom prst="rect">
            <a:avLst/>
          </a:prstGeom>
        </p:spPr>
        <p:txBody>
          <a:bodyPr>
            <a:spAutoFit/>
          </a:bodyPr>
          <a:lstStyle>
            <a:lvl1pPr defTabSz="309563">
              <a:spcBef>
                <a:spcPts val="0"/>
              </a:spcBef>
              <a:defRPr sz="1050" b="0" cap="all" spc="53"/>
            </a:lvl1pPr>
          </a:lstStyle>
          <a:p>
            <a:r>
              <a:t>debates over use of technology</a:t>
            </a:r>
          </a:p>
        </p:txBody>
      </p:sp>
      <p:sp>
        <p:nvSpPr>
          <p:cNvPr id="10552" name="Circle"/>
          <p:cNvSpPr>
            <a:spLocks noGrp="1"/>
          </p:cNvSpPr>
          <p:nvPr>
            <p:ph type="body" sz="quarter" idx="30"/>
          </p:nvPr>
        </p:nvSpPr>
        <p:spPr>
          <a:xfrm>
            <a:off x="4701837" y="1894601"/>
            <a:ext cx="304801" cy="305083"/>
          </a:xfrm>
          <a:prstGeom prst="ellipse">
            <a:avLst/>
          </a:prstGeom>
          <a:solidFill>
            <a:srgbClr val="FFFFFF"/>
          </a:solidFill>
        </p:spPr>
        <p:txBody>
          <a:bodyPr lIns="53577" tIns="53577" rIns="53577" bIns="53577"/>
          <a:lstStyle>
            <a:lvl1pPr defTabSz="619125">
              <a:lnSpc>
                <a:spcPct val="90000"/>
              </a:lnSpc>
              <a:spcBef>
                <a:spcPts val="0"/>
              </a:spcBef>
              <a:defRPr sz="3200" spc="160"/>
            </a:lvl1pPr>
          </a:lstStyle>
          <a:p>
            <a:pPr defTabSz="825500">
              <a:lnSpc>
                <a:spcPct val="90000"/>
              </a:lnSpc>
              <a:spcBef>
                <a:spcPts val="0"/>
              </a:spcBef>
              <a:defRPr sz="3200" spc="160"/>
            </a:pPr>
            <a:endParaRPr/>
          </a:p>
        </p:txBody>
      </p:sp>
      <p:sp>
        <p:nvSpPr>
          <p:cNvPr id="10553" name="Completely reconceptualize transparent networks for B2C content. Enthusiastically productivate real-time catalysts for change for Completely reconceptualize transparent networks for B2C content. Enthusiastically productivate real-time catalysts for chang"/>
          <p:cNvSpPr txBox="1">
            <a:spLocks noGrp="1"/>
          </p:cNvSpPr>
          <p:nvPr>
            <p:ph type="body" sz="quarter" idx="31"/>
          </p:nvPr>
        </p:nvSpPr>
        <p:spPr>
          <a:xfrm>
            <a:off x="4708981" y="2693666"/>
            <a:ext cx="1278732" cy="13394308"/>
          </a:xfrm>
          <a:prstGeom prst="rect">
            <a:avLst/>
          </a:prstGeom>
        </p:spPr>
        <p:txBody>
          <a:bodyPr>
            <a:spAutoFit/>
          </a:bodyPr>
          <a:lstStyle>
            <a:lvl1pPr defTabSz="619125">
              <a:lnSpc>
                <a:spcPct val="110000"/>
              </a:lnSpc>
              <a:spcBef>
                <a:spcPts val="0"/>
              </a:spcBef>
              <a:defRPr sz="1800" b="0" spc="0"/>
            </a:lvl1pPr>
          </a:lstStyle>
          <a:p>
            <a:pPr defTabSz="825500">
              <a:lnSpc>
                <a:spcPct val="110000"/>
              </a:lnSpc>
              <a:spcBef>
                <a:spcPts val="0"/>
              </a:spcBef>
              <a:defRPr sz="1800" b="0" spc="0"/>
            </a:pPr>
            <a:r>
              <a:t>Enthusiastically productivate real-time catalysts for change for Completely reconceptualize transparent networks for B2C content. Enthusiastically productivity real-time catalysts for change for Completely reconceptualize transparent networks for B2C content.</a:t>
            </a:r>
            <a:br/>
            <a:r>
              <a:t>productivity real-time catalysts for change for Completely reconceptualize transparent networks for B2C content.</a:t>
            </a:r>
          </a:p>
          <a:p>
            <a:pPr defTabSz="825500">
              <a:lnSpc>
                <a:spcPct val="110000"/>
              </a:lnSpc>
              <a:spcBef>
                <a:spcPts val="0"/>
              </a:spcBef>
              <a:defRPr sz="1800" b="0" spc="0"/>
            </a:pPr>
            <a:r>
              <a:t>Enthusiastically productivity real-time catalysts for change for Completely.</a:t>
            </a:r>
          </a:p>
        </p:txBody>
      </p:sp>
      <p:sp>
        <p:nvSpPr>
          <p:cNvPr id="10554" name="Philosophical debates have arisen over the present and future use of technology"/>
          <p:cNvSpPr txBox="1">
            <a:spLocks noGrp="1"/>
          </p:cNvSpPr>
          <p:nvPr>
            <p:ph type="body" sz="quarter" idx="32"/>
          </p:nvPr>
        </p:nvSpPr>
        <p:spPr>
          <a:xfrm>
            <a:off x="4705052" y="2288031"/>
            <a:ext cx="1222297" cy="486226"/>
          </a:xfrm>
          <a:prstGeom prst="rect">
            <a:avLst/>
          </a:prstGeom>
        </p:spPr>
        <p:txBody>
          <a:bodyPr>
            <a:spAutoFit/>
          </a:bodyPr>
          <a:lstStyle>
            <a:lvl1pPr defTabSz="309563">
              <a:spcBef>
                <a:spcPts val="0"/>
              </a:spcBef>
              <a:defRPr sz="1050" b="0" cap="all" spc="53"/>
            </a:lvl1pPr>
          </a:lstStyle>
          <a:p>
            <a:r>
              <a:t>debates over use of technology</a:t>
            </a:r>
          </a:p>
        </p:txBody>
      </p:sp>
      <p:sp>
        <p:nvSpPr>
          <p:cNvPr id="10555" name="Circle"/>
          <p:cNvSpPr>
            <a:spLocks noGrp="1"/>
          </p:cNvSpPr>
          <p:nvPr>
            <p:ph type="body" sz="quarter" idx="33"/>
          </p:nvPr>
        </p:nvSpPr>
        <p:spPr>
          <a:xfrm>
            <a:off x="6290131" y="1894601"/>
            <a:ext cx="304801" cy="305083"/>
          </a:xfrm>
          <a:prstGeom prst="ellipse">
            <a:avLst/>
          </a:prstGeom>
          <a:solidFill>
            <a:srgbClr val="FFFFFF"/>
          </a:solidFill>
        </p:spPr>
        <p:txBody>
          <a:bodyPr lIns="53577" tIns="53577" rIns="53577" bIns="53577"/>
          <a:lstStyle>
            <a:lvl1pPr defTabSz="619125">
              <a:lnSpc>
                <a:spcPct val="90000"/>
              </a:lnSpc>
              <a:spcBef>
                <a:spcPts val="0"/>
              </a:spcBef>
              <a:defRPr sz="3200" spc="160"/>
            </a:lvl1pPr>
          </a:lstStyle>
          <a:p>
            <a:pPr defTabSz="825500">
              <a:lnSpc>
                <a:spcPct val="90000"/>
              </a:lnSpc>
              <a:spcBef>
                <a:spcPts val="0"/>
              </a:spcBef>
              <a:defRPr sz="3200" spc="160"/>
            </a:pPr>
            <a:endParaRPr/>
          </a:p>
        </p:txBody>
      </p:sp>
      <p:sp>
        <p:nvSpPr>
          <p:cNvPr id="10556" name="Completely reconceptualize transparent networks for B2C content. Enthusiastically productivate real-time catalysts for change for Completely reconceptualize transparent networks for B2C content. Enthusiastically productivate real-time catalysts for chang"/>
          <p:cNvSpPr txBox="1">
            <a:spLocks noGrp="1"/>
          </p:cNvSpPr>
          <p:nvPr>
            <p:ph type="body" sz="quarter" idx="34"/>
          </p:nvPr>
        </p:nvSpPr>
        <p:spPr>
          <a:xfrm>
            <a:off x="6297275" y="2693666"/>
            <a:ext cx="1278732" cy="13394308"/>
          </a:xfrm>
          <a:prstGeom prst="rect">
            <a:avLst/>
          </a:prstGeom>
        </p:spPr>
        <p:txBody>
          <a:bodyPr>
            <a:spAutoFit/>
          </a:bodyPr>
          <a:lstStyle>
            <a:lvl1pPr defTabSz="619125">
              <a:lnSpc>
                <a:spcPct val="110000"/>
              </a:lnSpc>
              <a:spcBef>
                <a:spcPts val="0"/>
              </a:spcBef>
              <a:defRPr sz="1800" b="0" spc="0"/>
            </a:lvl1pPr>
          </a:lstStyle>
          <a:p>
            <a:pPr defTabSz="825500">
              <a:lnSpc>
                <a:spcPct val="110000"/>
              </a:lnSpc>
              <a:spcBef>
                <a:spcPts val="0"/>
              </a:spcBef>
              <a:defRPr sz="1800" b="0" spc="0"/>
            </a:pPr>
            <a:r>
              <a:t>Enthusiastically productivate real-time catalysts for change for Completely reconceptualize transparent networks for B2C content. Enthusiastically productivity real-time catalysts for change for Completely reconceptualize transparent networks for B2C content.</a:t>
            </a:r>
            <a:br/>
            <a:r>
              <a:t>productivity real-time catalysts for change for Completely reconceptualize transparent networks for B2C content.</a:t>
            </a:r>
          </a:p>
          <a:p>
            <a:pPr defTabSz="825500">
              <a:lnSpc>
                <a:spcPct val="110000"/>
              </a:lnSpc>
              <a:spcBef>
                <a:spcPts val="0"/>
              </a:spcBef>
              <a:defRPr sz="1800" b="0" spc="0"/>
            </a:pPr>
            <a:r>
              <a:t>Enthusiastically productivity real-time catalysts for change for Completely.</a:t>
            </a:r>
          </a:p>
        </p:txBody>
      </p:sp>
      <p:sp>
        <p:nvSpPr>
          <p:cNvPr id="10557" name="Philosophical debates have arisen over the present and future use of technology"/>
          <p:cNvSpPr txBox="1">
            <a:spLocks noGrp="1"/>
          </p:cNvSpPr>
          <p:nvPr>
            <p:ph type="body" sz="quarter" idx="35"/>
          </p:nvPr>
        </p:nvSpPr>
        <p:spPr>
          <a:xfrm>
            <a:off x="6293346" y="2288031"/>
            <a:ext cx="1222297" cy="486226"/>
          </a:xfrm>
          <a:prstGeom prst="rect">
            <a:avLst/>
          </a:prstGeom>
        </p:spPr>
        <p:txBody>
          <a:bodyPr>
            <a:spAutoFit/>
          </a:bodyPr>
          <a:lstStyle>
            <a:lvl1pPr defTabSz="309563">
              <a:spcBef>
                <a:spcPts val="0"/>
              </a:spcBef>
              <a:defRPr sz="1050" b="0" cap="all" spc="53"/>
            </a:lvl1pPr>
          </a:lstStyle>
          <a:p>
            <a:r>
              <a:t>debates over use of technology</a:t>
            </a:r>
          </a:p>
        </p:txBody>
      </p:sp>
      <p:sp>
        <p:nvSpPr>
          <p:cNvPr id="10558" name="1"/>
          <p:cNvSpPr txBox="1">
            <a:spLocks noGrp="1"/>
          </p:cNvSpPr>
          <p:nvPr>
            <p:ph type="body" sz="quarter" idx="36"/>
          </p:nvPr>
        </p:nvSpPr>
        <p:spPr>
          <a:xfrm>
            <a:off x="1604697" y="1910837"/>
            <a:ext cx="231632" cy="467914"/>
          </a:xfrm>
          <a:prstGeom prst="rect">
            <a:avLst/>
          </a:prstGeom>
        </p:spPr>
        <p:txBody>
          <a:bodyPr wrap="none" lIns="53577" tIns="53577" rIns="53577" bIns="53577">
            <a:spAutoFit/>
          </a:bodyPr>
          <a:lstStyle>
            <a:lvl1pPr algn="ctr" defTabSz="309563">
              <a:lnSpc>
                <a:spcPct val="150000"/>
              </a:lnSpc>
              <a:spcBef>
                <a:spcPts val="0"/>
              </a:spcBef>
              <a:defRPr sz="1725" spc="0">
                <a:solidFill>
                  <a:srgbClr val="242E3F"/>
                </a:solidFill>
              </a:defRPr>
            </a:lvl1pPr>
          </a:lstStyle>
          <a:p>
            <a:r>
              <a:t>1</a:t>
            </a:r>
          </a:p>
        </p:txBody>
      </p:sp>
      <p:sp>
        <p:nvSpPr>
          <p:cNvPr id="10559" name="2"/>
          <p:cNvSpPr txBox="1">
            <a:spLocks noGrp="1"/>
          </p:cNvSpPr>
          <p:nvPr>
            <p:ph type="body" sz="quarter" idx="37"/>
          </p:nvPr>
        </p:nvSpPr>
        <p:spPr>
          <a:xfrm>
            <a:off x="3185847" y="1910837"/>
            <a:ext cx="231632" cy="467914"/>
          </a:xfrm>
          <a:prstGeom prst="rect">
            <a:avLst/>
          </a:prstGeom>
        </p:spPr>
        <p:txBody>
          <a:bodyPr wrap="none" lIns="53577" tIns="53577" rIns="53577" bIns="53577">
            <a:spAutoFit/>
          </a:bodyPr>
          <a:lstStyle>
            <a:lvl1pPr algn="ctr" defTabSz="309563">
              <a:lnSpc>
                <a:spcPct val="150000"/>
              </a:lnSpc>
              <a:spcBef>
                <a:spcPts val="0"/>
              </a:spcBef>
              <a:defRPr sz="1725" spc="0">
                <a:solidFill>
                  <a:srgbClr val="242E3F"/>
                </a:solidFill>
              </a:defRPr>
            </a:lvl1pPr>
          </a:lstStyle>
          <a:p>
            <a:r>
              <a:t>2</a:t>
            </a:r>
          </a:p>
        </p:txBody>
      </p:sp>
      <p:sp>
        <p:nvSpPr>
          <p:cNvPr id="10560" name="3"/>
          <p:cNvSpPr txBox="1"/>
          <p:nvPr/>
        </p:nvSpPr>
        <p:spPr>
          <a:xfrm>
            <a:off x="4778187" y="1910837"/>
            <a:ext cx="164008" cy="3895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0092" tIns="20092" rIns="20092" bIns="20092">
            <a:spAutoFit/>
          </a:bodyPr>
          <a:lstStyle>
            <a:lvl1pPr indent="0" algn="ctr" defTabSz="825500">
              <a:lnSpc>
                <a:spcPct val="150000"/>
              </a:lnSpc>
              <a:defRPr sz="4600" b="1">
                <a:solidFill>
                  <a:srgbClr val="242E3F"/>
                </a:solidFill>
              </a:defRPr>
            </a:lvl1pPr>
          </a:lstStyle>
          <a:p>
            <a:r>
              <a:rPr sz="1725"/>
              <a:t>3</a:t>
            </a:r>
          </a:p>
        </p:txBody>
      </p:sp>
      <p:sp>
        <p:nvSpPr>
          <p:cNvPr id="10561" name="4"/>
          <p:cNvSpPr txBox="1">
            <a:spLocks noGrp="1"/>
          </p:cNvSpPr>
          <p:nvPr>
            <p:ph type="body" sz="quarter" idx="38"/>
          </p:nvPr>
        </p:nvSpPr>
        <p:spPr>
          <a:xfrm>
            <a:off x="6323144" y="1910837"/>
            <a:ext cx="231632" cy="467914"/>
          </a:xfrm>
          <a:prstGeom prst="rect">
            <a:avLst/>
          </a:prstGeom>
        </p:spPr>
        <p:txBody>
          <a:bodyPr wrap="none" lIns="53577" tIns="53577" rIns="53577" bIns="53577">
            <a:spAutoFit/>
          </a:bodyPr>
          <a:lstStyle>
            <a:lvl1pPr algn="ctr" defTabSz="309563">
              <a:lnSpc>
                <a:spcPct val="150000"/>
              </a:lnSpc>
              <a:spcBef>
                <a:spcPts val="0"/>
              </a:spcBef>
              <a:defRPr sz="1725" spc="0">
                <a:solidFill>
                  <a:srgbClr val="242E3F"/>
                </a:solidFill>
              </a:defRPr>
            </a:lvl1pPr>
          </a:lstStyle>
          <a:p>
            <a:r>
              <a:t>4</a:t>
            </a:r>
          </a:p>
        </p:txBody>
      </p:sp>
      <p:sp>
        <p:nvSpPr>
          <p:cNvPr id="10562" name="Slide Number"/>
          <p:cNvSpPr txBox="1">
            <a:spLocks noGrp="1"/>
          </p:cNvSpPr>
          <p:nvPr>
            <p:ph type="sldNum" sz="quarter" idx="2"/>
          </p:nvPr>
        </p:nvSpPr>
        <p:spPr>
          <a:xfrm>
            <a:off x="7504547" y="4223394"/>
            <a:ext cx="182742" cy="170944"/>
          </a:xfrm>
          <a:prstGeom prst="rect">
            <a:avLst/>
          </a:prstGeom>
        </p:spPr>
        <p:txBody>
          <a:bodyPr lIns="38100" tIns="38100" rIns="38100" bIns="38100"/>
          <a:lstStyle>
            <a:lvl1pPr algn="ctr">
              <a:defRPr sz="675"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799929346"/>
      </p:ext>
    </p:extLst>
  </p:cSld>
  <p:clrMapOvr>
    <a:masterClrMapping/>
  </p:clrMapOvr>
  <p:transition spd="med"/>
</p:sldLayout>
</file>

<file path=ppt/slideLayouts/slideLayout371.xml><?xml version="1.0" encoding="utf-8"?>
<p:sldLayout xmlns:a="http://schemas.openxmlformats.org/drawingml/2006/main" xmlns:r="http://schemas.openxmlformats.org/officeDocument/2006/relationships" xmlns:p="http://schemas.openxmlformats.org/presentationml/2006/main" showMasterSp="0" type="tx">
  <p:cSld name="1_Confidential + IBM + Number">
    <p:bg>
      <p:bgPr>
        <a:solidFill>
          <a:srgbClr val="000000"/>
        </a:solidFill>
        <a:effectLst/>
      </p:bgPr>
    </p:bg>
    <p:spTree>
      <p:nvGrpSpPr>
        <p:cNvPr id="1" name=""/>
        <p:cNvGrpSpPr/>
        <p:nvPr/>
      </p:nvGrpSpPr>
      <p:grpSpPr>
        <a:xfrm>
          <a:off x="0" y="0"/>
          <a:ext cx="0" cy="0"/>
          <a:chOff x="0" y="0"/>
          <a:chExt cx="0" cy="0"/>
        </a:xfrm>
      </p:grpSpPr>
      <p:sp>
        <p:nvSpPr>
          <p:cNvPr id="10569" name="Confidential"/>
          <p:cNvSpPr txBox="1"/>
          <p:nvPr/>
        </p:nvSpPr>
        <p:spPr>
          <a:xfrm>
            <a:off x="1465302" y="4247598"/>
            <a:ext cx="648416" cy="1225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indent="0" defTabSz="825500">
              <a:lnSpc>
                <a:spcPct val="110000"/>
              </a:lnSpc>
              <a:defRPr sz="1600">
                <a:solidFill>
                  <a:srgbClr val="A9A9A9"/>
                </a:solidFill>
              </a:defRPr>
            </a:lvl1pPr>
          </a:lstStyle>
          <a:p>
            <a:r>
              <a:rPr sz="600"/>
              <a:t>IBM Confidential</a:t>
            </a:r>
          </a:p>
        </p:txBody>
      </p:sp>
      <p:sp>
        <p:nvSpPr>
          <p:cNvPr id="10570" name="IBM Design | Hybrid cloud"/>
          <p:cNvSpPr txBox="1"/>
          <p:nvPr/>
        </p:nvSpPr>
        <p:spPr>
          <a:xfrm>
            <a:off x="4071580" y="4247598"/>
            <a:ext cx="1000841" cy="1225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spAutoFit/>
          </a:bodyPr>
          <a:lstStyle>
            <a:lvl1pPr indent="0" algn="ctr" defTabSz="825500">
              <a:lnSpc>
                <a:spcPct val="110000"/>
              </a:lnSpc>
              <a:defRPr sz="1600">
                <a:solidFill>
                  <a:srgbClr val="A9A9A9"/>
                </a:solidFill>
              </a:defRPr>
            </a:lvl1pPr>
          </a:lstStyle>
          <a:p>
            <a:r>
              <a:rPr sz="600"/>
              <a:t>IBM Cloud Platform</a:t>
            </a:r>
          </a:p>
        </p:txBody>
      </p:sp>
      <p:sp>
        <p:nvSpPr>
          <p:cNvPr id="10571" name="Text"/>
          <p:cNvSpPr txBox="1">
            <a:spLocks noGrp="1"/>
          </p:cNvSpPr>
          <p:nvPr>
            <p:ph type="body" sz="quarter" idx="21"/>
          </p:nvPr>
        </p:nvSpPr>
        <p:spPr>
          <a:xfrm>
            <a:off x="7595918" y="4215603"/>
            <a:ext cx="165021" cy="186526"/>
          </a:xfrm>
          <a:prstGeom prst="rect">
            <a:avLst/>
          </a:prstGeom>
        </p:spPr>
        <p:txBody>
          <a:bodyPr lIns="38100" tIns="38100" rIns="38100" bIns="38100" anchor="ctr">
            <a:spAutoFit/>
          </a:bodyPr>
          <a:lstStyle>
            <a:lvl1pPr defTabSz="309563">
              <a:lnSpc>
                <a:spcPct val="110000"/>
              </a:lnSpc>
              <a:spcBef>
                <a:spcPts val="0"/>
              </a:spcBef>
              <a:defRPr sz="675" b="0" spc="0"/>
            </a:lvl1pPr>
          </a:lstStyle>
          <a:p>
            <a:fld id="{86CB4B4D-7CA3-9044-876B-883B54F8677D}" type="slidenum">
              <a:t>​</a:t>
            </a:fld>
            <a:endParaRPr/>
          </a:p>
        </p:txBody>
      </p:sp>
      <p:sp>
        <p:nvSpPr>
          <p:cNvPr id="10572" name="Slide Number"/>
          <p:cNvSpPr txBox="1">
            <a:spLocks noGrp="1"/>
          </p:cNvSpPr>
          <p:nvPr>
            <p:ph type="sldNum" sz="quarter" idx="2"/>
          </p:nvPr>
        </p:nvSpPr>
        <p:spPr>
          <a:xfrm>
            <a:off x="7504547" y="4223394"/>
            <a:ext cx="182742" cy="170944"/>
          </a:xfrm>
          <a:prstGeom prst="rect">
            <a:avLst/>
          </a:prstGeom>
        </p:spPr>
        <p:txBody>
          <a:bodyPr lIns="38100" tIns="38100" rIns="38100" bIns="38100"/>
          <a:lstStyle>
            <a:lvl1pPr algn="ctr">
              <a:defRPr sz="675"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7998908"/>
      </p:ext>
    </p:extLst>
  </p:cSld>
  <p:clrMapOvr>
    <a:masterClrMapping/>
  </p:clrMapOvr>
  <p:transition spd="med"/>
</p:sldLayout>
</file>

<file path=ppt/slideLayouts/slideLayout372.xml><?xml version="1.0" encoding="utf-8"?>
<p:sldLayout xmlns:a="http://schemas.openxmlformats.org/drawingml/2006/main" xmlns:r="http://schemas.openxmlformats.org/officeDocument/2006/relationships" xmlns:p="http://schemas.openxmlformats.org/presentationml/2006/main" showMasterSp="0" type="tx">
  <p:cSld name="Title - Top">
    <p:bg>
      <p:bgPr>
        <a:solidFill>
          <a:srgbClr val="FFFFFF"/>
        </a:solidFill>
        <a:effectLst/>
      </p:bgPr>
    </p:bg>
    <p:spTree>
      <p:nvGrpSpPr>
        <p:cNvPr id="1" name=""/>
        <p:cNvGrpSpPr/>
        <p:nvPr/>
      </p:nvGrpSpPr>
      <p:grpSpPr>
        <a:xfrm>
          <a:off x="0" y="0"/>
          <a:ext cx="0" cy="0"/>
          <a:chOff x="0" y="0"/>
          <a:chExt cx="0" cy="0"/>
        </a:xfrm>
      </p:grpSpPr>
      <p:sp>
        <p:nvSpPr>
          <p:cNvPr id="10579" name="Title Text"/>
          <p:cNvSpPr txBox="1">
            <a:spLocks noGrp="1"/>
          </p:cNvSpPr>
          <p:nvPr>
            <p:ph type="title"/>
          </p:nvPr>
        </p:nvSpPr>
        <p:spPr>
          <a:xfrm>
            <a:off x="628650" y="274098"/>
            <a:ext cx="7886700" cy="995093"/>
          </a:xfrm>
          <a:prstGeom prst="rect">
            <a:avLst/>
          </a:prstGeom>
        </p:spPr>
        <p:txBody>
          <a:bodyPr lIns="91439" tIns="91439" rIns="91439" bIns="91439" anchor="ctr"/>
          <a:lstStyle>
            <a:lvl1pPr defTabSz="685800">
              <a:defRPr sz="3300" b="0" spc="0"/>
            </a:lvl1pPr>
          </a:lstStyle>
          <a:p>
            <a:r>
              <a:t>Title Text</a:t>
            </a:r>
          </a:p>
        </p:txBody>
      </p:sp>
      <p:sp>
        <p:nvSpPr>
          <p:cNvPr id="10580" name="Slide Number"/>
          <p:cNvSpPr txBox="1">
            <a:spLocks noGrp="1"/>
          </p:cNvSpPr>
          <p:nvPr>
            <p:ph type="sldNum" sz="quarter" idx="2"/>
          </p:nvPr>
        </p:nvSpPr>
        <p:spPr>
          <a:xfrm>
            <a:off x="8178401" y="4747146"/>
            <a:ext cx="336950" cy="323163"/>
          </a:xfrm>
          <a:prstGeom prst="rect">
            <a:avLst/>
          </a:prstGeom>
        </p:spPr>
        <p:txBody>
          <a:bodyPr lIns="91439" tIns="91439" rIns="91439" bIns="91439"/>
          <a:lstStyle>
            <a:lvl1pPr defTabSz="685800">
              <a:lnSpc>
                <a:spcPct val="100000"/>
              </a:lnSpc>
              <a:defRPr sz="900" spc="0">
                <a:solidFill>
                  <a:srgbClr val="888888"/>
                </a:solidFill>
                <a:latin typeface="IBM Plex Sans Regular"/>
                <a:ea typeface="IBM Plex Sans Regular"/>
                <a:cs typeface="IBM Plex Sans Regular"/>
                <a:sym typeface="IBM Plex Sans Regular"/>
              </a:defRPr>
            </a:lvl1pPr>
          </a:lstStyle>
          <a:p>
            <a:fld id="{86CB4B4D-7CA3-9044-876B-883B54F8677D}" type="slidenum">
              <a:t>‹#›</a:t>
            </a:fld>
            <a:endParaRPr/>
          </a:p>
        </p:txBody>
      </p:sp>
    </p:spTree>
    <p:extLst>
      <p:ext uri="{BB962C8B-B14F-4D97-AF65-F5344CB8AC3E}">
        <p14:creationId xmlns:p14="http://schemas.microsoft.com/office/powerpoint/2010/main" val="752540099"/>
      </p:ext>
    </p:extLst>
  </p:cSld>
  <p:clrMapOvr>
    <a:masterClrMapping/>
  </p:clrMapOvr>
  <p:transition spd="med"/>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x">
  <p:cSld name="1_Divider Slide Top Sub Headline">
    <p:bg>
      <p:bgPr>
        <a:solidFill>
          <a:srgbClr val="000000"/>
        </a:solidFill>
        <a:effectLst/>
      </p:bgPr>
    </p:bg>
    <p:spTree>
      <p:nvGrpSpPr>
        <p:cNvPr id="1" name=""/>
        <p:cNvGrpSpPr/>
        <p:nvPr/>
      </p:nvGrpSpPr>
      <p:grpSpPr>
        <a:xfrm>
          <a:off x="0" y="0"/>
          <a:ext cx="0" cy="0"/>
          <a:chOff x="0" y="0"/>
          <a:chExt cx="0" cy="0"/>
        </a:xfrm>
      </p:grpSpPr>
      <p:sp>
        <p:nvSpPr>
          <p:cNvPr id="306" name="Body Level One…"/>
          <p:cNvSpPr txBox="1">
            <a:spLocks noGrp="1"/>
          </p:cNvSpPr>
          <p:nvPr>
            <p:ph type="body" sz="quarter" idx="1"/>
          </p:nvPr>
        </p:nvSpPr>
        <p:spPr>
          <a:xfrm>
            <a:off x="469900" y="451495"/>
            <a:ext cx="1377951" cy="68101"/>
          </a:xfrm>
          <a:prstGeom prst="rect">
            <a:avLst/>
          </a:prstGeom>
          <a:solidFill>
            <a:srgbClr val="A875FC"/>
          </a:solidFill>
        </p:spPr>
        <p:txBody>
          <a:bodyPr lIns="71435" tIns="71435" rIns="71435" bIns="71435" anchor="ctr">
            <a:normAutofit/>
          </a:bodyPr>
          <a:lstStyle/>
          <a:p>
            <a:r>
              <a:t>Body Level One</a:t>
            </a:r>
          </a:p>
          <a:p>
            <a:pPr lvl="1"/>
            <a:r>
              <a:t>Body Level Two</a:t>
            </a:r>
          </a:p>
          <a:p>
            <a:pPr lvl="2"/>
            <a:r>
              <a:t>Body Level Three</a:t>
            </a:r>
          </a:p>
          <a:p>
            <a:pPr lvl="3"/>
            <a:r>
              <a:t>Body Level Four</a:t>
            </a:r>
          </a:p>
          <a:p>
            <a:pPr lvl="4"/>
            <a:r>
              <a:t>Body Level Five</a:t>
            </a:r>
          </a:p>
        </p:txBody>
      </p:sp>
      <p:sp>
        <p:nvSpPr>
          <p:cNvPr id="307" name="Right big  image slide"/>
          <p:cNvSpPr txBox="1">
            <a:spLocks noGrp="1"/>
          </p:cNvSpPr>
          <p:nvPr>
            <p:ph type="body" sz="quarter" idx="13"/>
          </p:nvPr>
        </p:nvSpPr>
        <p:spPr>
          <a:xfrm>
            <a:off x="465788" y="555084"/>
            <a:ext cx="1189325" cy="233579"/>
          </a:xfrm>
          <a:prstGeom prst="rect">
            <a:avLst/>
          </a:prstGeom>
        </p:spPr>
        <p:txBody>
          <a:bodyPr>
            <a:normAutofit/>
          </a:bodyPr>
          <a:lstStyle>
            <a:lvl1pPr indent="47625" defTabSz="1372027">
              <a:lnSpc>
                <a:spcPct val="150000"/>
              </a:lnSpc>
              <a:spcBef>
                <a:spcPts val="0"/>
              </a:spcBef>
              <a:defRPr sz="3800" b="0" spc="0"/>
            </a:lvl1pPr>
          </a:lstStyle>
          <a:p>
            <a:pPr indent="63500" defTabSz="1829369">
              <a:lnSpc>
                <a:spcPct val="150000"/>
              </a:lnSpc>
              <a:spcBef>
                <a:spcPts val="0"/>
              </a:spcBef>
              <a:defRPr sz="3800" b="0" spc="0"/>
            </a:pPr>
            <a:endParaRPr/>
          </a:p>
        </p:txBody>
      </p:sp>
      <p:sp>
        <p:nvSpPr>
          <p:cNvPr id="308" name="Divider Slide"/>
          <p:cNvSpPr>
            <a:spLocks noGrp="1"/>
          </p:cNvSpPr>
          <p:nvPr>
            <p:ph type="body" sz="quarter" idx="14"/>
          </p:nvPr>
        </p:nvSpPr>
        <p:spPr>
          <a:xfrm>
            <a:off x="441326" y="969954"/>
            <a:ext cx="3324226" cy="785812"/>
          </a:xfrm>
          <a:prstGeom prst="rect">
            <a:avLst/>
          </a:prstGeom>
        </p:spPr>
        <p:txBody>
          <a:bodyPr>
            <a:normAutofit/>
          </a:bodyPr>
          <a:lstStyle>
            <a:lvl1pPr defTabSz="619125">
              <a:lnSpc>
                <a:spcPct val="90000"/>
              </a:lnSpc>
              <a:spcBef>
                <a:spcPts val="0"/>
              </a:spcBef>
              <a:defRPr sz="8000" spc="400"/>
            </a:lvl1pPr>
          </a:lstStyle>
          <a:p>
            <a:pPr defTabSz="825500">
              <a:lnSpc>
                <a:spcPct val="90000"/>
              </a:lnSpc>
              <a:spcBef>
                <a:spcPts val="0"/>
              </a:spcBef>
              <a:defRPr sz="8000" spc="400"/>
            </a:pPr>
            <a:endParaRPr/>
          </a:p>
        </p:txBody>
      </p:sp>
      <p:sp>
        <p:nvSpPr>
          <p:cNvPr id="309" name="Confidential"/>
          <p:cNvSpPr txBox="1"/>
          <p:nvPr/>
        </p:nvSpPr>
        <p:spPr>
          <a:xfrm>
            <a:off x="429736" y="4815168"/>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nSpc>
                <a:spcPct val="110000"/>
              </a:lnSpc>
              <a:defRPr sz="1800">
                <a:solidFill>
                  <a:srgbClr val="A9A9A9"/>
                </a:solidFill>
              </a:defRPr>
            </a:lvl1pPr>
          </a:lstStyle>
          <a:p>
            <a:r>
              <a:rPr sz="675"/>
              <a:t>IBM Confidential</a:t>
            </a:r>
          </a:p>
        </p:txBody>
      </p:sp>
      <p:sp>
        <p:nvSpPr>
          <p:cNvPr id="310" name="IBM Design | Hybrid cloud"/>
          <p:cNvSpPr txBox="1"/>
          <p:nvPr/>
        </p:nvSpPr>
        <p:spPr>
          <a:xfrm>
            <a:off x="3904773" y="4815169"/>
            <a:ext cx="13344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gn="ctr">
              <a:lnSpc>
                <a:spcPct val="110000"/>
              </a:lnSpc>
              <a:defRPr sz="1800">
                <a:solidFill>
                  <a:srgbClr val="A9A9A9"/>
                </a:solidFill>
              </a:defRPr>
            </a:lvl1pPr>
          </a:lstStyle>
          <a:p>
            <a:r>
              <a:rPr sz="675"/>
              <a:t>IBM Cloud Platform </a:t>
            </a:r>
          </a:p>
        </p:txBody>
      </p:sp>
      <p:sp>
        <p:nvSpPr>
          <p:cNvPr id="311" name="Text"/>
          <p:cNvSpPr txBox="1">
            <a:spLocks noGrp="1"/>
          </p:cNvSpPr>
          <p:nvPr>
            <p:ph type="body" sz="quarter" idx="15"/>
          </p:nvPr>
        </p:nvSpPr>
        <p:spPr>
          <a:xfrm>
            <a:off x="8603889" y="4803689"/>
            <a:ext cx="220029" cy="166843"/>
          </a:xfrm>
          <a:prstGeom prst="rect">
            <a:avLst/>
          </a:prstGeom>
        </p:spPr>
        <p:txBody>
          <a:bodyPr lIns="50800" tIns="50800" rIns="50800" bIns="50800" anchor="ctr">
            <a:normAutofit/>
          </a:bodyPr>
          <a:lstStyle>
            <a:lvl1pPr indent="47625" defTabSz="1372027">
              <a:lnSpc>
                <a:spcPct val="110000"/>
              </a:lnSpc>
              <a:spcBef>
                <a:spcPts val="0"/>
              </a:spcBef>
              <a:defRPr sz="2000" b="0" spc="0"/>
            </a:lvl1pPr>
          </a:lstStyle>
          <a:p>
            <a:pPr indent="63500" defTabSz="1829369">
              <a:lnSpc>
                <a:spcPct val="110000"/>
              </a:lnSpc>
              <a:spcBef>
                <a:spcPts val="0"/>
              </a:spcBef>
              <a:defRPr sz="2000" b="0" spc="0"/>
            </a:pPr>
            <a:endParaRPr/>
          </a:p>
        </p:txBody>
      </p:sp>
      <p:sp>
        <p:nvSpPr>
          <p:cNvPr id="312" name="Slide Number"/>
          <p:cNvSpPr txBox="1">
            <a:spLocks noGrp="1"/>
          </p:cNvSpPr>
          <p:nvPr>
            <p:ph type="sldNum" sz="quarter" idx="2"/>
          </p:nvPr>
        </p:nvSpPr>
        <p:spPr>
          <a:xfrm>
            <a:off x="8489276" y="4783878"/>
            <a:ext cx="229230" cy="206467"/>
          </a:xfrm>
          <a:prstGeom prst="rect">
            <a:avLst/>
          </a:prstGeom>
        </p:spPr>
        <p:txBody>
          <a:bodyPr lIns="50800" tIns="50800" rIns="50800" bIns="50800"/>
          <a:lstStyle>
            <a:lvl1pPr algn="ctr">
              <a:defRPr sz="750" spc="0">
                <a:solidFill>
                  <a:srgbClr val="FFFFFF"/>
                </a:solidFill>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2909110770"/>
      </p:ext>
    </p:extLst>
  </p:cSld>
  <p:clrMapOvr>
    <a:masterClrMapping/>
  </p:clrMapOvr>
  <p:transition spd="med"/>
</p:sldLayout>
</file>

<file path=ppt/slideLayouts/slideLayout37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6CA6C-1B6B-1849-B074-2435CC4B08DA}"/>
              </a:ext>
            </a:extLst>
          </p:cNvPr>
          <p:cNvSpPr>
            <a:spLocks noGrp="1"/>
          </p:cNvSpPr>
          <p:nvPr>
            <p:ph type="ctrTitle"/>
          </p:nvPr>
        </p:nvSpPr>
        <p:spPr>
          <a:xfrm>
            <a:off x="1143000" y="842552"/>
            <a:ext cx="6858000" cy="1792358"/>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25DBA6A4-39EB-F444-9DD0-15B31194932A}"/>
              </a:ext>
            </a:extLst>
          </p:cNvPr>
          <p:cNvSpPr>
            <a:spLocks noGrp="1"/>
          </p:cNvSpPr>
          <p:nvPr>
            <p:ph type="subTitle" idx="1"/>
          </p:nvPr>
        </p:nvSpPr>
        <p:spPr>
          <a:xfrm>
            <a:off x="1143000" y="2704031"/>
            <a:ext cx="6858000" cy="1242972"/>
          </a:xfrm>
        </p:spPr>
        <p:txBody>
          <a:bodyPr/>
          <a:lstStyle>
            <a:lvl1pPr marL="0" indent="0" algn="ctr">
              <a:buNone/>
              <a:defRPr sz="1800"/>
            </a:lvl1pPr>
            <a:lvl2pPr marL="342905" indent="0" algn="ctr">
              <a:buNone/>
              <a:defRPr sz="1500"/>
            </a:lvl2pPr>
            <a:lvl3pPr marL="685809" indent="0" algn="ctr">
              <a:buNone/>
              <a:defRPr sz="1350"/>
            </a:lvl3pPr>
            <a:lvl4pPr marL="1028713" indent="0" algn="ctr">
              <a:buNone/>
              <a:defRPr sz="1200"/>
            </a:lvl4pPr>
            <a:lvl5pPr marL="1371617" indent="0" algn="ctr">
              <a:buNone/>
              <a:defRPr sz="1200"/>
            </a:lvl5pPr>
            <a:lvl6pPr marL="1714522" indent="0" algn="ctr">
              <a:buNone/>
              <a:defRPr sz="1200"/>
            </a:lvl6pPr>
            <a:lvl7pPr marL="2057426" indent="0" algn="ctr">
              <a:buNone/>
              <a:defRPr sz="1200"/>
            </a:lvl7pPr>
            <a:lvl8pPr marL="2400330" indent="0" algn="ctr">
              <a:buNone/>
              <a:defRPr sz="1200"/>
            </a:lvl8pPr>
            <a:lvl9pPr marL="2743235"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C15431CE-237B-1941-9D40-FB011017950E}"/>
              </a:ext>
            </a:extLst>
          </p:cNvPr>
          <p:cNvSpPr>
            <a:spLocks noGrp="1"/>
          </p:cNvSpPr>
          <p:nvPr>
            <p:ph type="dt" sz="half" idx="10"/>
          </p:nvPr>
        </p:nvSpPr>
        <p:spPr/>
        <p:txBody>
          <a:bodyPr/>
          <a:lstStyle/>
          <a:p>
            <a:pPr defTabSz="685809">
              <a:defRPr/>
            </a:pPr>
            <a:endParaRPr lang="en-US">
              <a:latin typeface="IBM Plex Sans"/>
            </a:endParaRPr>
          </a:p>
        </p:txBody>
      </p:sp>
      <p:sp>
        <p:nvSpPr>
          <p:cNvPr id="5" name="Footer Placeholder 4">
            <a:extLst>
              <a:ext uri="{FF2B5EF4-FFF2-40B4-BE49-F238E27FC236}">
                <a16:creationId xmlns:a16="http://schemas.microsoft.com/office/drawing/2014/main" id="{CD1F784F-3E9A-B74D-92ED-60739E171581}"/>
              </a:ext>
            </a:extLst>
          </p:cNvPr>
          <p:cNvSpPr>
            <a:spLocks noGrp="1"/>
          </p:cNvSpPr>
          <p:nvPr>
            <p:ph type="ftr" sz="quarter" idx="11"/>
          </p:nvPr>
        </p:nvSpPr>
        <p:spPr/>
        <p:txBody>
          <a:bodyPr/>
          <a:lstStyle/>
          <a:p>
            <a:pPr defTabSz="685809">
              <a:defRPr/>
            </a:pPr>
            <a:endParaRPr lang="en-US" sz="600">
              <a:solidFill>
                <a:srgbClr val="FFFFFF"/>
              </a:solidFill>
              <a:latin typeface="IBM Plex Sans"/>
              <a:cs typeface="Arial" charset="0"/>
            </a:endParaRPr>
          </a:p>
        </p:txBody>
      </p:sp>
      <p:sp>
        <p:nvSpPr>
          <p:cNvPr id="6" name="Slide Number Placeholder 5">
            <a:extLst>
              <a:ext uri="{FF2B5EF4-FFF2-40B4-BE49-F238E27FC236}">
                <a16:creationId xmlns:a16="http://schemas.microsoft.com/office/drawing/2014/main" id="{6762C9D1-03EA-A341-ACE6-5646C646F79E}"/>
              </a:ext>
            </a:extLst>
          </p:cNvPr>
          <p:cNvSpPr>
            <a:spLocks noGrp="1"/>
          </p:cNvSpPr>
          <p:nvPr>
            <p:ph type="sldNum" sz="quarter" idx="12"/>
          </p:nvPr>
        </p:nvSpPr>
        <p:spPr>
          <a:xfrm>
            <a:off x="23671627" y="12955848"/>
            <a:ext cx="102592" cy="92333"/>
          </a:xfrm>
        </p:spPr>
        <p:txBody>
          <a:bodyPr/>
          <a:lstStyle/>
          <a:p>
            <a:pPr defTabSz="685809">
              <a:lnSpc>
                <a:spcPct val="100000"/>
              </a:lnSpc>
              <a:defRPr/>
            </a:pPr>
            <a:fld id="{71856DFC-4ED2-9144-A441-F3316D57F0DC}" type="slidenum">
              <a:rPr lang="en-US" sz="600" spc="0" smtClean="0">
                <a:solidFill>
                  <a:srgbClr val="FFFFFF"/>
                </a:solidFill>
                <a:latin typeface="IBM Plex Sans"/>
                <a:cs typeface="Arial" charset="0"/>
              </a:rPr>
              <a:pPr defTabSz="685809">
                <a:lnSpc>
                  <a:spcPct val="100000"/>
                </a:lnSpc>
                <a:defRPr/>
              </a:pPr>
              <a:t>‹#›</a:t>
            </a:fld>
            <a:endParaRPr lang="en-US" sz="600" spc="0">
              <a:solidFill>
                <a:srgbClr val="FFFFFF"/>
              </a:solidFill>
              <a:latin typeface="IBM Plex Sans"/>
              <a:cs typeface="Arial" charset="0"/>
            </a:endParaRPr>
          </a:p>
        </p:txBody>
      </p:sp>
    </p:spTree>
    <p:extLst>
      <p:ext uri="{BB962C8B-B14F-4D97-AF65-F5344CB8AC3E}">
        <p14:creationId xmlns:p14="http://schemas.microsoft.com/office/powerpoint/2010/main" val="23740291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Title and body">
    <p:bg>
      <p:bgPr>
        <a:solidFill>
          <a:srgbClr val="1C2935"/>
        </a:solidFill>
        <a:effectLst/>
      </p:bgPr>
    </p:bg>
    <p:spTree>
      <p:nvGrpSpPr>
        <p:cNvPr id="1" name=""/>
        <p:cNvGrpSpPr/>
        <p:nvPr/>
      </p:nvGrpSpPr>
      <p:grpSpPr>
        <a:xfrm>
          <a:off x="0" y="0"/>
          <a:ext cx="0" cy="0"/>
          <a:chOff x="0" y="0"/>
          <a:chExt cx="0" cy="0"/>
        </a:xfrm>
      </p:grpSpPr>
      <p:sp>
        <p:nvSpPr>
          <p:cNvPr id="3815" name="Title Text"/>
          <p:cNvSpPr>
            <a:spLocks noGrp="1"/>
          </p:cNvSpPr>
          <p:nvPr>
            <p:ph type="title"/>
          </p:nvPr>
        </p:nvSpPr>
        <p:spPr>
          <a:xfrm>
            <a:off x="311701" y="445440"/>
            <a:ext cx="8520602" cy="573231"/>
          </a:xfrm>
          <a:prstGeom prst="rect">
            <a:avLst/>
          </a:prstGeom>
        </p:spPr>
        <p:txBody>
          <a:bodyPr lIns="91424" tIns="91424" rIns="91424" bIns="91424"/>
          <a:lstStyle>
            <a:lvl1pPr defTabSz="913532">
              <a:lnSpc>
                <a:spcPct val="100000"/>
              </a:lnSpc>
              <a:defRPr sz="2798">
                <a:solidFill>
                  <a:srgbClr val="FFFFFF"/>
                </a:solidFill>
              </a:defRPr>
            </a:lvl1pPr>
          </a:lstStyle>
          <a:p>
            <a:r>
              <a:t>Title Text</a:t>
            </a:r>
          </a:p>
        </p:txBody>
      </p:sp>
      <p:sp>
        <p:nvSpPr>
          <p:cNvPr id="3816" name="Body Level One…"/>
          <p:cNvSpPr>
            <a:spLocks noGrp="1"/>
          </p:cNvSpPr>
          <p:nvPr>
            <p:ph type="body" idx="1"/>
          </p:nvPr>
        </p:nvSpPr>
        <p:spPr>
          <a:xfrm>
            <a:off x="311701" y="1153542"/>
            <a:ext cx="8520602" cy="3419564"/>
          </a:xfrm>
          <a:prstGeom prst="rect">
            <a:avLst/>
          </a:prstGeom>
        </p:spPr>
        <p:txBody>
          <a:bodyPr lIns="91424" tIns="91424" rIns="91424" bIns="91424">
            <a:normAutofit/>
          </a:bodyPr>
          <a:lstStyle>
            <a:lvl1pPr marL="0" indent="0" defTabSz="913532">
              <a:lnSpc>
                <a:spcPct val="115000"/>
              </a:lnSpc>
              <a:spcBef>
                <a:spcPts val="1598"/>
              </a:spcBef>
              <a:defRPr sz="1799">
                <a:solidFill>
                  <a:srgbClr val="ADADAD"/>
                </a:solidFill>
              </a:defRPr>
            </a:lvl1pPr>
            <a:lvl2pPr marL="0" indent="456766" defTabSz="913532">
              <a:lnSpc>
                <a:spcPct val="115000"/>
              </a:lnSpc>
              <a:spcBef>
                <a:spcPts val="1598"/>
              </a:spcBef>
              <a:buSzTx/>
              <a:buNone/>
              <a:defRPr sz="1799">
                <a:solidFill>
                  <a:srgbClr val="ADADAD"/>
                </a:solidFill>
              </a:defRPr>
            </a:lvl2pPr>
            <a:lvl3pPr marL="0" indent="913532" defTabSz="913532">
              <a:lnSpc>
                <a:spcPct val="115000"/>
              </a:lnSpc>
              <a:spcBef>
                <a:spcPts val="1598"/>
              </a:spcBef>
              <a:buSzTx/>
              <a:buNone/>
              <a:defRPr sz="1799">
                <a:solidFill>
                  <a:srgbClr val="ADADAD"/>
                </a:solidFill>
              </a:defRPr>
            </a:lvl3pPr>
            <a:lvl4pPr marL="0" indent="1370297" defTabSz="913532">
              <a:lnSpc>
                <a:spcPct val="115000"/>
              </a:lnSpc>
              <a:spcBef>
                <a:spcPts val="1598"/>
              </a:spcBef>
              <a:buSzTx/>
              <a:buNone/>
              <a:defRPr sz="1799">
                <a:solidFill>
                  <a:srgbClr val="ADADAD"/>
                </a:solidFill>
              </a:defRPr>
            </a:lvl4pPr>
            <a:lvl5pPr marL="0" indent="1827062" defTabSz="913532">
              <a:lnSpc>
                <a:spcPct val="115000"/>
              </a:lnSpc>
              <a:spcBef>
                <a:spcPts val="1598"/>
              </a:spcBef>
              <a:buSzTx/>
              <a:buNone/>
              <a:defRPr sz="1799">
                <a:solidFill>
                  <a:srgbClr val="ADADAD"/>
                </a:solidFill>
              </a:defRPr>
            </a:lvl5pPr>
          </a:lstStyle>
          <a:p>
            <a:r>
              <a:t>Body Level One</a:t>
            </a:r>
          </a:p>
          <a:p>
            <a:pPr lvl="1"/>
            <a:r>
              <a:t>Body Level Two</a:t>
            </a:r>
          </a:p>
          <a:p>
            <a:pPr lvl="2"/>
            <a:r>
              <a:t>Body Level Three</a:t>
            </a:r>
          </a:p>
          <a:p>
            <a:pPr lvl="3"/>
            <a:r>
              <a:t>Body Level Four</a:t>
            </a:r>
          </a:p>
          <a:p>
            <a:pPr lvl="4"/>
            <a:r>
              <a:t>Body Level Five</a:t>
            </a:r>
          </a:p>
        </p:txBody>
      </p:sp>
      <p:sp>
        <p:nvSpPr>
          <p:cNvPr id="3817" name="Slide Number"/>
          <p:cNvSpPr>
            <a:spLocks noGrp="1"/>
          </p:cNvSpPr>
          <p:nvPr>
            <p:ph type="sldNum" sz="quarter" idx="2"/>
          </p:nvPr>
        </p:nvSpPr>
        <p:spPr>
          <a:xfrm>
            <a:off x="8472459" y="4674225"/>
            <a:ext cx="393319" cy="380586"/>
          </a:xfrm>
          <a:prstGeom prst="rect">
            <a:avLst/>
          </a:prstGeom>
        </p:spPr>
        <p:txBody>
          <a:bodyPr lIns="91424" tIns="91424" rIns="91424" bIns="91424" anchor="ctr"/>
          <a:lstStyle>
            <a:lvl1pPr defTabSz="913532">
              <a:defRPr sz="1399">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4065717841"/>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3_Content Slide 1">
    <p:bg>
      <p:bgPr>
        <a:solidFill>
          <a:srgbClr val="FFFFFF"/>
        </a:solidFill>
        <a:effectLst/>
      </p:bgPr>
    </p:bg>
    <p:spTree>
      <p:nvGrpSpPr>
        <p:cNvPr id="1" name=""/>
        <p:cNvGrpSpPr/>
        <p:nvPr/>
      </p:nvGrpSpPr>
      <p:grpSpPr>
        <a:xfrm>
          <a:off x="0" y="0"/>
          <a:ext cx="0" cy="0"/>
          <a:chOff x="0" y="0"/>
          <a:chExt cx="0" cy="0"/>
        </a:xfrm>
      </p:grpSpPr>
      <p:sp>
        <p:nvSpPr>
          <p:cNvPr id="663" name="Shape 167"/>
          <p:cNvSpPr/>
          <p:nvPr/>
        </p:nvSpPr>
        <p:spPr>
          <a:xfrm>
            <a:off x="-142874" y="-156229"/>
            <a:ext cx="2894893" cy="5460720"/>
          </a:xfrm>
          <a:prstGeom prst="rect">
            <a:avLst/>
          </a:prstGeom>
          <a:solidFill>
            <a:schemeClr val="bg2">
              <a:lumMod val="50000"/>
            </a:schemeClr>
          </a:solidFill>
          <a:ln w="12700">
            <a:miter lim="400000"/>
          </a:ln>
        </p:spPr>
        <p:txBody>
          <a:bodyPr lIns="26789" tIns="26789" rIns="26789" bIns="26789" anchor="ctr"/>
          <a:lstStyle/>
          <a:p>
            <a:pPr algn="ctr">
              <a:lnSpc>
                <a:spcPct val="100000"/>
              </a:lnSpc>
              <a:defRPr sz="3200" b="0">
                <a:solidFill>
                  <a:srgbClr val="5AAAFA"/>
                </a:solidFill>
                <a:latin typeface="+mn-lt"/>
                <a:ea typeface="+mn-ea"/>
                <a:cs typeface="+mn-cs"/>
                <a:sym typeface="Helvetica Light"/>
              </a:defRPr>
            </a:pPr>
            <a:endParaRPr sz="1200"/>
          </a:p>
        </p:txBody>
      </p:sp>
      <p:sp>
        <p:nvSpPr>
          <p:cNvPr id="664" name="Body Level One…"/>
          <p:cNvSpPr txBox="1">
            <a:spLocks noGrp="1"/>
          </p:cNvSpPr>
          <p:nvPr>
            <p:ph type="body" sz="quarter" idx="1"/>
          </p:nvPr>
        </p:nvSpPr>
        <p:spPr>
          <a:xfrm>
            <a:off x="3492836" y="938114"/>
            <a:ext cx="704925" cy="271715"/>
          </a:xfrm>
          <a:prstGeom prst="rect">
            <a:avLst/>
          </a:prstGeom>
        </p:spPr>
        <p:txBody>
          <a:bodyPr/>
          <a:lstStyle>
            <a:lvl1pPr marL="0" indent="0">
              <a:spcBef>
                <a:spcPts val="0"/>
              </a:spcBef>
              <a:buSzTx/>
              <a:buNone/>
              <a:defRPr sz="1538" b="1">
                <a:solidFill>
                  <a:srgbClr val="0F3659"/>
                </a:solidFill>
                <a:latin typeface="Helvetica"/>
                <a:ea typeface="Helvetica"/>
                <a:cs typeface="Helvetica"/>
                <a:sym typeface="Helvetica"/>
              </a:defRPr>
            </a:lvl1pPr>
            <a:lvl2pPr marL="425867" indent="-187748">
              <a:spcBef>
                <a:spcPts val="0"/>
              </a:spcBef>
              <a:defRPr sz="1538" b="1">
                <a:solidFill>
                  <a:srgbClr val="0F3659"/>
                </a:solidFill>
                <a:latin typeface="Helvetica"/>
                <a:ea typeface="Helvetica"/>
                <a:cs typeface="Helvetica"/>
                <a:sym typeface="Helvetica"/>
              </a:defRPr>
            </a:lvl2pPr>
            <a:lvl3pPr marL="663986" indent="-187748">
              <a:spcBef>
                <a:spcPts val="0"/>
              </a:spcBef>
              <a:defRPr sz="1538" b="1">
                <a:solidFill>
                  <a:srgbClr val="0F3659"/>
                </a:solidFill>
                <a:latin typeface="Helvetica"/>
                <a:ea typeface="Helvetica"/>
                <a:cs typeface="Helvetica"/>
                <a:sym typeface="Helvetica"/>
              </a:defRPr>
            </a:lvl3pPr>
            <a:lvl4pPr marL="902105" indent="-187748">
              <a:spcBef>
                <a:spcPts val="0"/>
              </a:spcBef>
              <a:defRPr sz="1538" b="1">
                <a:solidFill>
                  <a:srgbClr val="0F3659"/>
                </a:solidFill>
                <a:latin typeface="Helvetica"/>
                <a:ea typeface="Helvetica"/>
                <a:cs typeface="Helvetica"/>
                <a:sym typeface="Helvetica"/>
              </a:defRPr>
            </a:lvl4pPr>
            <a:lvl5pPr marL="1140224" indent="-187748">
              <a:spcBef>
                <a:spcPts val="0"/>
              </a:spcBef>
              <a:defRPr sz="1538" b="1">
                <a:solidFill>
                  <a:srgbClr val="0F3659"/>
                </a:solidFill>
                <a:latin typeface="Helvetica"/>
                <a:ea typeface="Helvetica"/>
                <a:cs typeface="Helvetica"/>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665" name="Shape 169"/>
          <p:cNvSpPr>
            <a:spLocks noGrp="1"/>
          </p:cNvSpPr>
          <p:nvPr>
            <p:ph type="body" sz="quarter" idx="13"/>
          </p:nvPr>
        </p:nvSpPr>
        <p:spPr>
          <a:xfrm>
            <a:off x="3492836" y="1188377"/>
            <a:ext cx="4970658" cy="400421"/>
          </a:xfrm>
          <a:prstGeom prst="rect">
            <a:avLst/>
          </a:prstGeom>
        </p:spPr>
        <p:txBody>
          <a:bodyPr anchor="t"/>
          <a:lstStyle>
            <a:lvl1pPr marL="0" indent="0">
              <a:spcBef>
                <a:spcPts val="4425"/>
              </a:spcBef>
              <a:buSzTx/>
              <a:buNone/>
              <a:defRPr/>
            </a:lvl1pPr>
          </a:lstStyle>
          <a:p>
            <a:pPr marL="0" indent="0">
              <a:spcBef>
                <a:spcPts val="5900"/>
              </a:spcBef>
              <a:buSzTx/>
              <a:buNone/>
            </a:pPr>
            <a:endParaRPr/>
          </a:p>
        </p:txBody>
      </p:sp>
      <p:sp>
        <p:nvSpPr>
          <p:cNvPr id="666" name="Shape 170"/>
          <p:cNvSpPr>
            <a:spLocks noGrp="1"/>
          </p:cNvSpPr>
          <p:nvPr>
            <p:ph type="body" sz="quarter" idx="14"/>
          </p:nvPr>
        </p:nvSpPr>
        <p:spPr>
          <a:xfrm>
            <a:off x="3492836" y="2187535"/>
            <a:ext cx="704925" cy="271715"/>
          </a:xfrm>
          <a:prstGeom prst="rect">
            <a:avLst/>
          </a:prstGeom>
        </p:spPr>
        <p:txBody>
          <a:bodyPr/>
          <a:lstStyle>
            <a:lvl1pPr marL="0" indent="0">
              <a:spcBef>
                <a:spcPts val="0"/>
              </a:spcBef>
              <a:buSzTx/>
              <a:buNone/>
              <a:defRPr sz="4100" b="1">
                <a:solidFill>
                  <a:srgbClr val="0F3659"/>
                </a:solidFill>
                <a:latin typeface="Helvetica"/>
                <a:sym typeface="Helvetica"/>
              </a:defRPr>
            </a:lvl1pPr>
          </a:lstStyle>
          <a:p>
            <a:pPr marL="0" indent="0">
              <a:spcBef>
                <a:spcPts val="0"/>
              </a:spcBef>
              <a:buSzTx/>
              <a:buNone/>
              <a:defRPr sz="4100" b="1">
                <a:solidFill>
                  <a:srgbClr val="0F3659"/>
                </a:solidFill>
                <a:latin typeface="Helvetica"/>
                <a:ea typeface="Helvetica"/>
                <a:cs typeface="Helvetica"/>
                <a:sym typeface="Helvetica"/>
              </a:defRPr>
            </a:pPr>
            <a:endParaRPr/>
          </a:p>
        </p:txBody>
      </p:sp>
      <p:sp>
        <p:nvSpPr>
          <p:cNvPr id="667" name="Shape 171"/>
          <p:cNvSpPr>
            <a:spLocks noGrp="1"/>
          </p:cNvSpPr>
          <p:nvPr>
            <p:ph type="body" sz="quarter" idx="15"/>
          </p:nvPr>
        </p:nvSpPr>
        <p:spPr>
          <a:xfrm>
            <a:off x="3492836" y="2449716"/>
            <a:ext cx="4883780" cy="400421"/>
          </a:xfrm>
          <a:prstGeom prst="rect">
            <a:avLst/>
          </a:prstGeom>
        </p:spPr>
        <p:txBody>
          <a:bodyPr anchor="t"/>
          <a:lstStyle>
            <a:lvl1pPr marL="0" indent="0">
              <a:spcBef>
                <a:spcPts val="4425"/>
              </a:spcBef>
              <a:buSzTx/>
              <a:buNone/>
              <a:defRPr/>
            </a:lvl1pPr>
          </a:lstStyle>
          <a:p>
            <a:pPr marL="0" indent="0">
              <a:spcBef>
                <a:spcPts val="5900"/>
              </a:spcBef>
              <a:buSzTx/>
              <a:buNone/>
            </a:pPr>
            <a:endParaRPr/>
          </a:p>
        </p:txBody>
      </p:sp>
      <p:sp>
        <p:nvSpPr>
          <p:cNvPr id="668" name="Shape 172"/>
          <p:cNvSpPr>
            <a:spLocks noGrp="1"/>
          </p:cNvSpPr>
          <p:nvPr>
            <p:ph type="body" sz="quarter" idx="16"/>
          </p:nvPr>
        </p:nvSpPr>
        <p:spPr>
          <a:xfrm>
            <a:off x="3492836" y="3436957"/>
            <a:ext cx="704925" cy="271715"/>
          </a:xfrm>
          <a:prstGeom prst="rect">
            <a:avLst/>
          </a:prstGeom>
        </p:spPr>
        <p:txBody>
          <a:bodyPr/>
          <a:lstStyle>
            <a:lvl1pPr marL="0" indent="0">
              <a:spcBef>
                <a:spcPts val="0"/>
              </a:spcBef>
              <a:buSzTx/>
              <a:buNone/>
              <a:defRPr sz="4100" b="1">
                <a:solidFill>
                  <a:srgbClr val="0F3659"/>
                </a:solidFill>
                <a:latin typeface="Helvetica"/>
                <a:sym typeface="Helvetica"/>
              </a:defRPr>
            </a:lvl1pPr>
          </a:lstStyle>
          <a:p>
            <a:pPr marL="0" indent="0">
              <a:spcBef>
                <a:spcPts val="0"/>
              </a:spcBef>
              <a:buSzTx/>
              <a:buNone/>
              <a:defRPr sz="4100" b="1">
                <a:solidFill>
                  <a:srgbClr val="0F3659"/>
                </a:solidFill>
                <a:latin typeface="Helvetica"/>
                <a:ea typeface="Helvetica"/>
                <a:cs typeface="Helvetica"/>
                <a:sym typeface="Helvetica"/>
              </a:defRPr>
            </a:pPr>
            <a:endParaRPr/>
          </a:p>
        </p:txBody>
      </p:sp>
      <p:sp>
        <p:nvSpPr>
          <p:cNvPr id="669" name="Shape 173"/>
          <p:cNvSpPr>
            <a:spLocks noGrp="1"/>
          </p:cNvSpPr>
          <p:nvPr>
            <p:ph type="body" sz="quarter" idx="17"/>
          </p:nvPr>
        </p:nvSpPr>
        <p:spPr>
          <a:xfrm>
            <a:off x="3492836" y="3687221"/>
            <a:ext cx="4883780" cy="400421"/>
          </a:xfrm>
          <a:prstGeom prst="rect">
            <a:avLst/>
          </a:prstGeom>
        </p:spPr>
        <p:txBody>
          <a:bodyPr anchor="t"/>
          <a:lstStyle>
            <a:lvl1pPr marL="0" indent="0">
              <a:spcBef>
                <a:spcPts val="4425"/>
              </a:spcBef>
              <a:buSzTx/>
              <a:buNone/>
              <a:defRPr/>
            </a:lvl1pPr>
          </a:lstStyle>
          <a:p>
            <a:pPr marL="0" indent="0">
              <a:spcBef>
                <a:spcPts val="5900"/>
              </a:spcBef>
              <a:buSzTx/>
              <a:buNone/>
            </a:pPr>
            <a:endParaRPr/>
          </a:p>
        </p:txBody>
      </p:sp>
      <p:sp>
        <p:nvSpPr>
          <p:cNvPr id="670" name="Shape 174"/>
          <p:cNvSpPr>
            <a:spLocks noGrp="1"/>
          </p:cNvSpPr>
          <p:nvPr>
            <p:ph type="body" sz="quarter" idx="18"/>
          </p:nvPr>
        </p:nvSpPr>
        <p:spPr>
          <a:xfrm>
            <a:off x="295223" y="2201816"/>
            <a:ext cx="2012739" cy="896180"/>
          </a:xfrm>
          <a:prstGeom prst="rect">
            <a:avLst/>
          </a:prstGeom>
        </p:spPr>
        <p:txBody>
          <a:bodyPr anchor="t"/>
          <a:lstStyle>
            <a:lvl1pPr marL="0" indent="0">
              <a:lnSpc>
                <a:spcPct val="80000"/>
              </a:lnSpc>
              <a:spcBef>
                <a:spcPts val="0"/>
              </a:spcBef>
              <a:buSzTx/>
              <a:buNone/>
              <a:defRPr sz="8300" b="1">
                <a:solidFill>
                  <a:srgbClr val="FFFFFF"/>
                </a:solidFill>
                <a:latin typeface="Helvetica"/>
                <a:sym typeface="Helvetica"/>
              </a:defRPr>
            </a:lvl1pPr>
          </a:lstStyle>
          <a:p>
            <a:pPr marL="0" indent="0">
              <a:lnSpc>
                <a:spcPct val="80000"/>
              </a:lnSpc>
              <a:spcBef>
                <a:spcPts val="0"/>
              </a:spcBef>
              <a:buSzTx/>
              <a:buNone/>
              <a:defRPr sz="8300" b="1">
                <a:solidFill>
                  <a:srgbClr val="FFFFFF"/>
                </a:solidFill>
                <a:latin typeface="Helvetica"/>
                <a:ea typeface="Helvetica"/>
                <a:cs typeface="Helvetica"/>
                <a:sym typeface="Helvetica"/>
              </a:defRPr>
            </a:pPr>
            <a:endParaRPr/>
          </a:p>
        </p:txBody>
      </p:sp>
      <p:sp>
        <p:nvSpPr>
          <p:cNvPr id="671" name="Shape 175"/>
          <p:cNvSpPr/>
          <p:nvPr/>
        </p:nvSpPr>
        <p:spPr>
          <a:xfrm>
            <a:off x="352373" y="2102268"/>
            <a:ext cx="374403" cy="1"/>
          </a:xfrm>
          <a:prstGeom prst="line">
            <a:avLst/>
          </a:prstGeom>
          <a:ln w="127000">
            <a:solidFill>
              <a:srgbClr val="0BCFD8"/>
            </a:solidFill>
            <a:miter lim="400000"/>
          </a:ln>
        </p:spPr>
        <p:txBody>
          <a:bodyPr lIns="17144" tIns="17144" rIns="17144" bIns="17144"/>
          <a:lstStyle/>
          <a:p>
            <a:pPr>
              <a:defRPr b="0">
                <a:latin typeface="+mn-lt"/>
                <a:ea typeface="+mn-ea"/>
                <a:cs typeface="+mn-cs"/>
                <a:sym typeface="Helvetica Light"/>
              </a:defRPr>
            </a:pPr>
            <a:endParaRPr sz="506"/>
          </a:p>
        </p:txBody>
      </p:sp>
      <p:sp>
        <p:nvSpPr>
          <p:cNvPr id="672" name="Slide Number"/>
          <p:cNvSpPr txBox="1">
            <a:spLocks noGrp="1"/>
          </p:cNvSpPr>
          <p:nvPr>
            <p:ph type="sldNum" sz="quarter" idx="2"/>
          </p:nvPr>
        </p:nvSpPr>
        <p:spPr>
          <a:xfrm>
            <a:off x="4419575" y="4883477"/>
            <a:ext cx="298157" cy="283029"/>
          </a:xfrm>
          <a:prstGeom prst="rect">
            <a:avLst/>
          </a:prstGeom>
        </p:spPr>
        <p:txBody>
          <a:bodyPr lIns="71436" tIns="71436" rIns="71436" bIns="71436"/>
          <a:lstStyle>
            <a:lvl1pPr defTabSz="308066">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922424735"/>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reserve="1">
  <p:cSld name="Light Agenda">
    <p:bg>
      <p:bgPr>
        <a:solidFill>
          <a:schemeClr val="accent2">
            <a:lumOff val="5588"/>
          </a:schemeClr>
        </a:solidFill>
        <a:effectLst/>
      </p:bgPr>
    </p:bg>
    <p:spTree>
      <p:nvGrpSpPr>
        <p:cNvPr id="1" name=""/>
        <p:cNvGrpSpPr/>
        <p:nvPr/>
      </p:nvGrpSpPr>
      <p:grpSpPr>
        <a:xfrm>
          <a:off x="0" y="0"/>
          <a:ext cx="0" cy="0"/>
          <a:chOff x="0" y="0"/>
          <a:chExt cx="0" cy="0"/>
        </a:xfrm>
      </p:grpSpPr>
      <p:pic>
        <p:nvPicPr>
          <p:cNvPr id="53" name="ibm_logo_dark blue-01.png" descr="ibm_logo_dark blue-01.png"/>
          <p:cNvPicPr>
            <a:picLocks noChangeAspect="1"/>
          </p:cNvPicPr>
          <p:nvPr/>
        </p:nvPicPr>
        <p:blipFill>
          <a:blip r:embed="rId2"/>
          <a:stretch>
            <a:fillRect/>
          </a:stretch>
        </p:blipFill>
        <p:spPr>
          <a:xfrm rot="5400000">
            <a:off x="8787923" y="4792099"/>
            <a:ext cx="143009" cy="378646"/>
          </a:xfrm>
          <a:prstGeom prst="rect">
            <a:avLst/>
          </a:prstGeom>
          <a:ln w="12700">
            <a:miter lim="400000"/>
          </a:ln>
        </p:spPr>
      </p:pic>
      <p:sp>
        <p:nvSpPr>
          <p:cNvPr id="56" name="Text Placeholder 2"/>
          <p:cNvSpPr txBox="1">
            <a:spLocks noGrp="1"/>
          </p:cNvSpPr>
          <p:nvPr>
            <p:ph type="body" sz="quarter" idx="13"/>
          </p:nvPr>
        </p:nvSpPr>
        <p:spPr>
          <a:xfrm>
            <a:off x="4159585" y="953179"/>
            <a:ext cx="2277583" cy="360002"/>
          </a:xfrm>
          <a:prstGeom prst="rect">
            <a:avLst/>
          </a:prstGeom>
        </p:spPr>
        <p:txBody>
          <a:bodyPr/>
          <a:lstStyle>
            <a:lvl1pPr>
              <a:defRPr sz="2100">
                <a:solidFill>
                  <a:srgbClr val="A9CBEA"/>
                </a:solidFill>
              </a:defRPr>
            </a:lvl1pPr>
          </a:lstStyle>
          <a:p>
            <a:r>
              <a:t>Slide Title</a:t>
            </a:r>
          </a:p>
        </p:txBody>
      </p:sp>
      <p:sp>
        <p:nvSpPr>
          <p:cNvPr id="57" name="Text Placeholder 3"/>
          <p:cNvSpPr txBox="1">
            <a:spLocks noGrp="1"/>
          </p:cNvSpPr>
          <p:nvPr>
            <p:ph type="body" sz="quarter" idx="14"/>
          </p:nvPr>
        </p:nvSpPr>
        <p:spPr>
          <a:xfrm>
            <a:off x="6898305" y="525851"/>
            <a:ext cx="567563" cy="454392"/>
          </a:xfrm>
          <a:prstGeom prst="rect">
            <a:avLst/>
          </a:prstGeom>
        </p:spPr>
        <p:txBody>
          <a:bodyPr/>
          <a:lstStyle>
            <a:lvl1pPr>
              <a:defRPr sz="2700" b="1">
                <a:solidFill>
                  <a:schemeClr val="accent5"/>
                </a:solidFill>
              </a:defRPr>
            </a:lvl1pPr>
          </a:lstStyle>
          <a:p>
            <a:r>
              <a:t>05</a:t>
            </a:r>
          </a:p>
        </p:txBody>
      </p:sp>
      <p:sp>
        <p:nvSpPr>
          <p:cNvPr id="58" name="Text Placeholder 4"/>
          <p:cNvSpPr txBox="1">
            <a:spLocks noGrp="1"/>
          </p:cNvSpPr>
          <p:nvPr>
            <p:ph type="body" sz="quarter" idx="15"/>
          </p:nvPr>
        </p:nvSpPr>
        <p:spPr>
          <a:xfrm>
            <a:off x="6898305" y="953179"/>
            <a:ext cx="2150446" cy="360002"/>
          </a:xfrm>
          <a:prstGeom prst="rect">
            <a:avLst/>
          </a:prstGeom>
        </p:spPr>
        <p:txBody>
          <a:bodyPr/>
          <a:lstStyle>
            <a:lvl1pPr>
              <a:defRPr sz="2100">
                <a:solidFill>
                  <a:srgbClr val="A9CBEA"/>
                </a:solidFill>
              </a:defRPr>
            </a:lvl1pPr>
          </a:lstStyle>
          <a:p>
            <a:r>
              <a:t>Slide Title</a:t>
            </a:r>
          </a:p>
        </p:txBody>
      </p:sp>
      <p:sp>
        <p:nvSpPr>
          <p:cNvPr id="59" name="Text Placeholder 5"/>
          <p:cNvSpPr txBox="1">
            <a:spLocks noGrp="1"/>
          </p:cNvSpPr>
          <p:nvPr>
            <p:ph type="body" sz="quarter" idx="16"/>
          </p:nvPr>
        </p:nvSpPr>
        <p:spPr>
          <a:xfrm>
            <a:off x="4159585" y="1489518"/>
            <a:ext cx="579383" cy="454392"/>
          </a:xfrm>
          <a:prstGeom prst="rect">
            <a:avLst/>
          </a:prstGeom>
        </p:spPr>
        <p:txBody>
          <a:bodyPr/>
          <a:lstStyle>
            <a:lvl1pPr>
              <a:defRPr sz="2700" b="1">
                <a:solidFill>
                  <a:schemeClr val="accent5"/>
                </a:solidFill>
              </a:defRPr>
            </a:lvl1pPr>
          </a:lstStyle>
          <a:p>
            <a:r>
              <a:t>02</a:t>
            </a:r>
          </a:p>
        </p:txBody>
      </p:sp>
      <p:sp>
        <p:nvSpPr>
          <p:cNvPr id="60" name="Text Placeholder 6"/>
          <p:cNvSpPr txBox="1">
            <a:spLocks noGrp="1"/>
          </p:cNvSpPr>
          <p:nvPr>
            <p:ph type="body" sz="quarter" idx="17"/>
          </p:nvPr>
        </p:nvSpPr>
        <p:spPr>
          <a:xfrm>
            <a:off x="4159586" y="1916845"/>
            <a:ext cx="2277582" cy="360001"/>
          </a:xfrm>
          <a:prstGeom prst="rect">
            <a:avLst/>
          </a:prstGeom>
        </p:spPr>
        <p:txBody>
          <a:bodyPr/>
          <a:lstStyle>
            <a:lvl1pPr>
              <a:defRPr sz="2100">
                <a:solidFill>
                  <a:srgbClr val="A9CBEA"/>
                </a:solidFill>
              </a:defRPr>
            </a:lvl1pPr>
          </a:lstStyle>
          <a:p>
            <a:r>
              <a:t>Slide Title</a:t>
            </a:r>
          </a:p>
        </p:txBody>
      </p:sp>
      <p:sp>
        <p:nvSpPr>
          <p:cNvPr id="61" name="Text Placeholder 7"/>
          <p:cNvSpPr txBox="1">
            <a:spLocks noGrp="1"/>
          </p:cNvSpPr>
          <p:nvPr>
            <p:ph type="body" sz="quarter" idx="18"/>
          </p:nvPr>
        </p:nvSpPr>
        <p:spPr>
          <a:xfrm>
            <a:off x="6898305" y="1489518"/>
            <a:ext cx="567563" cy="454392"/>
          </a:xfrm>
          <a:prstGeom prst="rect">
            <a:avLst/>
          </a:prstGeom>
        </p:spPr>
        <p:txBody>
          <a:bodyPr/>
          <a:lstStyle>
            <a:lvl1pPr>
              <a:defRPr sz="2700" b="1">
                <a:solidFill>
                  <a:schemeClr val="accent5"/>
                </a:solidFill>
              </a:defRPr>
            </a:lvl1pPr>
          </a:lstStyle>
          <a:p>
            <a:r>
              <a:t>06</a:t>
            </a:r>
          </a:p>
        </p:txBody>
      </p:sp>
      <p:sp>
        <p:nvSpPr>
          <p:cNvPr id="62" name="Text Placeholder 8"/>
          <p:cNvSpPr txBox="1">
            <a:spLocks noGrp="1"/>
          </p:cNvSpPr>
          <p:nvPr>
            <p:ph type="body" sz="quarter" idx="19"/>
          </p:nvPr>
        </p:nvSpPr>
        <p:spPr>
          <a:xfrm>
            <a:off x="6898305" y="1916845"/>
            <a:ext cx="2150445" cy="360001"/>
          </a:xfrm>
          <a:prstGeom prst="rect">
            <a:avLst/>
          </a:prstGeom>
        </p:spPr>
        <p:txBody>
          <a:bodyPr/>
          <a:lstStyle>
            <a:lvl1pPr>
              <a:defRPr sz="2100">
                <a:solidFill>
                  <a:srgbClr val="A9CBEA"/>
                </a:solidFill>
              </a:defRPr>
            </a:lvl1pPr>
          </a:lstStyle>
          <a:p>
            <a:r>
              <a:t>Slide Title</a:t>
            </a:r>
          </a:p>
        </p:txBody>
      </p:sp>
      <p:sp>
        <p:nvSpPr>
          <p:cNvPr id="63" name="Text Placeholder 9"/>
          <p:cNvSpPr txBox="1">
            <a:spLocks noGrp="1"/>
          </p:cNvSpPr>
          <p:nvPr>
            <p:ph type="body" sz="quarter" idx="20"/>
          </p:nvPr>
        </p:nvSpPr>
        <p:spPr>
          <a:xfrm>
            <a:off x="4159585" y="2453182"/>
            <a:ext cx="579383" cy="454392"/>
          </a:xfrm>
          <a:prstGeom prst="rect">
            <a:avLst/>
          </a:prstGeom>
        </p:spPr>
        <p:txBody>
          <a:bodyPr/>
          <a:lstStyle>
            <a:lvl1pPr>
              <a:defRPr sz="2700" b="1">
                <a:solidFill>
                  <a:schemeClr val="accent5"/>
                </a:solidFill>
              </a:defRPr>
            </a:lvl1pPr>
          </a:lstStyle>
          <a:p>
            <a:r>
              <a:t>03</a:t>
            </a:r>
          </a:p>
        </p:txBody>
      </p:sp>
      <p:sp>
        <p:nvSpPr>
          <p:cNvPr id="64" name="Text Placeholder 10"/>
          <p:cNvSpPr txBox="1">
            <a:spLocks noGrp="1"/>
          </p:cNvSpPr>
          <p:nvPr>
            <p:ph type="body" sz="quarter" idx="21"/>
          </p:nvPr>
        </p:nvSpPr>
        <p:spPr>
          <a:xfrm>
            <a:off x="4159586" y="2880510"/>
            <a:ext cx="2277582" cy="360001"/>
          </a:xfrm>
          <a:prstGeom prst="rect">
            <a:avLst/>
          </a:prstGeom>
        </p:spPr>
        <p:txBody>
          <a:bodyPr/>
          <a:lstStyle>
            <a:lvl1pPr>
              <a:defRPr sz="2100">
                <a:solidFill>
                  <a:srgbClr val="A9CBEA"/>
                </a:solidFill>
              </a:defRPr>
            </a:lvl1pPr>
          </a:lstStyle>
          <a:p>
            <a:r>
              <a:t>Slide Title</a:t>
            </a:r>
          </a:p>
        </p:txBody>
      </p:sp>
      <p:sp>
        <p:nvSpPr>
          <p:cNvPr id="65" name="Text Placeholder 11"/>
          <p:cNvSpPr txBox="1">
            <a:spLocks noGrp="1"/>
          </p:cNvSpPr>
          <p:nvPr>
            <p:ph type="body" sz="quarter" idx="22"/>
          </p:nvPr>
        </p:nvSpPr>
        <p:spPr>
          <a:xfrm>
            <a:off x="6898305" y="2453182"/>
            <a:ext cx="567563" cy="454392"/>
          </a:xfrm>
          <a:prstGeom prst="rect">
            <a:avLst/>
          </a:prstGeom>
        </p:spPr>
        <p:txBody>
          <a:bodyPr/>
          <a:lstStyle>
            <a:lvl1pPr>
              <a:defRPr sz="2700" b="1">
                <a:solidFill>
                  <a:schemeClr val="accent5"/>
                </a:solidFill>
              </a:defRPr>
            </a:lvl1pPr>
          </a:lstStyle>
          <a:p>
            <a:r>
              <a:t>07</a:t>
            </a:r>
          </a:p>
        </p:txBody>
      </p:sp>
      <p:sp>
        <p:nvSpPr>
          <p:cNvPr id="66" name="Text Placeholder 12"/>
          <p:cNvSpPr txBox="1">
            <a:spLocks noGrp="1"/>
          </p:cNvSpPr>
          <p:nvPr>
            <p:ph type="body" sz="quarter" idx="23"/>
          </p:nvPr>
        </p:nvSpPr>
        <p:spPr>
          <a:xfrm>
            <a:off x="6898305" y="2880510"/>
            <a:ext cx="2150445" cy="360001"/>
          </a:xfrm>
          <a:prstGeom prst="rect">
            <a:avLst/>
          </a:prstGeom>
        </p:spPr>
        <p:txBody>
          <a:bodyPr/>
          <a:lstStyle>
            <a:lvl1pPr>
              <a:defRPr sz="2100">
                <a:solidFill>
                  <a:srgbClr val="A9CBEA"/>
                </a:solidFill>
              </a:defRPr>
            </a:lvl1pPr>
          </a:lstStyle>
          <a:p>
            <a:r>
              <a:t>Slide Title</a:t>
            </a:r>
          </a:p>
        </p:txBody>
      </p:sp>
      <p:sp>
        <p:nvSpPr>
          <p:cNvPr id="67" name="Text Placeholder 13"/>
          <p:cNvSpPr txBox="1">
            <a:spLocks noGrp="1"/>
          </p:cNvSpPr>
          <p:nvPr>
            <p:ph type="body" sz="quarter" idx="24"/>
          </p:nvPr>
        </p:nvSpPr>
        <p:spPr>
          <a:xfrm>
            <a:off x="4159585" y="3416847"/>
            <a:ext cx="579383" cy="454392"/>
          </a:xfrm>
          <a:prstGeom prst="rect">
            <a:avLst/>
          </a:prstGeom>
        </p:spPr>
        <p:txBody>
          <a:bodyPr/>
          <a:lstStyle>
            <a:lvl1pPr>
              <a:defRPr sz="2700" b="1">
                <a:solidFill>
                  <a:schemeClr val="accent5"/>
                </a:solidFill>
              </a:defRPr>
            </a:lvl1pPr>
          </a:lstStyle>
          <a:p>
            <a:r>
              <a:t>04</a:t>
            </a:r>
          </a:p>
        </p:txBody>
      </p:sp>
      <p:sp>
        <p:nvSpPr>
          <p:cNvPr id="68" name="Text Placeholder 14"/>
          <p:cNvSpPr txBox="1">
            <a:spLocks noGrp="1"/>
          </p:cNvSpPr>
          <p:nvPr>
            <p:ph type="body" sz="quarter" idx="25"/>
          </p:nvPr>
        </p:nvSpPr>
        <p:spPr>
          <a:xfrm>
            <a:off x="4159586" y="3844175"/>
            <a:ext cx="2277582" cy="361973"/>
          </a:xfrm>
          <a:prstGeom prst="rect">
            <a:avLst/>
          </a:prstGeom>
        </p:spPr>
        <p:txBody>
          <a:bodyPr/>
          <a:lstStyle>
            <a:lvl1pPr>
              <a:defRPr sz="2100">
                <a:solidFill>
                  <a:srgbClr val="A9CBEA"/>
                </a:solidFill>
              </a:defRPr>
            </a:lvl1pPr>
          </a:lstStyle>
          <a:p>
            <a:r>
              <a:t>Slide Title</a:t>
            </a:r>
          </a:p>
        </p:txBody>
      </p:sp>
      <p:sp>
        <p:nvSpPr>
          <p:cNvPr id="69" name="Text Placeholder 15"/>
          <p:cNvSpPr txBox="1">
            <a:spLocks noGrp="1"/>
          </p:cNvSpPr>
          <p:nvPr>
            <p:ph type="body" sz="quarter" idx="26"/>
          </p:nvPr>
        </p:nvSpPr>
        <p:spPr>
          <a:xfrm>
            <a:off x="6898305" y="3416847"/>
            <a:ext cx="567563" cy="454392"/>
          </a:xfrm>
          <a:prstGeom prst="rect">
            <a:avLst/>
          </a:prstGeom>
        </p:spPr>
        <p:txBody>
          <a:bodyPr/>
          <a:lstStyle>
            <a:lvl1pPr>
              <a:defRPr sz="2700" b="1">
                <a:solidFill>
                  <a:schemeClr val="accent5"/>
                </a:solidFill>
              </a:defRPr>
            </a:lvl1pPr>
          </a:lstStyle>
          <a:p>
            <a:r>
              <a:t>08</a:t>
            </a:r>
          </a:p>
        </p:txBody>
      </p:sp>
      <p:sp>
        <p:nvSpPr>
          <p:cNvPr id="70" name="Text Placeholder 16"/>
          <p:cNvSpPr txBox="1">
            <a:spLocks noGrp="1"/>
          </p:cNvSpPr>
          <p:nvPr>
            <p:ph type="body" sz="quarter" idx="27"/>
          </p:nvPr>
        </p:nvSpPr>
        <p:spPr>
          <a:xfrm>
            <a:off x="6898305" y="3844175"/>
            <a:ext cx="2150445" cy="361973"/>
          </a:xfrm>
          <a:prstGeom prst="rect">
            <a:avLst/>
          </a:prstGeom>
        </p:spPr>
        <p:txBody>
          <a:bodyPr/>
          <a:lstStyle>
            <a:lvl1pPr>
              <a:defRPr sz="2100">
                <a:solidFill>
                  <a:srgbClr val="A9CBEA"/>
                </a:solidFill>
              </a:defRPr>
            </a:lvl1pPr>
          </a:lstStyle>
          <a:p>
            <a:r>
              <a:t>Slide Title</a:t>
            </a:r>
          </a:p>
        </p:txBody>
      </p:sp>
      <p:sp>
        <p:nvSpPr>
          <p:cNvPr id="71" name="Text Placeholder 17"/>
          <p:cNvSpPr>
            <a:spLocks noGrp="1"/>
          </p:cNvSpPr>
          <p:nvPr>
            <p:ph type="body" sz="quarter" idx="28"/>
          </p:nvPr>
        </p:nvSpPr>
        <p:spPr>
          <a:xfrm>
            <a:off x="231968" y="525851"/>
            <a:ext cx="3539933" cy="761815"/>
          </a:xfrm>
          <a:prstGeom prst="rect">
            <a:avLst/>
          </a:prstGeom>
        </p:spPr>
        <p:txBody>
          <a:bodyPr lIns="45718" tIns="45718" rIns="45718" bIns="45718"/>
          <a:lstStyle>
            <a:lvl1pPr defTabSz="553783">
              <a:lnSpc>
                <a:spcPct val="72000"/>
              </a:lnSpc>
              <a:defRPr sz="3800" b="1"/>
            </a:lvl1pPr>
          </a:lstStyle>
          <a:p>
            <a:pPr defTabSz="738377">
              <a:lnSpc>
                <a:spcPct val="72000"/>
              </a:lnSpc>
              <a:defRPr sz="3800" b="1"/>
            </a:pPr>
            <a:r>
              <a:t>Deck </a:t>
            </a:r>
          </a:p>
          <a:p>
            <a:pPr defTabSz="738377">
              <a:lnSpc>
                <a:spcPct val="72000"/>
              </a:lnSpc>
              <a:defRPr sz="3800" b="1"/>
            </a:pPr>
            <a:r>
              <a:t>Agenda</a:t>
            </a:r>
          </a:p>
        </p:txBody>
      </p:sp>
      <p:sp>
        <p:nvSpPr>
          <p:cNvPr id="72" name="Text Placeholder 1"/>
          <p:cNvSpPr txBox="1">
            <a:spLocks noGrp="1"/>
          </p:cNvSpPr>
          <p:nvPr>
            <p:ph type="body" sz="quarter" idx="29"/>
          </p:nvPr>
        </p:nvSpPr>
        <p:spPr>
          <a:xfrm>
            <a:off x="4159585" y="525851"/>
            <a:ext cx="579383" cy="454392"/>
          </a:xfrm>
          <a:prstGeom prst="rect">
            <a:avLst/>
          </a:prstGeom>
        </p:spPr>
        <p:txBody>
          <a:bodyPr/>
          <a:lstStyle>
            <a:lvl1pPr>
              <a:defRPr sz="2700" b="1">
                <a:solidFill>
                  <a:schemeClr val="accent5"/>
                </a:solidFill>
              </a:defRPr>
            </a:lvl1pPr>
          </a:lstStyle>
          <a:p>
            <a:r>
              <a:t>01</a:t>
            </a:r>
          </a:p>
        </p:txBody>
      </p:sp>
    </p:spTree>
    <p:extLst>
      <p:ext uri="{BB962C8B-B14F-4D97-AF65-F5344CB8AC3E}">
        <p14:creationId xmlns:p14="http://schemas.microsoft.com/office/powerpoint/2010/main" val="2521561856"/>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cSld name="Diapositive de titr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F17A0A3-36F8-F549-860A-2E2EF3521EE3}"/>
              </a:ext>
            </a:extLst>
          </p:cNvPr>
          <p:cNvSpPr/>
          <p:nvPr userDrawn="1"/>
        </p:nvSpPr>
        <p:spPr>
          <a:xfrm flipH="1">
            <a:off x="-4" y="0"/>
            <a:ext cx="9144001" cy="5148263"/>
          </a:xfrm>
          <a:prstGeom prst="rect">
            <a:avLst/>
          </a:prstGeom>
          <a:gradFill flip="none" rotWithShape="1">
            <a:gsLst>
              <a:gs pos="0">
                <a:srgbClr val="0062FF"/>
              </a:gs>
              <a:gs pos="100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10CA341D-CA85-BC4B-9C5D-DC370B1C3006}"/>
              </a:ext>
            </a:extLst>
          </p:cNvPr>
          <p:cNvSpPr>
            <a:spLocks noGrp="1"/>
          </p:cNvSpPr>
          <p:nvPr>
            <p:ph type="ctrTitle"/>
          </p:nvPr>
        </p:nvSpPr>
        <p:spPr>
          <a:xfrm>
            <a:off x="501162" y="1436582"/>
            <a:ext cx="8137280" cy="1792358"/>
          </a:xfrm>
        </p:spPr>
        <p:txBody>
          <a:bodyPr anchor="ctr">
            <a:normAutofit/>
          </a:bodyPr>
          <a:lstStyle>
            <a:lvl1pPr algn="l">
              <a:defRPr sz="3375" b="1" i="0">
                <a:solidFill>
                  <a:schemeClr val="bg1"/>
                </a:solidFill>
                <a:latin typeface="IBM Plex Sans SemiBold" panose="020B0503050000000000" pitchFamily="34" charset="77"/>
              </a:defRPr>
            </a:lvl1pPr>
          </a:lstStyle>
          <a:p>
            <a:r>
              <a:rPr lang="fr-FR" dirty="0"/>
              <a:t>Modifiez le style du titre</a:t>
            </a:r>
          </a:p>
        </p:txBody>
      </p:sp>
      <p:sp>
        <p:nvSpPr>
          <p:cNvPr id="3" name="Sous-titre 2">
            <a:extLst>
              <a:ext uri="{FF2B5EF4-FFF2-40B4-BE49-F238E27FC236}">
                <a16:creationId xmlns:a16="http://schemas.microsoft.com/office/drawing/2014/main" id="{93D9C77D-C9DA-8648-A5BC-8555DB2EC30E}"/>
              </a:ext>
            </a:extLst>
          </p:cNvPr>
          <p:cNvSpPr>
            <a:spLocks noGrp="1"/>
          </p:cNvSpPr>
          <p:nvPr>
            <p:ph type="subTitle" idx="1"/>
          </p:nvPr>
        </p:nvSpPr>
        <p:spPr>
          <a:xfrm>
            <a:off x="501162" y="3298061"/>
            <a:ext cx="8137280" cy="1242971"/>
          </a:xfrm>
        </p:spPr>
        <p:txBody>
          <a:bodyPr/>
          <a:lstStyle>
            <a:lvl1pPr marL="0" indent="0" algn="l">
              <a:buNone/>
              <a:defRPr sz="1800">
                <a:solidFill>
                  <a:srgbClr val="0F6DFF"/>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dirty="0"/>
              <a:t>Modifiez le style des sous-titres du masque</a:t>
            </a:r>
          </a:p>
        </p:txBody>
      </p:sp>
      <p:sp>
        <p:nvSpPr>
          <p:cNvPr id="4" name="Espace réservé de la date 3">
            <a:extLst>
              <a:ext uri="{FF2B5EF4-FFF2-40B4-BE49-F238E27FC236}">
                <a16:creationId xmlns:a16="http://schemas.microsoft.com/office/drawing/2014/main" id="{F570805F-645C-3C44-A401-E312573C1914}"/>
              </a:ext>
            </a:extLst>
          </p:cNvPr>
          <p:cNvSpPr>
            <a:spLocks noGrp="1"/>
          </p:cNvSpPr>
          <p:nvPr>
            <p:ph type="dt" sz="half" idx="10"/>
          </p:nvPr>
        </p:nvSpPr>
        <p:spPr/>
        <p:txBody>
          <a:bodyPr/>
          <a:lstStyle/>
          <a:p>
            <a:fld id="{15BB6ACD-9396-6241-B43F-C7CFBC6F7BE1}" type="datetimeFigureOut">
              <a:rPr lang="fr-FR" smtClean="0"/>
              <a:t>06/05/2022</a:t>
            </a:fld>
            <a:endParaRPr lang="fr-FR"/>
          </a:p>
        </p:txBody>
      </p:sp>
      <p:sp>
        <p:nvSpPr>
          <p:cNvPr id="5" name="Espace réservé du pied de page 4">
            <a:extLst>
              <a:ext uri="{FF2B5EF4-FFF2-40B4-BE49-F238E27FC236}">
                <a16:creationId xmlns:a16="http://schemas.microsoft.com/office/drawing/2014/main" id="{7CC80E41-59DC-6446-B57B-64F12D618C9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ADA8A7D-4FE9-9F4C-87D0-F5A0194507BF}"/>
              </a:ext>
            </a:extLst>
          </p:cNvPr>
          <p:cNvSpPr>
            <a:spLocks noGrp="1"/>
          </p:cNvSpPr>
          <p:nvPr>
            <p:ph type="sldNum" sz="quarter" idx="12"/>
          </p:nvPr>
        </p:nvSpPr>
        <p:spPr/>
        <p:txBody>
          <a:bodyPr/>
          <a:lstStyle/>
          <a:p>
            <a:fld id="{C59E12F7-6336-9A43-9B1E-9F4E04589C64}" type="slidenum">
              <a:rPr lang="fr-FR" smtClean="0"/>
              <a:t>‹#›</a:t>
            </a:fld>
            <a:endParaRPr lang="fr-FR"/>
          </a:p>
        </p:txBody>
      </p:sp>
      <p:pic>
        <p:nvPicPr>
          <p:cNvPr id="7" name="Image 6" descr="Une image contenant objet&#10;&#10;&#10;&#10;Description générée automatiquement">
            <a:extLst>
              <a:ext uri="{FF2B5EF4-FFF2-40B4-BE49-F238E27FC236}">
                <a16:creationId xmlns:a16="http://schemas.microsoft.com/office/drawing/2014/main" id="{EF609015-1F64-5141-A16B-BEAD65B112DC}"/>
              </a:ext>
            </a:extLst>
          </p:cNvPr>
          <p:cNvPicPr>
            <a:picLocks noChangeAspect="1"/>
          </p:cNvPicPr>
          <p:nvPr userDrawn="1"/>
        </p:nvPicPr>
        <p:blipFill>
          <a:blip r:embed="rId2"/>
          <a:stretch>
            <a:fillRect/>
          </a:stretch>
        </p:blipFill>
        <p:spPr>
          <a:xfrm>
            <a:off x="80962" y="0"/>
            <a:ext cx="1786356" cy="1677100"/>
          </a:xfrm>
          <a:prstGeom prst="rect">
            <a:avLst/>
          </a:prstGeom>
        </p:spPr>
      </p:pic>
      <p:pic>
        <p:nvPicPr>
          <p:cNvPr id="8" name="Image 7">
            <a:extLst>
              <a:ext uri="{FF2B5EF4-FFF2-40B4-BE49-F238E27FC236}">
                <a16:creationId xmlns:a16="http://schemas.microsoft.com/office/drawing/2014/main" id="{ECB061AC-156F-114B-B649-E2A484C31264}"/>
              </a:ext>
            </a:extLst>
          </p:cNvPr>
          <p:cNvPicPr>
            <a:picLocks noChangeAspect="1"/>
          </p:cNvPicPr>
          <p:nvPr userDrawn="1"/>
        </p:nvPicPr>
        <p:blipFill>
          <a:blip r:embed="rId3"/>
          <a:stretch>
            <a:fillRect/>
          </a:stretch>
        </p:blipFill>
        <p:spPr>
          <a:xfrm>
            <a:off x="6855025" y="210572"/>
            <a:ext cx="2288975" cy="1528159"/>
          </a:xfrm>
          <a:prstGeom prst="rect">
            <a:avLst/>
          </a:prstGeom>
        </p:spPr>
      </p:pic>
    </p:spTree>
    <p:extLst>
      <p:ext uri="{BB962C8B-B14F-4D97-AF65-F5344CB8AC3E}">
        <p14:creationId xmlns:p14="http://schemas.microsoft.com/office/powerpoint/2010/main" val="35493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Title - Center">
    <p:bg>
      <p:bgPr>
        <a:solidFill>
          <a:srgbClr val="222222"/>
        </a:solidFill>
        <a:effectLst/>
      </p:bgPr>
    </p:bg>
    <p:spTree>
      <p:nvGrpSpPr>
        <p:cNvPr id="1" name=""/>
        <p:cNvGrpSpPr/>
        <p:nvPr/>
      </p:nvGrpSpPr>
      <p:grpSpPr>
        <a:xfrm>
          <a:off x="0" y="0"/>
          <a:ext cx="0" cy="0"/>
          <a:chOff x="0" y="0"/>
          <a:chExt cx="0" cy="0"/>
        </a:xfrm>
      </p:grpSpPr>
      <p:sp>
        <p:nvSpPr>
          <p:cNvPr id="46" name="Title Text"/>
          <p:cNvSpPr txBox="1">
            <a:spLocks noGrp="1"/>
          </p:cNvSpPr>
          <p:nvPr>
            <p:ph type="title"/>
          </p:nvPr>
        </p:nvSpPr>
        <p:spPr>
          <a:xfrm>
            <a:off x="285750" y="2130809"/>
            <a:ext cx="8572500" cy="2383455"/>
          </a:xfrm>
          <a:prstGeom prst="rect">
            <a:avLst/>
          </a:prstGeom>
        </p:spPr>
        <p:txBody>
          <a:bodyPr/>
          <a:lstStyle>
            <a:lvl1pPr>
              <a:spcBef>
                <a:spcPts val="0"/>
              </a:spcBef>
              <a:defRPr sz="11363"/>
            </a:lvl1pPr>
          </a:lstStyle>
          <a:p>
            <a:r>
              <a:t>Title Text</a:t>
            </a:r>
          </a:p>
        </p:txBody>
      </p:sp>
      <p:sp>
        <p:nvSpPr>
          <p:cNvPr id="47" name="IBM ConfIDENTIAL"/>
          <p:cNvSpPr txBox="1"/>
          <p:nvPr/>
        </p:nvSpPr>
        <p:spPr>
          <a:xfrm>
            <a:off x="4120944" y="4907159"/>
            <a:ext cx="902018" cy="1668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ormAutofit/>
          </a:bodyPr>
          <a:lstStyle>
            <a:lvl1pPr>
              <a:defRPr sz="2000" b="0">
                <a:solidFill>
                  <a:srgbClr val="FFFFFF"/>
                </a:solidFill>
                <a:latin typeface="IBM Plex Sans Light"/>
                <a:ea typeface="IBM Plex Sans Light"/>
                <a:cs typeface="IBM Plex Sans Light"/>
                <a:sym typeface="IBM Plex Sans Light"/>
              </a:defRPr>
            </a:lvl1pPr>
          </a:lstStyle>
          <a:p>
            <a:r>
              <a:rPr sz="750"/>
              <a:t>IBM ConfIDENTIAL</a:t>
            </a:r>
          </a:p>
        </p:txBody>
      </p:sp>
      <p:sp>
        <p:nvSpPr>
          <p:cNvPr id="48" name="Slide Number"/>
          <p:cNvSpPr txBox="1">
            <a:spLocks noGrp="1"/>
          </p:cNvSpPr>
          <p:nvPr>
            <p:ph type="sldNum" sz="quarter" idx="2"/>
          </p:nvPr>
        </p:nvSpPr>
        <p:spPr>
          <a:xfrm>
            <a:off x="8648700" y="228811"/>
            <a:ext cx="207449" cy="238346"/>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88378952"/>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3-1_Title and Content">
    <p:bg>
      <p:bgPr>
        <a:solidFill>
          <a:schemeClr val="tx2"/>
        </a:solidFill>
        <a:effectLst/>
      </p:bgPr>
    </p:bg>
    <p:spTree>
      <p:nvGrpSpPr>
        <p:cNvPr id="1" name=""/>
        <p:cNvGrpSpPr/>
        <p:nvPr/>
      </p:nvGrpSpPr>
      <p:grpSpPr>
        <a:xfrm>
          <a:off x="0" y="0"/>
          <a:ext cx="0" cy="0"/>
          <a:chOff x="0" y="0"/>
          <a:chExt cx="0" cy="0"/>
        </a:xfrm>
      </p:grpSpPr>
      <p:sp>
        <p:nvSpPr>
          <p:cNvPr id="6" name="Rectangle 5"/>
          <p:cNvSpPr/>
          <p:nvPr userDrawn="1"/>
        </p:nvSpPr>
        <p:spPr>
          <a:xfrm flipV="1">
            <a:off x="0" y="-1"/>
            <a:ext cx="9144000" cy="9557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2" name="Title 1"/>
          <p:cNvSpPr>
            <a:spLocks noGrp="1"/>
          </p:cNvSpPr>
          <p:nvPr>
            <p:ph type="title"/>
          </p:nvPr>
        </p:nvSpPr>
        <p:spPr>
          <a:xfrm>
            <a:off x="285750" y="361030"/>
            <a:ext cx="7715250" cy="461606"/>
          </a:xfrm>
        </p:spPr>
        <p:txBody>
          <a:bodyPr anchor="b">
            <a:noAutofit/>
          </a:bodyPr>
          <a:lstStyle>
            <a:lvl1pPr>
              <a:defRPr>
                <a:solidFill>
                  <a:schemeClr val="bg2"/>
                </a:solidFill>
              </a:defRPr>
            </a:lvl1pPr>
          </a:lstStyle>
          <a:p>
            <a:r>
              <a:rPr lang="en-US" dirty="0"/>
              <a:t>Click to edit Master title style</a:t>
            </a:r>
          </a:p>
        </p:txBody>
      </p:sp>
      <p:sp>
        <p:nvSpPr>
          <p:cNvPr id="3" name="Content Placeholder 2"/>
          <p:cNvSpPr>
            <a:spLocks noGrp="1"/>
          </p:cNvSpPr>
          <p:nvPr>
            <p:ph idx="1"/>
          </p:nvPr>
        </p:nvSpPr>
        <p:spPr>
          <a:xfrm>
            <a:off x="285750" y="1287066"/>
            <a:ext cx="8543925" cy="328916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285750" y="165888"/>
            <a:ext cx="4114800" cy="171609"/>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5750" y="4593394"/>
            <a:ext cx="4171950" cy="286015"/>
          </a:xfrm>
        </p:spPr>
        <p:txBody>
          <a:bodyPr tIns="0" anchor="b"/>
          <a:lstStyle>
            <a:lvl1pPr>
              <a:defRPr sz="500" b="0">
                <a:solidFill>
                  <a:schemeClr val="tx1">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Tree>
    <p:extLst>
      <p:ext uri="{BB962C8B-B14F-4D97-AF65-F5344CB8AC3E}">
        <p14:creationId xmlns:p14="http://schemas.microsoft.com/office/powerpoint/2010/main" val="407810771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re_texte">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94A8457D-735F-4A48-98F2-7E9FC66C6D19}"/>
              </a:ext>
            </a:extLst>
          </p:cNvPr>
          <p:cNvSpPr>
            <a:spLocks noGrp="1"/>
          </p:cNvSpPr>
          <p:nvPr>
            <p:ph type="body" sz="quarter" idx="10"/>
          </p:nvPr>
        </p:nvSpPr>
        <p:spPr>
          <a:xfrm>
            <a:off x="314325" y="858044"/>
            <a:ext cx="8686800" cy="3803994"/>
          </a:xfrm>
          <a:prstGeom prst="rect">
            <a:avLst/>
          </a:prstGeom>
        </p:spPr>
        <p:txBody>
          <a:bodyPr/>
          <a:lstStyle>
            <a:lvl1pPr>
              <a:defRPr sz="938">
                <a:solidFill>
                  <a:srgbClr val="063A72"/>
                </a:solidFill>
                <a:latin typeface="Arial" panose="020B0604020202020204" pitchFamily="34" charset="0"/>
                <a:cs typeface="Arial" panose="020B0604020202020204" pitchFamily="34" charset="0"/>
              </a:defRPr>
            </a:lvl1pPr>
            <a:lvl2pPr marL="142869" indent="-142869">
              <a:buFont typeface="Arial" panose="020B0604020202020204" pitchFamily="34" charset="0"/>
              <a:buChar char="•"/>
              <a:defRPr sz="875">
                <a:solidFill>
                  <a:schemeClr val="tx1"/>
                </a:solidFill>
                <a:latin typeface="Arial" panose="020B0604020202020204" pitchFamily="34" charset="0"/>
                <a:cs typeface="Arial" panose="020B0604020202020204" pitchFamily="34" charset="0"/>
              </a:defRPr>
            </a:lvl2pPr>
            <a:lvl3pPr marL="142869" indent="0">
              <a:buNone/>
              <a:defRPr sz="875">
                <a:solidFill>
                  <a:schemeClr val="tx1"/>
                </a:solidFill>
                <a:latin typeface="Arial" panose="020B0604020202020204" pitchFamily="34" charset="0"/>
                <a:cs typeface="Arial" panose="020B0604020202020204" pitchFamily="34" charset="0"/>
              </a:defRPr>
            </a:lvl3pPr>
            <a:lvl4pPr>
              <a:defRPr sz="750">
                <a:solidFill>
                  <a:schemeClr val="tx1"/>
                </a:solidFill>
                <a:latin typeface="Arial" panose="020B0604020202020204" pitchFamily="34" charset="0"/>
                <a:cs typeface="Arial" panose="020B0604020202020204" pitchFamily="34" charset="0"/>
              </a:defRPr>
            </a:lvl4pPr>
            <a:lvl5pPr>
              <a:defRPr sz="875">
                <a:solidFill>
                  <a:schemeClr val="tx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3" name="Title 2">
            <a:extLst>
              <a:ext uri="{FF2B5EF4-FFF2-40B4-BE49-F238E27FC236}">
                <a16:creationId xmlns:a16="http://schemas.microsoft.com/office/drawing/2014/main" id="{00597C1C-5D2E-4415-9C84-EEB584A4B3EF}"/>
              </a:ext>
            </a:extLst>
          </p:cNvPr>
          <p:cNvSpPr>
            <a:spLocks noGrp="1"/>
          </p:cNvSpPr>
          <p:nvPr>
            <p:ph type="title"/>
          </p:nvPr>
        </p:nvSpPr>
        <p:spPr>
          <a:xfrm>
            <a:off x="285750" y="226417"/>
            <a:ext cx="8515350" cy="402815"/>
          </a:xfrm>
        </p:spPr>
        <p:txBody>
          <a:bodyPr/>
          <a:lstStyle/>
          <a:p>
            <a:r>
              <a:rPr lang="en-US"/>
              <a:t>Click to edit Master title style</a:t>
            </a:r>
          </a:p>
        </p:txBody>
      </p:sp>
    </p:spTree>
    <p:extLst>
      <p:ext uri="{BB962C8B-B14F-4D97-AF65-F5344CB8AC3E}">
        <p14:creationId xmlns:p14="http://schemas.microsoft.com/office/powerpoint/2010/main" val="334687765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000000"/>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C42BDB2E-8CEB-3547-8E98-DC24AE9A034B}"/>
              </a:ext>
            </a:extLst>
          </p:cNvPr>
          <p:cNvSpPr txBox="1">
            <a:spLocks/>
          </p:cNvSpPr>
          <p:nvPr userDrawn="1"/>
        </p:nvSpPr>
        <p:spPr>
          <a:xfrm>
            <a:off x="8603889" y="4806992"/>
            <a:ext cx="155492" cy="160237"/>
          </a:xfrm>
          <a:prstGeom prst="rect">
            <a:avLst/>
          </a:prstGeom>
          <a:ln w="12700">
            <a:miter lim="400000"/>
          </a:ln>
        </p:spPr>
        <p:txBody>
          <a:bodyPr wrap="none" lIns="19050" tIns="19050" rIns="19050" bIns="1905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10000"/>
              </a:lnSpc>
              <a:spcBef>
                <a:spcPts val="0"/>
              </a:spcBef>
              <a:spcAft>
                <a:spcPts val="0"/>
              </a:spcAft>
              <a:buClrTx/>
              <a:buSzTx/>
              <a:buFontTx/>
              <a:buNone/>
              <a:tabLst/>
              <a:defRPr kumimoji="0" sz="2000" b="0" i="0" u="none" strike="noStrike" cap="none" spc="0" normalizeH="0" baseline="0">
                <a:ln>
                  <a:noFill/>
                </a:ln>
                <a:solidFill>
                  <a:srgbClr val="FFFFFF"/>
                </a:solidFill>
                <a:effectLst/>
                <a:uFillTx/>
                <a:latin typeface="+mj-lt"/>
                <a:ea typeface="+mj-ea"/>
                <a:cs typeface="+mj-cs"/>
                <a:sym typeface="Helvetica"/>
              </a:defRPr>
            </a:lvl1pPr>
            <a:lvl2pPr marL="0" marR="0" indent="63500" algn="l" defTabSz="1829369" rtl="0" fontAlgn="auto" latinLnBrk="0" hangingPunct="0">
              <a:lnSpc>
                <a:spcPct val="100000"/>
              </a:lnSpc>
              <a:spcBef>
                <a:spcPts val="0"/>
              </a:spcBef>
              <a:spcAft>
                <a:spcPts val="0"/>
              </a:spcAft>
              <a:buClrTx/>
              <a:buSzTx/>
              <a:buFontTx/>
              <a:buNone/>
              <a:tabLst/>
              <a:defRPr kumimoji="0" sz="3500" b="0" i="0" u="none" strike="noStrike" cap="none" spc="0" normalizeH="0" baseline="0">
                <a:ln>
                  <a:noFill/>
                </a:ln>
                <a:solidFill>
                  <a:srgbClr val="000000"/>
                </a:solidFill>
                <a:effectLst/>
                <a:uFillTx/>
                <a:latin typeface="+mj-lt"/>
                <a:ea typeface="+mj-ea"/>
                <a:cs typeface="+mj-cs"/>
                <a:sym typeface="Helvetica"/>
              </a:defRPr>
            </a:lvl2pPr>
            <a:lvl3pPr marL="0" marR="0" indent="63500" algn="l" defTabSz="1829369" rtl="0" fontAlgn="auto" latinLnBrk="0" hangingPunct="0">
              <a:lnSpc>
                <a:spcPct val="100000"/>
              </a:lnSpc>
              <a:spcBef>
                <a:spcPts val="0"/>
              </a:spcBef>
              <a:spcAft>
                <a:spcPts val="0"/>
              </a:spcAft>
              <a:buClrTx/>
              <a:buSzTx/>
              <a:buFontTx/>
              <a:buNone/>
              <a:tabLst/>
              <a:defRPr kumimoji="0" sz="3500" b="0" i="0" u="none" strike="noStrike" cap="none" spc="0" normalizeH="0" baseline="0">
                <a:ln>
                  <a:noFill/>
                </a:ln>
                <a:solidFill>
                  <a:srgbClr val="000000"/>
                </a:solidFill>
                <a:effectLst/>
                <a:uFillTx/>
                <a:latin typeface="+mj-lt"/>
                <a:ea typeface="+mj-ea"/>
                <a:cs typeface="+mj-cs"/>
                <a:sym typeface="Helvetica"/>
              </a:defRPr>
            </a:lvl3pPr>
            <a:lvl4pPr marL="0" marR="0" indent="63500" algn="l" defTabSz="1829369" rtl="0" fontAlgn="auto" latinLnBrk="0" hangingPunct="0">
              <a:lnSpc>
                <a:spcPct val="100000"/>
              </a:lnSpc>
              <a:spcBef>
                <a:spcPts val="0"/>
              </a:spcBef>
              <a:spcAft>
                <a:spcPts val="0"/>
              </a:spcAft>
              <a:buClrTx/>
              <a:buSzTx/>
              <a:buFontTx/>
              <a:buNone/>
              <a:tabLst/>
              <a:defRPr kumimoji="0" sz="3500" b="0" i="0" u="none" strike="noStrike" cap="none" spc="0" normalizeH="0" baseline="0">
                <a:ln>
                  <a:noFill/>
                </a:ln>
                <a:solidFill>
                  <a:srgbClr val="000000"/>
                </a:solidFill>
                <a:effectLst/>
                <a:uFillTx/>
                <a:latin typeface="+mj-lt"/>
                <a:ea typeface="+mj-ea"/>
                <a:cs typeface="+mj-cs"/>
                <a:sym typeface="Helvetica"/>
              </a:defRPr>
            </a:lvl4pPr>
            <a:lvl5pPr marL="0" marR="0" indent="63500" algn="l" defTabSz="1829369" rtl="0" fontAlgn="auto" latinLnBrk="0" hangingPunct="0">
              <a:lnSpc>
                <a:spcPct val="100000"/>
              </a:lnSpc>
              <a:spcBef>
                <a:spcPts val="0"/>
              </a:spcBef>
              <a:spcAft>
                <a:spcPts val="0"/>
              </a:spcAft>
              <a:buClrTx/>
              <a:buSzTx/>
              <a:buFontTx/>
              <a:buNone/>
              <a:tabLst/>
              <a:defRPr kumimoji="0" sz="3500" b="0" i="0" u="none" strike="noStrike" cap="none" spc="0" normalizeH="0" baseline="0">
                <a:ln>
                  <a:noFill/>
                </a:ln>
                <a:solidFill>
                  <a:srgbClr val="000000"/>
                </a:solidFill>
                <a:effectLst/>
                <a:uFillTx/>
                <a:latin typeface="+mj-lt"/>
                <a:ea typeface="+mj-ea"/>
                <a:cs typeface="+mj-cs"/>
                <a:sym typeface="Helvetica"/>
              </a:defRPr>
            </a:lvl5pPr>
            <a:lvl6pPr marL="0" marR="0" indent="63500" algn="l" defTabSz="1829369" rtl="0" fontAlgn="auto" latinLnBrk="0" hangingPunct="0">
              <a:lnSpc>
                <a:spcPct val="100000"/>
              </a:lnSpc>
              <a:spcBef>
                <a:spcPts val="0"/>
              </a:spcBef>
              <a:spcAft>
                <a:spcPts val="0"/>
              </a:spcAft>
              <a:buClrTx/>
              <a:buSzTx/>
              <a:buFontTx/>
              <a:buNone/>
              <a:tabLst/>
              <a:defRPr kumimoji="0" sz="3500" b="0" i="0" u="none" strike="noStrike" cap="none" spc="0" normalizeH="0" baseline="0">
                <a:ln>
                  <a:noFill/>
                </a:ln>
                <a:solidFill>
                  <a:srgbClr val="000000"/>
                </a:solidFill>
                <a:effectLst/>
                <a:uFillTx/>
                <a:latin typeface="+mj-lt"/>
                <a:ea typeface="+mj-ea"/>
                <a:cs typeface="+mj-cs"/>
                <a:sym typeface="Helvetica"/>
              </a:defRPr>
            </a:lvl6pPr>
            <a:lvl7pPr marL="0" marR="0" indent="63500" algn="l" defTabSz="1829369" rtl="0" fontAlgn="auto" latinLnBrk="0" hangingPunct="0">
              <a:lnSpc>
                <a:spcPct val="100000"/>
              </a:lnSpc>
              <a:spcBef>
                <a:spcPts val="0"/>
              </a:spcBef>
              <a:spcAft>
                <a:spcPts val="0"/>
              </a:spcAft>
              <a:buClrTx/>
              <a:buSzTx/>
              <a:buFontTx/>
              <a:buNone/>
              <a:tabLst/>
              <a:defRPr kumimoji="0" sz="3500" b="0" i="0" u="none" strike="noStrike" cap="none" spc="0" normalizeH="0" baseline="0">
                <a:ln>
                  <a:noFill/>
                </a:ln>
                <a:solidFill>
                  <a:srgbClr val="000000"/>
                </a:solidFill>
                <a:effectLst/>
                <a:uFillTx/>
                <a:latin typeface="+mj-lt"/>
                <a:ea typeface="+mj-ea"/>
                <a:cs typeface="+mj-cs"/>
                <a:sym typeface="Helvetica"/>
              </a:defRPr>
            </a:lvl7pPr>
            <a:lvl8pPr marL="0" marR="0" indent="63500" algn="l" defTabSz="1829369" rtl="0" fontAlgn="auto" latinLnBrk="0" hangingPunct="0">
              <a:lnSpc>
                <a:spcPct val="100000"/>
              </a:lnSpc>
              <a:spcBef>
                <a:spcPts val="0"/>
              </a:spcBef>
              <a:spcAft>
                <a:spcPts val="0"/>
              </a:spcAft>
              <a:buClrTx/>
              <a:buSzTx/>
              <a:buFontTx/>
              <a:buNone/>
              <a:tabLst/>
              <a:defRPr kumimoji="0" sz="3500" b="0" i="0" u="none" strike="noStrike" cap="none" spc="0" normalizeH="0" baseline="0">
                <a:ln>
                  <a:noFill/>
                </a:ln>
                <a:solidFill>
                  <a:srgbClr val="000000"/>
                </a:solidFill>
                <a:effectLst/>
                <a:uFillTx/>
                <a:latin typeface="+mj-lt"/>
                <a:ea typeface="+mj-ea"/>
                <a:cs typeface="+mj-cs"/>
                <a:sym typeface="Helvetica"/>
              </a:defRPr>
            </a:lvl8pPr>
            <a:lvl9pPr marL="0" marR="0" indent="63500" algn="l" defTabSz="1829369" rtl="0" fontAlgn="auto" latinLnBrk="0" hangingPunct="0">
              <a:lnSpc>
                <a:spcPct val="100000"/>
              </a:lnSpc>
              <a:spcBef>
                <a:spcPts val="0"/>
              </a:spcBef>
              <a:spcAft>
                <a:spcPts val="0"/>
              </a:spcAft>
              <a:buClrTx/>
              <a:buSzTx/>
              <a:buFontTx/>
              <a:buNone/>
              <a:tabLst/>
              <a:defRPr kumimoji="0" sz="35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n-US" sz="750" smtClean="0"/>
              <a:pPr/>
              <a:t>‹#›</a:t>
            </a:fld>
            <a:endParaRPr lang="en-US" sz="750"/>
          </a:p>
        </p:txBody>
      </p:sp>
    </p:spTree>
    <p:extLst>
      <p:ext uri="{BB962C8B-B14F-4D97-AF65-F5344CB8AC3E}">
        <p14:creationId xmlns:p14="http://schemas.microsoft.com/office/powerpoint/2010/main" val="3305382245"/>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Confidential + Number">
    <p:bg>
      <p:bgPr>
        <a:solidFill>
          <a:srgbClr val="000000"/>
        </a:solidFill>
        <a:effectLst/>
      </p:bgPr>
    </p:bg>
    <p:spTree>
      <p:nvGrpSpPr>
        <p:cNvPr id="1" name=""/>
        <p:cNvGrpSpPr/>
        <p:nvPr/>
      </p:nvGrpSpPr>
      <p:grpSpPr>
        <a:xfrm>
          <a:off x="0" y="0"/>
          <a:ext cx="0" cy="0"/>
          <a:chOff x="0" y="0"/>
          <a:chExt cx="0" cy="0"/>
        </a:xfrm>
      </p:grpSpPr>
      <p:sp>
        <p:nvSpPr>
          <p:cNvPr id="70" name="Confidential"/>
          <p:cNvSpPr txBox="1"/>
          <p:nvPr/>
        </p:nvSpPr>
        <p:spPr>
          <a:xfrm>
            <a:off x="429736" y="4815167"/>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nSpc>
                <a:spcPct val="110000"/>
              </a:lnSpc>
              <a:defRPr sz="1800">
                <a:solidFill>
                  <a:srgbClr val="A9A9A9"/>
                </a:solidFill>
              </a:defRPr>
            </a:lvl1pPr>
          </a:lstStyle>
          <a:p>
            <a:r>
              <a:rPr sz="675"/>
              <a:t>IBM Confidential</a:t>
            </a:r>
          </a:p>
        </p:txBody>
      </p:sp>
      <p:sp>
        <p:nvSpPr>
          <p:cNvPr id="71" name="Slide Number"/>
          <p:cNvSpPr txBox="1">
            <a:spLocks noGrp="1"/>
          </p:cNvSpPr>
          <p:nvPr>
            <p:ph type="sldNum" sz="quarter" idx="2"/>
          </p:nvPr>
        </p:nvSpPr>
        <p:spPr>
          <a:xfrm>
            <a:off x="8603889" y="4774931"/>
            <a:ext cx="219612" cy="224357"/>
          </a:xfrm>
          <a:prstGeom prst="rect">
            <a:avLst/>
          </a:prstGeom>
        </p:spPr>
        <p:txBody>
          <a:bodyPr lIns="50800" tIns="50800" rIns="50800" bIns="50800"/>
          <a:lstStyle>
            <a:lvl1pPr algn="l">
              <a:lnSpc>
                <a:spcPct val="110000"/>
              </a:lnSpc>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403776946"/>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Confidential + IBM + Number">
    <p:bg>
      <p:bgPr>
        <a:solidFill>
          <a:srgbClr val="000000"/>
        </a:solidFill>
        <a:effectLst/>
      </p:bgPr>
    </p:bg>
    <p:spTree>
      <p:nvGrpSpPr>
        <p:cNvPr id="1" name=""/>
        <p:cNvGrpSpPr/>
        <p:nvPr/>
      </p:nvGrpSpPr>
      <p:grpSpPr>
        <a:xfrm>
          <a:off x="0" y="0"/>
          <a:ext cx="0" cy="0"/>
          <a:chOff x="0" y="0"/>
          <a:chExt cx="0" cy="0"/>
        </a:xfrm>
      </p:grpSpPr>
      <p:sp>
        <p:nvSpPr>
          <p:cNvPr id="78" name="Confidential"/>
          <p:cNvSpPr txBox="1"/>
          <p:nvPr/>
        </p:nvSpPr>
        <p:spPr>
          <a:xfrm>
            <a:off x="429736" y="4815167"/>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nSpc>
                <a:spcPct val="110000"/>
              </a:lnSpc>
              <a:defRPr sz="1800">
                <a:solidFill>
                  <a:srgbClr val="A9A9A9"/>
                </a:solidFill>
              </a:defRPr>
            </a:lvl1pPr>
          </a:lstStyle>
          <a:p>
            <a:r>
              <a:rPr sz="675"/>
              <a:t>IBM Confidential</a:t>
            </a:r>
          </a:p>
        </p:txBody>
      </p:sp>
      <p:sp>
        <p:nvSpPr>
          <p:cNvPr id="79" name="IBM Design | Hybrid cloud"/>
          <p:cNvSpPr txBox="1"/>
          <p:nvPr/>
        </p:nvSpPr>
        <p:spPr>
          <a:xfrm>
            <a:off x="3904773" y="4815167"/>
            <a:ext cx="13344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gn="ctr">
              <a:lnSpc>
                <a:spcPct val="110000"/>
              </a:lnSpc>
              <a:defRPr sz="1800">
                <a:solidFill>
                  <a:srgbClr val="A9A9A9"/>
                </a:solidFill>
              </a:defRPr>
            </a:lvl1pPr>
          </a:lstStyle>
          <a:p>
            <a:r>
              <a:rPr sz="675"/>
              <a:t>IBM Cloud Platform</a:t>
            </a:r>
          </a:p>
        </p:txBody>
      </p:sp>
      <p:sp>
        <p:nvSpPr>
          <p:cNvPr id="80" name="Body Level One…"/>
          <p:cNvSpPr txBox="1">
            <a:spLocks noGrp="1"/>
          </p:cNvSpPr>
          <p:nvPr>
            <p:ph type="body" sz="quarter" idx="1"/>
          </p:nvPr>
        </p:nvSpPr>
        <p:spPr>
          <a:xfrm>
            <a:off x="8603889" y="4803688"/>
            <a:ext cx="220029" cy="166843"/>
          </a:xfrm>
          <a:prstGeom prst="rect">
            <a:avLst/>
          </a:prstGeom>
        </p:spPr>
        <p:txBody>
          <a:bodyPr lIns="50800" tIns="50800" rIns="50800" bIns="50800" anchor="ctr">
            <a:normAutofit/>
          </a:bodyPr>
          <a:lstStyle>
            <a:lvl1pPr defTabSz="309563">
              <a:lnSpc>
                <a:spcPct val="110000"/>
              </a:lnSpc>
              <a:spcBef>
                <a:spcPts val="0"/>
              </a:spcBef>
              <a:defRPr sz="750" b="0" spc="0"/>
            </a:lvl1pPr>
            <a:lvl2pPr marL="92699" indent="-92699" defTabSz="309563">
              <a:lnSpc>
                <a:spcPct val="110000"/>
              </a:lnSpc>
              <a:spcBef>
                <a:spcPts val="0"/>
              </a:spcBef>
              <a:defRPr sz="750" b="0" spc="0"/>
            </a:lvl2pPr>
            <a:lvl3pPr marL="176638" indent="-92699" defTabSz="309563">
              <a:lnSpc>
                <a:spcPct val="110000"/>
              </a:lnSpc>
              <a:spcBef>
                <a:spcPts val="0"/>
              </a:spcBef>
              <a:defRPr sz="750" b="0" spc="0"/>
            </a:lvl3pPr>
            <a:lvl4pPr marL="261597" indent="-90147" defTabSz="309563">
              <a:lnSpc>
                <a:spcPct val="110000"/>
              </a:lnSpc>
              <a:spcBef>
                <a:spcPts val="0"/>
              </a:spcBef>
              <a:defRPr sz="750" b="0" spc="0"/>
            </a:lvl4pPr>
            <a:lvl5pPr marL="329038" indent="-92699" defTabSz="309563">
              <a:lnSpc>
                <a:spcPct val="110000"/>
              </a:lnSpc>
              <a:spcBef>
                <a:spcPts val="0"/>
              </a:spcBef>
              <a:defRPr sz="750" b="0" spc="0"/>
            </a:lvl5pPr>
          </a:lstStyle>
          <a:p>
            <a:r>
              <a:t>Body Level One</a:t>
            </a:r>
          </a:p>
          <a:p>
            <a:pPr lvl="1"/>
            <a:r>
              <a:t>Body Level Two</a:t>
            </a:r>
          </a:p>
          <a:p>
            <a:pPr lvl="2"/>
            <a:r>
              <a:t>Body Level Three</a:t>
            </a:r>
          </a:p>
          <a:p>
            <a:pPr lvl="3"/>
            <a:r>
              <a:t>Body Level Four</a:t>
            </a:r>
          </a:p>
          <a:p>
            <a:pPr lvl="4"/>
            <a:r>
              <a:t>Body Level Five</a:t>
            </a:r>
          </a:p>
        </p:txBody>
      </p:sp>
      <p:sp>
        <p:nvSpPr>
          <p:cNvPr id="81"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709629358"/>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Opening Slide">
    <p:bg>
      <p:bgPr>
        <a:solidFill>
          <a:srgbClr val="000000"/>
        </a:solidFill>
        <a:effectLst/>
      </p:bgPr>
    </p:bg>
    <p:spTree>
      <p:nvGrpSpPr>
        <p:cNvPr id="1" name=""/>
        <p:cNvGrpSpPr/>
        <p:nvPr/>
      </p:nvGrpSpPr>
      <p:grpSpPr>
        <a:xfrm>
          <a:off x="0" y="0"/>
          <a:ext cx="0" cy="0"/>
          <a:chOff x="0" y="0"/>
          <a:chExt cx="0" cy="0"/>
        </a:xfrm>
      </p:grpSpPr>
      <p:sp>
        <p:nvSpPr>
          <p:cNvPr id="88" name="Body Level One…"/>
          <p:cNvSpPr txBox="1">
            <a:spLocks noGrp="1"/>
          </p:cNvSpPr>
          <p:nvPr>
            <p:ph type="body" sz="quarter" idx="1"/>
          </p:nvPr>
        </p:nvSpPr>
        <p:spPr>
          <a:xfrm>
            <a:off x="1184256" y="1112504"/>
            <a:ext cx="1320800" cy="61745"/>
          </a:xfrm>
          <a:prstGeom prst="rect">
            <a:avLst/>
          </a:prstGeom>
          <a:solidFill>
            <a:srgbClr val="1C73FB"/>
          </a:solidFill>
        </p:spPr>
        <p:txBody>
          <a:bodyPr lIns="71435" tIns="71435" rIns="71435" bIns="71435" anchor="ctr">
            <a:normAutofit/>
          </a:bodyPr>
          <a:lstStyle/>
          <a:p>
            <a:r>
              <a:t>Body Level One</a:t>
            </a:r>
          </a:p>
          <a:p>
            <a:pPr lvl="1"/>
            <a:r>
              <a:t>Body Level Two</a:t>
            </a:r>
          </a:p>
          <a:p>
            <a:pPr lvl="2"/>
            <a:r>
              <a:t>Body Level Three</a:t>
            </a:r>
          </a:p>
          <a:p>
            <a:pPr lvl="3"/>
            <a:r>
              <a:t>Body Level Four</a:t>
            </a:r>
          </a:p>
          <a:p>
            <a:pPr lvl="4"/>
            <a:r>
              <a:t>Body Level Five</a:t>
            </a:r>
          </a:p>
        </p:txBody>
      </p:sp>
      <p:sp>
        <p:nvSpPr>
          <p:cNvPr id="89" name="HYBRID CLOUD PRESENTATION TEMPLATE"/>
          <p:cNvSpPr txBox="1">
            <a:spLocks noGrp="1"/>
          </p:cNvSpPr>
          <p:nvPr>
            <p:ph type="body" sz="quarter" idx="21"/>
          </p:nvPr>
        </p:nvSpPr>
        <p:spPr>
          <a:xfrm>
            <a:off x="1190625" y="2285632"/>
            <a:ext cx="6667500" cy="224046"/>
          </a:xfrm>
          <a:prstGeom prst="rect">
            <a:avLst/>
          </a:prstGeom>
        </p:spPr>
        <p:txBody>
          <a:bodyPr>
            <a:normAutofit/>
          </a:bodyPr>
          <a:lstStyle>
            <a:lvl1pPr indent="47625" defTabSz="1372027">
              <a:spcBef>
                <a:spcPts val="0"/>
              </a:spcBef>
              <a:defRPr b="0" spc="700"/>
            </a:lvl1pPr>
          </a:lstStyle>
          <a:p>
            <a:pPr indent="63500" defTabSz="1829369">
              <a:spcBef>
                <a:spcPts val="0"/>
              </a:spcBef>
              <a:defRPr b="0" spc="700"/>
            </a:pPr>
            <a:endParaRPr/>
          </a:p>
        </p:txBody>
      </p:sp>
      <p:sp>
        <p:nvSpPr>
          <p:cNvPr id="90" name="IBM Design | Hybrid cloud"/>
          <p:cNvSpPr txBox="1">
            <a:spLocks noGrp="1"/>
          </p:cNvSpPr>
          <p:nvPr>
            <p:ph type="body" sz="quarter" idx="22"/>
          </p:nvPr>
        </p:nvSpPr>
        <p:spPr>
          <a:xfrm>
            <a:off x="1190625" y="4065531"/>
            <a:ext cx="6667500" cy="162076"/>
          </a:xfrm>
          <a:prstGeom prst="rect">
            <a:avLst/>
          </a:prstGeom>
        </p:spPr>
        <p:txBody>
          <a:bodyPr>
            <a:normAutofit/>
          </a:bodyPr>
          <a:lstStyle>
            <a:lvl1pPr indent="47625" defTabSz="1372027">
              <a:lnSpc>
                <a:spcPct val="110000"/>
              </a:lnSpc>
              <a:spcBef>
                <a:spcPts val="0"/>
              </a:spcBef>
              <a:defRPr sz="2600" b="0" spc="100"/>
            </a:lvl1pPr>
          </a:lstStyle>
          <a:p>
            <a:pPr indent="63500" defTabSz="1829369">
              <a:lnSpc>
                <a:spcPct val="110000"/>
              </a:lnSpc>
              <a:spcBef>
                <a:spcPts val="0"/>
              </a:spcBef>
              <a:defRPr sz="2600" b="0" spc="100"/>
            </a:pPr>
            <a:endParaRPr/>
          </a:p>
        </p:txBody>
      </p:sp>
      <p:sp>
        <p:nvSpPr>
          <p:cNvPr id="91" name="HEADLINE"/>
          <p:cNvSpPr txBox="1">
            <a:spLocks noGrp="1"/>
          </p:cNvSpPr>
          <p:nvPr>
            <p:ph type="body" sz="quarter" idx="23"/>
          </p:nvPr>
        </p:nvSpPr>
        <p:spPr>
          <a:xfrm>
            <a:off x="1136630" y="1226867"/>
            <a:ext cx="6499265" cy="929548"/>
          </a:xfrm>
          <a:prstGeom prst="rect">
            <a:avLst/>
          </a:prstGeom>
        </p:spPr>
        <p:txBody>
          <a:bodyPr>
            <a:normAutofit/>
          </a:bodyPr>
          <a:lstStyle>
            <a:lvl1pPr indent="47625" defTabSz="1372027">
              <a:spcBef>
                <a:spcPts val="0"/>
              </a:spcBef>
              <a:defRPr sz="3500" b="0" spc="163"/>
            </a:lvl1pPr>
          </a:lstStyle>
          <a:p>
            <a:pPr indent="63500" defTabSz="1829369">
              <a:spcBef>
                <a:spcPts val="0"/>
              </a:spcBef>
              <a:defRPr sz="3500" b="0" spc="163"/>
            </a:pPr>
            <a:endParaRPr/>
          </a:p>
        </p:txBody>
      </p:sp>
      <p:sp>
        <p:nvSpPr>
          <p:cNvPr id="92"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861695038"/>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Opening Slide Light">
    <p:bg>
      <p:bgPr>
        <a:solidFill>
          <a:srgbClr val="FFFFFF"/>
        </a:solidFill>
        <a:effectLst/>
      </p:bgPr>
    </p:bg>
    <p:spTree>
      <p:nvGrpSpPr>
        <p:cNvPr id="1" name=""/>
        <p:cNvGrpSpPr/>
        <p:nvPr/>
      </p:nvGrpSpPr>
      <p:grpSpPr>
        <a:xfrm>
          <a:off x="0" y="0"/>
          <a:ext cx="0" cy="0"/>
          <a:chOff x="0" y="0"/>
          <a:chExt cx="0" cy="0"/>
        </a:xfrm>
      </p:grpSpPr>
      <p:sp>
        <p:nvSpPr>
          <p:cNvPr id="99" name="Body Level One…"/>
          <p:cNvSpPr txBox="1">
            <a:spLocks noGrp="1"/>
          </p:cNvSpPr>
          <p:nvPr>
            <p:ph type="body" sz="quarter" idx="1"/>
          </p:nvPr>
        </p:nvSpPr>
        <p:spPr>
          <a:xfrm>
            <a:off x="1184256" y="1112504"/>
            <a:ext cx="1320800" cy="61745"/>
          </a:xfrm>
          <a:prstGeom prst="rect">
            <a:avLst/>
          </a:prstGeom>
          <a:solidFill>
            <a:srgbClr val="1C73FB"/>
          </a:solidFill>
        </p:spPr>
        <p:txBody>
          <a:bodyPr lIns="71435" tIns="71435" rIns="71435" bIns="71435" anchor="ctr">
            <a:normAutofit/>
          </a:bodyPr>
          <a:lstStyle/>
          <a:p>
            <a:r>
              <a:t>Body Level One</a:t>
            </a:r>
          </a:p>
          <a:p>
            <a:pPr lvl="1"/>
            <a:r>
              <a:t>Body Level Two</a:t>
            </a:r>
          </a:p>
          <a:p>
            <a:pPr lvl="2"/>
            <a:r>
              <a:t>Body Level Three</a:t>
            </a:r>
          </a:p>
          <a:p>
            <a:pPr lvl="3"/>
            <a:r>
              <a:t>Body Level Four</a:t>
            </a:r>
          </a:p>
          <a:p>
            <a:pPr lvl="4"/>
            <a:r>
              <a:t>Body Level Five</a:t>
            </a:r>
          </a:p>
        </p:txBody>
      </p:sp>
      <p:sp>
        <p:nvSpPr>
          <p:cNvPr id="100" name="HYBRID CLOUD PRESENTATION TEMPLATE"/>
          <p:cNvSpPr txBox="1">
            <a:spLocks noGrp="1"/>
          </p:cNvSpPr>
          <p:nvPr>
            <p:ph type="body" sz="quarter" idx="21"/>
          </p:nvPr>
        </p:nvSpPr>
        <p:spPr>
          <a:xfrm>
            <a:off x="1190625" y="2285632"/>
            <a:ext cx="6667500" cy="224046"/>
          </a:xfrm>
          <a:prstGeom prst="rect">
            <a:avLst/>
          </a:prstGeom>
        </p:spPr>
        <p:txBody>
          <a:bodyPr anchor="ctr">
            <a:normAutofit/>
          </a:bodyPr>
          <a:lstStyle>
            <a:lvl1pPr indent="47625" defTabSz="1372027">
              <a:spcBef>
                <a:spcPts val="0"/>
              </a:spcBef>
              <a:defRPr b="0" spc="700">
                <a:solidFill>
                  <a:srgbClr val="595959"/>
                </a:solidFill>
              </a:defRPr>
            </a:lvl1pPr>
          </a:lstStyle>
          <a:p>
            <a:pPr indent="63500" defTabSz="1829369">
              <a:spcBef>
                <a:spcPts val="0"/>
              </a:spcBef>
              <a:defRPr b="0" spc="700">
                <a:solidFill>
                  <a:srgbClr val="595959"/>
                </a:solidFill>
              </a:defRPr>
            </a:pPr>
            <a:endParaRPr/>
          </a:p>
        </p:txBody>
      </p:sp>
      <p:sp>
        <p:nvSpPr>
          <p:cNvPr id="101" name="IBM Design | Hybrid cloud"/>
          <p:cNvSpPr txBox="1">
            <a:spLocks noGrp="1"/>
          </p:cNvSpPr>
          <p:nvPr>
            <p:ph type="body" sz="quarter" idx="22"/>
          </p:nvPr>
        </p:nvSpPr>
        <p:spPr>
          <a:xfrm>
            <a:off x="1190625" y="4065531"/>
            <a:ext cx="6667500" cy="162076"/>
          </a:xfrm>
          <a:prstGeom prst="rect">
            <a:avLst/>
          </a:prstGeom>
        </p:spPr>
        <p:txBody>
          <a:bodyPr anchor="ctr">
            <a:normAutofit/>
          </a:bodyPr>
          <a:lstStyle>
            <a:lvl1pPr indent="47625" defTabSz="1372027">
              <a:lnSpc>
                <a:spcPct val="110000"/>
              </a:lnSpc>
              <a:spcBef>
                <a:spcPts val="0"/>
              </a:spcBef>
              <a:defRPr sz="2600" b="0" spc="100">
                <a:solidFill>
                  <a:srgbClr val="26475B"/>
                </a:solidFill>
              </a:defRPr>
            </a:lvl1pPr>
          </a:lstStyle>
          <a:p>
            <a:pPr indent="63500" defTabSz="1829369">
              <a:lnSpc>
                <a:spcPct val="110000"/>
              </a:lnSpc>
              <a:spcBef>
                <a:spcPts val="0"/>
              </a:spcBef>
              <a:defRPr sz="2600" b="0" spc="100">
                <a:solidFill>
                  <a:srgbClr val="26475B"/>
                </a:solidFill>
              </a:defRPr>
            </a:pPr>
            <a:endParaRPr/>
          </a:p>
        </p:txBody>
      </p:sp>
      <p:sp>
        <p:nvSpPr>
          <p:cNvPr id="102" name="HEADLINE"/>
          <p:cNvSpPr txBox="1">
            <a:spLocks noGrp="1"/>
          </p:cNvSpPr>
          <p:nvPr>
            <p:ph type="body" sz="quarter" idx="23"/>
          </p:nvPr>
        </p:nvSpPr>
        <p:spPr>
          <a:xfrm>
            <a:off x="1136630" y="1226867"/>
            <a:ext cx="6499265" cy="929548"/>
          </a:xfrm>
          <a:prstGeom prst="rect">
            <a:avLst/>
          </a:prstGeom>
        </p:spPr>
        <p:txBody>
          <a:bodyPr>
            <a:normAutofit/>
          </a:bodyPr>
          <a:lstStyle>
            <a:lvl1pPr indent="47625" defTabSz="1372027">
              <a:spcBef>
                <a:spcPts val="0"/>
              </a:spcBef>
              <a:defRPr sz="3500" b="0" spc="163">
                <a:solidFill>
                  <a:srgbClr val="595959"/>
                </a:solidFill>
              </a:defRPr>
            </a:lvl1pPr>
          </a:lstStyle>
          <a:p>
            <a:pPr indent="63500" defTabSz="1829369">
              <a:spcBef>
                <a:spcPts val="0"/>
              </a:spcBef>
              <a:defRPr sz="3500" b="0" spc="163">
                <a:solidFill>
                  <a:srgbClr val="595959"/>
                </a:solidFill>
              </a:defRPr>
            </a:pPr>
            <a:endParaRPr/>
          </a:p>
        </p:txBody>
      </p:sp>
      <p:sp>
        <p:nvSpPr>
          <p:cNvPr id="103"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066311645"/>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Intro Slide Light">
    <p:bg>
      <p:bgPr>
        <a:solidFill>
          <a:srgbClr val="FFFFFF"/>
        </a:solidFill>
        <a:effectLst/>
      </p:bgPr>
    </p:bg>
    <p:spTree>
      <p:nvGrpSpPr>
        <p:cNvPr id="1" name=""/>
        <p:cNvGrpSpPr/>
        <p:nvPr/>
      </p:nvGrpSpPr>
      <p:grpSpPr>
        <a:xfrm>
          <a:off x="0" y="0"/>
          <a:ext cx="0" cy="0"/>
          <a:chOff x="0" y="0"/>
          <a:chExt cx="0" cy="0"/>
        </a:xfrm>
      </p:grpSpPr>
      <p:sp>
        <p:nvSpPr>
          <p:cNvPr id="110" name="Body Level One…"/>
          <p:cNvSpPr txBox="1">
            <a:spLocks noGrp="1"/>
          </p:cNvSpPr>
          <p:nvPr>
            <p:ph type="body" sz="quarter" idx="1"/>
          </p:nvPr>
        </p:nvSpPr>
        <p:spPr>
          <a:xfrm>
            <a:off x="8603889" y="4813222"/>
            <a:ext cx="220029" cy="166843"/>
          </a:xfrm>
          <a:prstGeom prst="rect">
            <a:avLst/>
          </a:prstGeom>
        </p:spPr>
        <p:txBody>
          <a:bodyPr lIns="50800" tIns="50800" rIns="50800" bIns="50800">
            <a:normAutofit/>
          </a:bodyPr>
          <a:lstStyle>
            <a:lvl1pPr defTabSz="309563">
              <a:lnSpc>
                <a:spcPct val="110000"/>
              </a:lnSpc>
              <a:spcBef>
                <a:spcPts val="0"/>
              </a:spcBef>
              <a:defRPr sz="750" b="0" spc="0">
                <a:solidFill>
                  <a:srgbClr val="26475B"/>
                </a:solidFill>
              </a:defRPr>
            </a:lvl1pPr>
            <a:lvl2pPr marL="92699" indent="-92699" defTabSz="309563">
              <a:lnSpc>
                <a:spcPct val="110000"/>
              </a:lnSpc>
              <a:spcBef>
                <a:spcPts val="0"/>
              </a:spcBef>
              <a:defRPr sz="750" b="0" spc="0">
                <a:solidFill>
                  <a:srgbClr val="26475B"/>
                </a:solidFill>
              </a:defRPr>
            </a:lvl2pPr>
            <a:lvl3pPr marL="176638" indent="-92699" defTabSz="309563">
              <a:lnSpc>
                <a:spcPct val="110000"/>
              </a:lnSpc>
              <a:spcBef>
                <a:spcPts val="0"/>
              </a:spcBef>
              <a:defRPr sz="750" b="0" spc="0">
                <a:solidFill>
                  <a:srgbClr val="26475B"/>
                </a:solidFill>
              </a:defRPr>
            </a:lvl3pPr>
            <a:lvl4pPr marL="261597" indent="-90147" defTabSz="309563">
              <a:lnSpc>
                <a:spcPct val="110000"/>
              </a:lnSpc>
              <a:spcBef>
                <a:spcPts val="0"/>
              </a:spcBef>
              <a:defRPr sz="750" b="0" spc="0">
                <a:solidFill>
                  <a:srgbClr val="26475B"/>
                </a:solidFill>
              </a:defRPr>
            </a:lvl4pPr>
            <a:lvl5pPr marL="329038" indent="-92699" defTabSz="309563">
              <a:lnSpc>
                <a:spcPct val="110000"/>
              </a:lnSpc>
              <a:spcBef>
                <a:spcPts val="0"/>
              </a:spcBef>
              <a:defRPr sz="750" b="0" spc="0">
                <a:solidFill>
                  <a:srgbClr val="26475B"/>
                </a:solidFill>
              </a:defRPr>
            </a:lvl5pPr>
          </a:lstStyle>
          <a:p>
            <a:r>
              <a:t>Body Level One</a:t>
            </a:r>
          </a:p>
          <a:p>
            <a:pPr lvl="1"/>
            <a:r>
              <a:t>Body Level Two</a:t>
            </a:r>
          </a:p>
          <a:p>
            <a:pPr lvl="2"/>
            <a:r>
              <a:t>Body Level Three</a:t>
            </a:r>
          </a:p>
          <a:p>
            <a:pPr lvl="3"/>
            <a:r>
              <a:t>Body Level Four</a:t>
            </a:r>
          </a:p>
          <a:p>
            <a:pPr lvl="4"/>
            <a:r>
              <a:t>Body Level Five</a:t>
            </a:r>
          </a:p>
        </p:txBody>
      </p:sp>
      <p:sp>
        <p:nvSpPr>
          <p:cNvPr id="111" name="HEADLINE  /"/>
          <p:cNvSpPr txBox="1">
            <a:spLocks noGrp="1"/>
          </p:cNvSpPr>
          <p:nvPr>
            <p:ph type="body" sz="quarter" idx="21"/>
          </p:nvPr>
        </p:nvSpPr>
        <p:spPr>
          <a:xfrm>
            <a:off x="1179493" y="1403243"/>
            <a:ext cx="6499265" cy="495759"/>
          </a:xfrm>
          <a:prstGeom prst="rect">
            <a:avLst/>
          </a:prstGeom>
        </p:spPr>
        <p:txBody>
          <a:bodyPr>
            <a:normAutofit/>
          </a:bodyPr>
          <a:lstStyle>
            <a:lvl1pPr indent="47625" defTabSz="1372027">
              <a:spcBef>
                <a:spcPts val="0"/>
              </a:spcBef>
              <a:defRPr sz="8000" b="0" spc="0">
                <a:solidFill>
                  <a:srgbClr val="595959"/>
                </a:solidFill>
              </a:defRPr>
            </a:lvl1pPr>
          </a:lstStyle>
          <a:p>
            <a:pPr indent="63500" defTabSz="1829369">
              <a:spcBef>
                <a:spcPts val="0"/>
              </a:spcBef>
              <a:defRPr sz="8000" b="0" spc="0">
                <a:solidFill>
                  <a:srgbClr val="595959"/>
                </a:solidFill>
              </a:defRPr>
            </a:pPr>
            <a:endParaRPr/>
          </a:p>
        </p:txBody>
      </p:sp>
      <p:sp>
        <p:nvSpPr>
          <p:cNvPr id="112" name="Rectangle"/>
          <p:cNvSpPr>
            <a:spLocks noGrp="1"/>
          </p:cNvSpPr>
          <p:nvPr>
            <p:ph type="body" sz="quarter" idx="22"/>
          </p:nvPr>
        </p:nvSpPr>
        <p:spPr>
          <a:xfrm>
            <a:off x="1184256" y="1112504"/>
            <a:ext cx="1320800" cy="61745"/>
          </a:xfrm>
          <a:prstGeom prst="rect">
            <a:avLst/>
          </a:prstGeom>
          <a:solidFill>
            <a:srgbClr val="1C73FB"/>
          </a:solidFill>
        </p:spPr>
        <p:txBody>
          <a:bodyPr lIns="71435" tIns="71435" rIns="71435" bIns="71435" anchor="ctr">
            <a:normAutofit/>
          </a:bodyPr>
          <a:lstStyle/>
          <a:p>
            <a:pPr>
              <a:defRPr spc="100"/>
            </a:pPr>
            <a:endParaRPr/>
          </a:p>
        </p:txBody>
      </p:sp>
      <p:sp>
        <p:nvSpPr>
          <p:cNvPr id="113" name="Philosophical debates have arisen over the present and future use of technology in society, with disagreements over whether technology improves the human condition or worsens it. Neo-Luddism, anarcho-primitivism, and similar movements criticise the perva"/>
          <p:cNvSpPr txBox="1">
            <a:spLocks noGrp="1"/>
          </p:cNvSpPr>
          <p:nvPr>
            <p:ph type="body" sz="quarter" idx="23"/>
          </p:nvPr>
        </p:nvSpPr>
        <p:spPr>
          <a:xfrm>
            <a:off x="1206500" y="2363074"/>
            <a:ext cx="6902451" cy="1261325"/>
          </a:xfrm>
          <a:prstGeom prst="rect">
            <a:avLst/>
          </a:prstGeom>
        </p:spPr>
        <p:txBody>
          <a:bodyPr>
            <a:normAutofit/>
          </a:bodyPr>
          <a:lstStyle>
            <a:lvl1pPr indent="47625" defTabSz="1372027">
              <a:lnSpc>
                <a:spcPct val="110000"/>
              </a:lnSpc>
              <a:spcBef>
                <a:spcPts val="0"/>
              </a:spcBef>
              <a:defRPr sz="3800" b="0" spc="0">
                <a:solidFill>
                  <a:srgbClr val="595959"/>
                </a:solidFill>
              </a:defRPr>
            </a:lvl1pPr>
          </a:lstStyle>
          <a:p>
            <a:pPr indent="63500" defTabSz="1829369">
              <a:lnSpc>
                <a:spcPct val="110000"/>
              </a:lnSpc>
              <a:spcBef>
                <a:spcPts val="0"/>
              </a:spcBef>
              <a:defRPr sz="3800" b="0" spc="0">
                <a:solidFill>
                  <a:srgbClr val="595959"/>
                </a:solidFill>
              </a:defRPr>
            </a:pPr>
            <a:endParaRPr/>
          </a:p>
        </p:txBody>
      </p:sp>
      <p:sp>
        <p:nvSpPr>
          <p:cNvPr id="114" name="Confidential"/>
          <p:cNvSpPr txBox="1"/>
          <p:nvPr/>
        </p:nvSpPr>
        <p:spPr>
          <a:xfrm>
            <a:off x="429736" y="4813222"/>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10000"/>
              </a:lnSpc>
              <a:defRPr sz="1800">
                <a:solidFill>
                  <a:srgbClr val="26475B"/>
                </a:solidFill>
              </a:defRPr>
            </a:lvl1pPr>
          </a:lstStyle>
          <a:p>
            <a:r>
              <a:rPr sz="675"/>
              <a:t>IBM Confidential</a:t>
            </a:r>
          </a:p>
        </p:txBody>
      </p:sp>
      <p:sp>
        <p:nvSpPr>
          <p:cNvPr id="115" name="IBM Design | Hybrid cloud"/>
          <p:cNvSpPr txBox="1"/>
          <p:nvPr/>
        </p:nvSpPr>
        <p:spPr>
          <a:xfrm>
            <a:off x="3904773" y="4813222"/>
            <a:ext cx="13344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gn="ctr">
              <a:lnSpc>
                <a:spcPct val="110000"/>
              </a:lnSpc>
              <a:defRPr sz="1800">
                <a:solidFill>
                  <a:srgbClr val="26475B"/>
                </a:solidFill>
              </a:defRPr>
            </a:lvl1pPr>
          </a:lstStyle>
          <a:p>
            <a:r>
              <a:rPr sz="675"/>
              <a:t>IBM Cloud Platform </a:t>
            </a:r>
          </a:p>
        </p:txBody>
      </p:sp>
      <p:sp>
        <p:nvSpPr>
          <p:cNvPr id="116"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717125895"/>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reserve="1">
  <p:cSld name="Dark Agenda">
    <p:bg>
      <p:bgPr>
        <a:solidFill>
          <a:schemeClr val="accent4"/>
        </a:solidFill>
        <a:effectLst/>
      </p:bgPr>
    </p:bg>
    <p:spTree>
      <p:nvGrpSpPr>
        <p:cNvPr id="1" name=""/>
        <p:cNvGrpSpPr/>
        <p:nvPr/>
      </p:nvGrpSpPr>
      <p:grpSpPr>
        <a:xfrm>
          <a:off x="0" y="0"/>
          <a:ext cx="0" cy="0"/>
          <a:chOff x="0" y="0"/>
          <a:chExt cx="0" cy="0"/>
        </a:xfrm>
      </p:grpSpPr>
      <p:pic>
        <p:nvPicPr>
          <p:cNvPr id="82" name="ibm_logo_dark blue-01.png" descr="ibm_logo_dark blue-01.png"/>
          <p:cNvPicPr>
            <a:picLocks noChangeAspect="1"/>
          </p:cNvPicPr>
          <p:nvPr/>
        </p:nvPicPr>
        <p:blipFill>
          <a:blip r:embed="rId2"/>
          <a:stretch>
            <a:fillRect/>
          </a:stretch>
        </p:blipFill>
        <p:spPr>
          <a:xfrm rot="5400000">
            <a:off x="8787923" y="4792099"/>
            <a:ext cx="143009" cy="378646"/>
          </a:xfrm>
          <a:prstGeom prst="rect">
            <a:avLst/>
          </a:prstGeom>
          <a:ln w="12700">
            <a:miter lim="400000"/>
          </a:ln>
        </p:spPr>
      </p:pic>
      <p:sp>
        <p:nvSpPr>
          <p:cNvPr id="86" name="Text Placeholder 2"/>
          <p:cNvSpPr txBox="1">
            <a:spLocks noGrp="1"/>
          </p:cNvSpPr>
          <p:nvPr>
            <p:ph type="body" sz="quarter" idx="13"/>
          </p:nvPr>
        </p:nvSpPr>
        <p:spPr>
          <a:xfrm>
            <a:off x="4159585" y="953179"/>
            <a:ext cx="1771652" cy="361973"/>
          </a:xfrm>
          <a:prstGeom prst="rect">
            <a:avLst/>
          </a:prstGeom>
        </p:spPr>
        <p:txBody>
          <a:bodyPr/>
          <a:lstStyle>
            <a:lvl1pPr>
              <a:defRPr sz="2100">
                <a:solidFill>
                  <a:srgbClr val="A9CBEA"/>
                </a:solidFill>
              </a:defRPr>
            </a:lvl1pPr>
          </a:lstStyle>
          <a:p>
            <a:r>
              <a:t>Slide Title</a:t>
            </a:r>
          </a:p>
        </p:txBody>
      </p:sp>
      <p:sp>
        <p:nvSpPr>
          <p:cNvPr id="87" name="Text Placeholder 3"/>
          <p:cNvSpPr txBox="1">
            <a:spLocks noGrp="1"/>
          </p:cNvSpPr>
          <p:nvPr>
            <p:ph type="body" sz="quarter" idx="14"/>
          </p:nvPr>
        </p:nvSpPr>
        <p:spPr>
          <a:xfrm>
            <a:off x="6898305" y="525851"/>
            <a:ext cx="536390" cy="454392"/>
          </a:xfrm>
          <a:prstGeom prst="rect">
            <a:avLst/>
          </a:prstGeom>
        </p:spPr>
        <p:txBody>
          <a:bodyPr/>
          <a:lstStyle>
            <a:lvl1pPr>
              <a:defRPr sz="2700" b="1">
                <a:solidFill>
                  <a:schemeClr val="accent5"/>
                </a:solidFill>
              </a:defRPr>
            </a:lvl1pPr>
          </a:lstStyle>
          <a:p>
            <a:r>
              <a:t>05</a:t>
            </a:r>
          </a:p>
        </p:txBody>
      </p:sp>
      <p:sp>
        <p:nvSpPr>
          <p:cNvPr id="88" name="Text Placeholder 4"/>
          <p:cNvSpPr txBox="1">
            <a:spLocks noGrp="1"/>
          </p:cNvSpPr>
          <p:nvPr>
            <p:ph type="body" sz="quarter" idx="15"/>
          </p:nvPr>
        </p:nvSpPr>
        <p:spPr>
          <a:xfrm>
            <a:off x="6898305" y="953179"/>
            <a:ext cx="1771653" cy="361973"/>
          </a:xfrm>
          <a:prstGeom prst="rect">
            <a:avLst/>
          </a:prstGeom>
        </p:spPr>
        <p:txBody>
          <a:bodyPr/>
          <a:lstStyle>
            <a:lvl1pPr>
              <a:defRPr sz="2100">
                <a:solidFill>
                  <a:srgbClr val="A9CBEA"/>
                </a:solidFill>
              </a:defRPr>
            </a:lvl1pPr>
          </a:lstStyle>
          <a:p>
            <a:r>
              <a:t>Slide Title</a:t>
            </a:r>
          </a:p>
        </p:txBody>
      </p:sp>
      <p:sp>
        <p:nvSpPr>
          <p:cNvPr id="89" name="Text Placeholder 5"/>
          <p:cNvSpPr txBox="1">
            <a:spLocks noGrp="1"/>
          </p:cNvSpPr>
          <p:nvPr>
            <p:ph type="body" sz="quarter" idx="16"/>
          </p:nvPr>
        </p:nvSpPr>
        <p:spPr>
          <a:xfrm>
            <a:off x="4159585" y="1489518"/>
            <a:ext cx="579383" cy="454392"/>
          </a:xfrm>
          <a:prstGeom prst="rect">
            <a:avLst/>
          </a:prstGeom>
        </p:spPr>
        <p:txBody>
          <a:bodyPr/>
          <a:lstStyle>
            <a:lvl1pPr>
              <a:defRPr sz="2700" b="1">
                <a:solidFill>
                  <a:schemeClr val="accent5"/>
                </a:solidFill>
              </a:defRPr>
            </a:lvl1pPr>
          </a:lstStyle>
          <a:p>
            <a:r>
              <a:t>02</a:t>
            </a:r>
          </a:p>
        </p:txBody>
      </p:sp>
      <p:sp>
        <p:nvSpPr>
          <p:cNvPr id="90" name="Text Placeholder 6"/>
          <p:cNvSpPr txBox="1">
            <a:spLocks noGrp="1"/>
          </p:cNvSpPr>
          <p:nvPr>
            <p:ph type="body" sz="quarter" idx="17"/>
          </p:nvPr>
        </p:nvSpPr>
        <p:spPr>
          <a:xfrm>
            <a:off x="4159585" y="1916845"/>
            <a:ext cx="1771652" cy="361973"/>
          </a:xfrm>
          <a:prstGeom prst="rect">
            <a:avLst/>
          </a:prstGeom>
        </p:spPr>
        <p:txBody>
          <a:bodyPr/>
          <a:lstStyle>
            <a:lvl1pPr>
              <a:defRPr sz="2100">
                <a:solidFill>
                  <a:srgbClr val="A9CBEA"/>
                </a:solidFill>
              </a:defRPr>
            </a:lvl1pPr>
          </a:lstStyle>
          <a:p>
            <a:r>
              <a:t>Slide Title</a:t>
            </a:r>
          </a:p>
        </p:txBody>
      </p:sp>
      <p:sp>
        <p:nvSpPr>
          <p:cNvPr id="91" name="Text Placeholder 7"/>
          <p:cNvSpPr txBox="1">
            <a:spLocks noGrp="1"/>
          </p:cNvSpPr>
          <p:nvPr>
            <p:ph type="body" sz="quarter" idx="18"/>
          </p:nvPr>
        </p:nvSpPr>
        <p:spPr>
          <a:xfrm>
            <a:off x="6898305" y="1489518"/>
            <a:ext cx="536390" cy="454392"/>
          </a:xfrm>
          <a:prstGeom prst="rect">
            <a:avLst/>
          </a:prstGeom>
        </p:spPr>
        <p:txBody>
          <a:bodyPr/>
          <a:lstStyle>
            <a:lvl1pPr>
              <a:defRPr sz="2700" b="1">
                <a:solidFill>
                  <a:schemeClr val="accent5"/>
                </a:solidFill>
              </a:defRPr>
            </a:lvl1pPr>
          </a:lstStyle>
          <a:p>
            <a:r>
              <a:t>06</a:t>
            </a:r>
          </a:p>
        </p:txBody>
      </p:sp>
      <p:sp>
        <p:nvSpPr>
          <p:cNvPr id="92" name="Text Placeholder 8"/>
          <p:cNvSpPr txBox="1">
            <a:spLocks noGrp="1"/>
          </p:cNvSpPr>
          <p:nvPr>
            <p:ph type="body" sz="quarter" idx="19"/>
          </p:nvPr>
        </p:nvSpPr>
        <p:spPr>
          <a:xfrm>
            <a:off x="6898305" y="1916845"/>
            <a:ext cx="1771653" cy="361973"/>
          </a:xfrm>
          <a:prstGeom prst="rect">
            <a:avLst/>
          </a:prstGeom>
        </p:spPr>
        <p:txBody>
          <a:bodyPr/>
          <a:lstStyle>
            <a:lvl1pPr>
              <a:defRPr sz="2100">
                <a:solidFill>
                  <a:srgbClr val="A9CBEA"/>
                </a:solidFill>
              </a:defRPr>
            </a:lvl1pPr>
          </a:lstStyle>
          <a:p>
            <a:r>
              <a:t>Slide Title</a:t>
            </a:r>
          </a:p>
        </p:txBody>
      </p:sp>
      <p:sp>
        <p:nvSpPr>
          <p:cNvPr id="93" name="Text Placeholder 9"/>
          <p:cNvSpPr txBox="1">
            <a:spLocks noGrp="1"/>
          </p:cNvSpPr>
          <p:nvPr>
            <p:ph type="body" sz="quarter" idx="20"/>
          </p:nvPr>
        </p:nvSpPr>
        <p:spPr>
          <a:xfrm>
            <a:off x="4159585" y="2453182"/>
            <a:ext cx="579383" cy="454392"/>
          </a:xfrm>
          <a:prstGeom prst="rect">
            <a:avLst/>
          </a:prstGeom>
        </p:spPr>
        <p:txBody>
          <a:bodyPr/>
          <a:lstStyle>
            <a:lvl1pPr>
              <a:defRPr sz="2700" b="1">
                <a:solidFill>
                  <a:schemeClr val="accent5"/>
                </a:solidFill>
              </a:defRPr>
            </a:lvl1pPr>
          </a:lstStyle>
          <a:p>
            <a:r>
              <a:t>03</a:t>
            </a:r>
          </a:p>
        </p:txBody>
      </p:sp>
      <p:sp>
        <p:nvSpPr>
          <p:cNvPr id="94" name="Text Placeholder 10"/>
          <p:cNvSpPr txBox="1">
            <a:spLocks noGrp="1"/>
          </p:cNvSpPr>
          <p:nvPr>
            <p:ph type="body" sz="quarter" idx="21"/>
          </p:nvPr>
        </p:nvSpPr>
        <p:spPr>
          <a:xfrm>
            <a:off x="4159585" y="2880510"/>
            <a:ext cx="1771652" cy="361973"/>
          </a:xfrm>
          <a:prstGeom prst="rect">
            <a:avLst/>
          </a:prstGeom>
        </p:spPr>
        <p:txBody>
          <a:bodyPr/>
          <a:lstStyle>
            <a:lvl1pPr>
              <a:defRPr sz="2100">
                <a:solidFill>
                  <a:srgbClr val="A9CBEA"/>
                </a:solidFill>
              </a:defRPr>
            </a:lvl1pPr>
          </a:lstStyle>
          <a:p>
            <a:r>
              <a:t>Slide Title</a:t>
            </a:r>
          </a:p>
        </p:txBody>
      </p:sp>
      <p:sp>
        <p:nvSpPr>
          <p:cNvPr id="95" name="Text Placeholder 11"/>
          <p:cNvSpPr txBox="1">
            <a:spLocks noGrp="1"/>
          </p:cNvSpPr>
          <p:nvPr>
            <p:ph type="body" sz="quarter" idx="22"/>
          </p:nvPr>
        </p:nvSpPr>
        <p:spPr>
          <a:xfrm>
            <a:off x="6898305" y="2453182"/>
            <a:ext cx="536390" cy="454392"/>
          </a:xfrm>
          <a:prstGeom prst="rect">
            <a:avLst/>
          </a:prstGeom>
        </p:spPr>
        <p:txBody>
          <a:bodyPr/>
          <a:lstStyle>
            <a:lvl1pPr>
              <a:defRPr sz="2700" b="1">
                <a:solidFill>
                  <a:schemeClr val="accent5"/>
                </a:solidFill>
              </a:defRPr>
            </a:lvl1pPr>
          </a:lstStyle>
          <a:p>
            <a:r>
              <a:t>07</a:t>
            </a:r>
          </a:p>
        </p:txBody>
      </p:sp>
      <p:sp>
        <p:nvSpPr>
          <p:cNvPr id="96" name="Text Placeholder 12"/>
          <p:cNvSpPr txBox="1">
            <a:spLocks noGrp="1"/>
          </p:cNvSpPr>
          <p:nvPr>
            <p:ph type="body" sz="quarter" idx="23"/>
          </p:nvPr>
        </p:nvSpPr>
        <p:spPr>
          <a:xfrm>
            <a:off x="6898305" y="2880510"/>
            <a:ext cx="1771653" cy="361973"/>
          </a:xfrm>
          <a:prstGeom prst="rect">
            <a:avLst/>
          </a:prstGeom>
        </p:spPr>
        <p:txBody>
          <a:bodyPr/>
          <a:lstStyle>
            <a:lvl1pPr>
              <a:defRPr sz="2100">
                <a:solidFill>
                  <a:srgbClr val="A9CBEA"/>
                </a:solidFill>
              </a:defRPr>
            </a:lvl1pPr>
          </a:lstStyle>
          <a:p>
            <a:r>
              <a:t>Slide Title</a:t>
            </a:r>
          </a:p>
        </p:txBody>
      </p:sp>
      <p:sp>
        <p:nvSpPr>
          <p:cNvPr id="97" name="Text Placeholder 13"/>
          <p:cNvSpPr txBox="1">
            <a:spLocks noGrp="1"/>
          </p:cNvSpPr>
          <p:nvPr>
            <p:ph type="body" sz="quarter" idx="24"/>
          </p:nvPr>
        </p:nvSpPr>
        <p:spPr>
          <a:xfrm>
            <a:off x="4159585" y="3416847"/>
            <a:ext cx="579383" cy="454392"/>
          </a:xfrm>
          <a:prstGeom prst="rect">
            <a:avLst/>
          </a:prstGeom>
        </p:spPr>
        <p:txBody>
          <a:bodyPr/>
          <a:lstStyle>
            <a:lvl1pPr>
              <a:defRPr sz="2700" b="1">
                <a:solidFill>
                  <a:schemeClr val="accent5"/>
                </a:solidFill>
              </a:defRPr>
            </a:lvl1pPr>
          </a:lstStyle>
          <a:p>
            <a:r>
              <a:t>04</a:t>
            </a:r>
          </a:p>
        </p:txBody>
      </p:sp>
      <p:sp>
        <p:nvSpPr>
          <p:cNvPr id="98" name="Text Placeholder 14"/>
          <p:cNvSpPr txBox="1">
            <a:spLocks noGrp="1"/>
          </p:cNvSpPr>
          <p:nvPr>
            <p:ph type="body" sz="quarter" idx="25"/>
          </p:nvPr>
        </p:nvSpPr>
        <p:spPr>
          <a:xfrm>
            <a:off x="4159585" y="3844175"/>
            <a:ext cx="1771652" cy="361973"/>
          </a:xfrm>
          <a:prstGeom prst="rect">
            <a:avLst/>
          </a:prstGeom>
        </p:spPr>
        <p:txBody>
          <a:bodyPr/>
          <a:lstStyle>
            <a:lvl1pPr>
              <a:defRPr sz="2100">
                <a:solidFill>
                  <a:srgbClr val="A9CBEA"/>
                </a:solidFill>
              </a:defRPr>
            </a:lvl1pPr>
          </a:lstStyle>
          <a:p>
            <a:r>
              <a:t>Slide Title</a:t>
            </a:r>
          </a:p>
        </p:txBody>
      </p:sp>
      <p:sp>
        <p:nvSpPr>
          <p:cNvPr id="99" name="Text Placeholder 15"/>
          <p:cNvSpPr txBox="1">
            <a:spLocks noGrp="1"/>
          </p:cNvSpPr>
          <p:nvPr>
            <p:ph type="body" sz="quarter" idx="26"/>
          </p:nvPr>
        </p:nvSpPr>
        <p:spPr>
          <a:xfrm>
            <a:off x="6898305" y="3416847"/>
            <a:ext cx="536390" cy="454392"/>
          </a:xfrm>
          <a:prstGeom prst="rect">
            <a:avLst/>
          </a:prstGeom>
        </p:spPr>
        <p:txBody>
          <a:bodyPr/>
          <a:lstStyle>
            <a:lvl1pPr>
              <a:defRPr sz="2700" b="1">
                <a:solidFill>
                  <a:schemeClr val="accent5"/>
                </a:solidFill>
              </a:defRPr>
            </a:lvl1pPr>
          </a:lstStyle>
          <a:p>
            <a:r>
              <a:t>08</a:t>
            </a:r>
          </a:p>
        </p:txBody>
      </p:sp>
      <p:sp>
        <p:nvSpPr>
          <p:cNvPr id="100" name="Text Placeholder 16"/>
          <p:cNvSpPr txBox="1">
            <a:spLocks noGrp="1"/>
          </p:cNvSpPr>
          <p:nvPr>
            <p:ph type="body" sz="quarter" idx="27"/>
          </p:nvPr>
        </p:nvSpPr>
        <p:spPr>
          <a:xfrm>
            <a:off x="6898305" y="3844175"/>
            <a:ext cx="1771653" cy="361973"/>
          </a:xfrm>
          <a:prstGeom prst="rect">
            <a:avLst/>
          </a:prstGeom>
        </p:spPr>
        <p:txBody>
          <a:bodyPr/>
          <a:lstStyle>
            <a:lvl1pPr>
              <a:defRPr sz="2100">
                <a:solidFill>
                  <a:srgbClr val="A9CBEA"/>
                </a:solidFill>
              </a:defRPr>
            </a:lvl1pPr>
          </a:lstStyle>
          <a:p>
            <a:r>
              <a:t>Slide Title</a:t>
            </a:r>
          </a:p>
        </p:txBody>
      </p:sp>
      <p:sp>
        <p:nvSpPr>
          <p:cNvPr id="101" name="Text Placeholder 17"/>
          <p:cNvSpPr>
            <a:spLocks noGrp="1"/>
          </p:cNvSpPr>
          <p:nvPr>
            <p:ph type="body" sz="quarter" idx="28"/>
          </p:nvPr>
        </p:nvSpPr>
        <p:spPr>
          <a:xfrm>
            <a:off x="231968" y="525851"/>
            <a:ext cx="3539933" cy="761815"/>
          </a:xfrm>
          <a:prstGeom prst="rect">
            <a:avLst/>
          </a:prstGeom>
        </p:spPr>
        <p:txBody>
          <a:bodyPr lIns="45718" tIns="45718" rIns="45718" bIns="45718"/>
          <a:lstStyle>
            <a:lvl1pPr defTabSz="553783">
              <a:lnSpc>
                <a:spcPct val="72000"/>
              </a:lnSpc>
              <a:defRPr sz="3800" b="1">
                <a:solidFill>
                  <a:schemeClr val="accent2">
                    <a:lumOff val="5588"/>
                  </a:schemeClr>
                </a:solidFill>
              </a:defRPr>
            </a:lvl1pPr>
          </a:lstStyle>
          <a:p>
            <a:pPr defTabSz="738377">
              <a:lnSpc>
                <a:spcPct val="72000"/>
              </a:lnSpc>
              <a:defRPr sz="3800" b="1">
                <a:solidFill>
                  <a:schemeClr val="accent2">
                    <a:lumOff val="5588"/>
                  </a:schemeClr>
                </a:solidFill>
              </a:defRPr>
            </a:pPr>
            <a:r>
              <a:t>Deck </a:t>
            </a:r>
          </a:p>
          <a:p>
            <a:pPr defTabSz="738377">
              <a:lnSpc>
                <a:spcPct val="72000"/>
              </a:lnSpc>
              <a:defRPr sz="3800" b="1">
                <a:solidFill>
                  <a:schemeClr val="accent2">
                    <a:lumOff val="5588"/>
                  </a:schemeClr>
                </a:solidFill>
              </a:defRPr>
            </a:pPr>
            <a:r>
              <a:t>Agenda</a:t>
            </a:r>
          </a:p>
        </p:txBody>
      </p:sp>
      <p:sp>
        <p:nvSpPr>
          <p:cNvPr id="102" name="Text Placeholder 1"/>
          <p:cNvSpPr txBox="1">
            <a:spLocks noGrp="1"/>
          </p:cNvSpPr>
          <p:nvPr>
            <p:ph type="body" sz="quarter" idx="29"/>
          </p:nvPr>
        </p:nvSpPr>
        <p:spPr>
          <a:xfrm>
            <a:off x="4159585" y="525851"/>
            <a:ext cx="579383" cy="454392"/>
          </a:xfrm>
          <a:prstGeom prst="rect">
            <a:avLst/>
          </a:prstGeom>
        </p:spPr>
        <p:txBody>
          <a:bodyPr/>
          <a:lstStyle>
            <a:lvl1pPr>
              <a:defRPr sz="2700" b="1">
                <a:solidFill>
                  <a:schemeClr val="accent5"/>
                </a:solidFill>
              </a:defRPr>
            </a:lvl1pPr>
          </a:lstStyle>
          <a:p>
            <a:r>
              <a:t>01</a:t>
            </a:r>
          </a:p>
        </p:txBody>
      </p:sp>
    </p:spTree>
    <p:extLst>
      <p:ext uri="{BB962C8B-B14F-4D97-AF65-F5344CB8AC3E}">
        <p14:creationId xmlns:p14="http://schemas.microsoft.com/office/powerpoint/2010/main" val="1533937185"/>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Title slide Light">
    <p:bg>
      <p:bgPr>
        <a:solidFill>
          <a:srgbClr val="FFFFFF"/>
        </a:solidFill>
        <a:effectLst/>
      </p:bgPr>
    </p:bg>
    <p:spTree>
      <p:nvGrpSpPr>
        <p:cNvPr id="1" name=""/>
        <p:cNvGrpSpPr/>
        <p:nvPr/>
      </p:nvGrpSpPr>
      <p:grpSpPr>
        <a:xfrm>
          <a:off x="0" y="0"/>
          <a:ext cx="0" cy="0"/>
          <a:chOff x="0" y="0"/>
          <a:chExt cx="0" cy="0"/>
        </a:xfrm>
      </p:grpSpPr>
      <p:sp>
        <p:nvSpPr>
          <p:cNvPr id="123" name="Body Level One…"/>
          <p:cNvSpPr txBox="1">
            <a:spLocks noGrp="1"/>
          </p:cNvSpPr>
          <p:nvPr>
            <p:ph type="body" sz="quarter" idx="1"/>
          </p:nvPr>
        </p:nvSpPr>
        <p:spPr>
          <a:xfrm>
            <a:off x="2242919" y="3026935"/>
            <a:ext cx="4658164" cy="375722"/>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24" name="Rectangle"/>
          <p:cNvSpPr>
            <a:spLocks noGrp="1"/>
          </p:cNvSpPr>
          <p:nvPr>
            <p:ph type="body" sz="quarter" idx="21"/>
          </p:nvPr>
        </p:nvSpPr>
        <p:spPr>
          <a:xfrm>
            <a:off x="3911601" y="1951481"/>
            <a:ext cx="1320800" cy="61745"/>
          </a:xfrm>
          <a:prstGeom prst="rect">
            <a:avLst/>
          </a:prstGeom>
          <a:solidFill>
            <a:srgbClr val="DC277F"/>
          </a:solidFill>
        </p:spPr>
        <p:txBody>
          <a:bodyPr lIns="71435" tIns="71435" rIns="71435" bIns="71435" anchor="ctr">
            <a:normAutofit/>
          </a:bodyPr>
          <a:lstStyle/>
          <a:p>
            <a:pPr>
              <a:defRPr spc="100"/>
            </a:pPr>
            <a:endParaRPr/>
          </a:p>
        </p:txBody>
      </p:sp>
      <p:sp>
        <p:nvSpPr>
          <p:cNvPr id="125" name="SECTION TITLE SLIDE"/>
          <p:cNvSpPr>
            <a:spLocks noGrp="1"/>
          </p:cNvSpPr>
          <p:nvPr>
            <p:ph type="body" sz="quarter" idx="22"/>
          </p:nvPr>
        </p:nvSpPr>
        <p:spPr>
          <a:xfrm>
            <a:off x="247650" y="2185696"/>
            <a:ext cx="8648700" cy="785812"/>
          </a:xfrm>
          <a:prstGeom prst="rect">
            <a:avLst/>
          </a:prstGeom>
        </p:spPr>
        <p:txBody>
          <a:bodyPr>
            <a:normAutofit/>
          </a:bodyPr>
          <a:lstStyle>
            <a:lvl1pPr algn="ctr" defTabSz="619125">
              <a:lnSpc>
                <a:spcPct val="90000"/>
              </a:lnSpc>
              <a:spcBef>
                <a:spcPts val="0"/>
              </a:spcBef>
              <a:defRPr sz="10000" spc="400">
                <a:solidFill>
                  <a:srgbClr val="595959"/>
                </a:solidFill>
              </a:defRPr>
            </a:lvl1pPr>
          </a:lstStyle>
          <a:p>
            <a:pPr algn="ctr" defTabSz="825500">
              <a:lnSpc>
                <a:spcPct val="90000"/>
              </a:lnSpc>
              <a:spcBef>
                <a:spcPts val="0"/>
              </a:spcBef>
              <a:defRPr sz="10000" spc="400">
                <a:solidFill>
                  <a:srgbClr val="595959"/>
                </a:solidFill>
              </a:defRPr>
            </a:pPr>
            <a:endParaRPr/>
          </a:p>
        </p:txBody>
      </p:sp>
      <p:sp>
        <p:nvSpPr>
          <p:cNvPr id="126" name="Text"/>
          <p:cNvSpPr txBox="1">
            <a:spLocks noGrp="1"/>
          </p:cNvSpPr>
          <p:nvPr>
            <p:ph type="body" sz="quarter" idx="23"/>
          </p:nvPr>
        </p:nvSpPr>
        <p:spPr>
          <a:xfrm>
            <a:off x="8603889" y="4813222"/>
            <a:ext cx="220029" cy="166843"/>
          </a:xfrm>
          <a:prstGeom prst="rect">
            <a:avLst/>
          </a:prstGeom>
        </p:spPr>
        <p:txBody>
          <a:bodyPr lIns="50800" tIns="50800" rIns="50800" bIns="50800">
            <a:normAutofit/>
          </a:bodyPr>
          <a:lstStyle>
            <a:lvl1pPr indent="47625" defTabSz="1372027">
              <a:lnSpc>
                <a:spcPct val="110000"/>
              </a:lnSpc>
              <a:spcBef>
                <a:spcPts val="0"/>
              </a:spcBef>
              <a:defRPr sz="2000" b="0" spc="0">
                <a:solidFill>
                  <a:srgbClr val="26475B"/>
                </a:solidFill>
              </a:defRPr>
            </a:lvl1pPr>
          </a:lstStyle>
          <a:p>
            <a:pPr indent="63500" defTabSz="1829369">
              <a:lnSpc>
                <a:spcPct val="110000"/>
              </a:lnSpc>
              <a:spcBef>
                <a:spcPts val="0"/>
              </a:spcBef>
              <a:defRPr sz="2000" b="0" spc="0">
                <a:solidFill>
                  <a:srgbClr val="26475B"/>
                </a:solidFill>
              </a:defRPr>
            </a:pPr>
            <a:endParaRPr/>
          </a:p>
        </p:txBody>
      </p:sp>
      <p:sp>
        <p:nvSpPr>
          <p:cNvPr id="127" name="Confidential"/>
          <p:cNvSpPr txBox="1"/>
          <p:nvPr/>
        </p:nvSpPr>
        <p:spPr>
          <a:xfrm>
            <a:off x="429736" y="4813222"/>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10000"/>
              </a:lnSpc>
              <a:defRPr sz="1800">
                <a:solidFill>
                  <a:srgbClr val="26475B"/>
                </a:solidFill>
              </a:defRPr>
            </a:lvl1pPr>
          </a:lstStyle>
          <a:p>
            <a:r>
              <a:rPr sz="675"/>
              <a:t>IBM Confidential</a:t>
            </a:r>
          </a:p>
        </p:txBody>
      </p:sp>
      <p:sp>
        <p:nvSpPr>
          <p:cNvPr id="128" name="IBM Design | Hybrid cloud"/>
          <p:cNvSpPr txBox="1"/>
          <p:nvPr/>
        </p:nvSpPr>
        <p:spPr>
          <a:xfrm>
            <a:off x="3904773" y="4813222"/>
            <a:ext cx="13344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gn="ctr">
              <a:lnSpc>
                <a:spcPct val="110000"/>
              </a:lnSpc>
              <a:defRPr sz="1800">
                <a:solidFill>
                  <a:srgbClr val="26475B"/>
                </a:solidFill>
              </a:defRPr>
            </a:lvl1pPr>
          </a:lstStyle>
          <a:p>
            <a:r>
              <a:rPr sz="675"/>
              <a:t>IBM Cloud Platform </a:t>
            </a:r>
          </a:p>
        </p:txBody>
      </p:sp>
      <p:sp>
        <p:nvSpPr>
          <p:cNvPr id="129"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76514831"/>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Title slide Sub-heading">
    <p:bg>
      <p:bgPr>
        <a:solidFill>
          <a:srgbClr val="000000"/>
        </a:solidFill>
        <a:effectLst/>
      </p:bgPr>
    </p:bg>
    <p:spTree>
      <p:nvGrpSpPr>
        <p:cNvPr id="1" name=""/>
        <p:cNvGrpSpPr/>
        <p:nvPr/>
      </p:nvGrpSpPr>
      <p:grpSpPr>
        <a:xfrm>
          <a:off x="0" y="0"/>
          <a:ext cx="0" cy="0"/>
          <a:chOff x="0" y="0"/>
          <a:chExt cx="0" cy="0"/>
        </a:xfrm>
      </p:grpSpPr>
      <p:sp>
        <p:nvSpPr>
          <p:cNvPr id="136" name="Body Level One…"/>
          <p:cNvSpPr txBox="1">
            <a:spLocks noGrp="1"/>
          </p:cNvSpPr>
          <p:nvPr>
            <p:ph type="body" sz="quarter" idx="1"/>
          </p:nvPr>
        </p:nvSpPr>
        <p:spPr>
          <a:xfrm>
            <a:off x="3911601" y="1713136"/>
            <a:ext cx="1320800" cy="61745"/>
          </a:xfrm>
          <a:prstGeom prst="rect">
            <a:avLst/>
          </a:prstGeom>
          <a:solidFill>
            <a:srgbClr val="DC277F"/>
          </a:solidFill>
        </p:spPr>
        <p:txBody>
          <a:bodyPr lIns="71435" tIns="71435" rIns="71435" bIns="71435" anchor="ctr">
            <a:normAutofit/>
          </a:bodyPr>
          <a:lstStyle/>
          <a:p>
            <a:r>
              <a:t>Body Level One</a:t>
            </a:r>
          </a:p>
          <a:p>
            <a:pPr lvl="1"/>
            <a:r>
              <a:t>Body Level Two</a:t>
            </a:r>
          </a:p>
          <a:p>
            <a:pPr lvl="2"/>
            <a:r>
              <a:t>Body Level Three</a:t>
            </a:r>
          </a:p>
          <a:p>
            <a:pPr lvl="3"/>
            <a:r>
              <a:t>Body Level Four</a:t>
            </a:r>
          </a:p>
          <a:p>
            <a:pPr lvl="4"/>
            <a:r>
              <a:t>Body Level Five</a:t>
            </a:r>
          </a:p>
        </p:txBody>
      </p:sp>
      <p:sp>
        <p:nvSpPr>
          <p:cNvPr id="137" name="Right big  image slide"/>
          <p:cNvSpPr txBox="1">
            <a:spLocks noGrp="1"/>
          </p:cNvSpPr>
          <p:nvPr>
            <p:ph type="body" sz="quarter" idx="21"/>
          </p:nvPr>
        </p:nvSpPr>
        <p:spPr>
          <a:xfrm>
            <a:off x="3316938" y="1798174"/>
            <a:ext cx="2510125" cy="233579"/>
          </a:xfrm>
          <a:prstGeom prst="rect">
            <a:avLst/>
          </a:prstGeom>
        </p:spPr>
        <p:txBody>
          <a:bodyPr>
            <a:normAutofit/>
          </a:bodyPr>
          <a:lstStyle>
            <a:lvl1pPr indent="47625" algn="ctr" defTabSz="1372027">
              <a:lnSpc>
                <a:spcPct val="150000"/>
              </a:lnSpc>
              <a:spcBef>
                <a:spcPts val="0"/>
              </a:spcBef>
              <a:defRPr sz="3800" b="0" spc="0"/>
            </a:lvl1pPr>
          </a:lstStyle>
          <a:p>
            <a:pPr indent="63500" algn="ctr" defTabSz="1829369">
              <a:lnSpc>
                <a:spcPct val="150000"/>
              </a:lnSpc>
              <a:spcBef>
                <a:spcPts val="0"/>
              </a:spcBef>
              <a:defRPr sz="3800" b="0" spc="0"/>
            </a:pPr>
            <a:endParaRPr/>
          </a:p>
        </p:txBody>
      </p:sp>
      <p:sp>
        <p:nvSpPr>
          <p:cNvPr id="138" name="SECTION TITLE SLIDE"/>
          <p:cNvSpPr>
            <a:spLocks noGrp="1"/>
          </p:cNvSpPr>
          <p:nvPr>
            <p:ph type="body" sz="quarter" idx="22"/>
          </p:nvPr>
        </p:nvSpPr>
        <p:spPr>
          <a:xfrm>
            <a:off x="247650" y="2185696"/>
            <a:ext cx="8648700" cy="785812"/>
          </a:xfrm>
          <a:prstGeom prst="rect">
            <a:avLst/>
          </a:prstGeom>
        </p:spPr>
        <p:txBody>
          <a:bodyPr>
            <a:normAutofit/>
          </a:bodyPr>
          <a:lstStyle>
            <a:lvl1pPr algn="ctr" defTabSz="619125">
              <a:lnSpc>
                <a:spcPct val="90000"/>
              </a:lnSpc>
              <a:spcBef>
                <a:spcPts val="0"/>
              </a:spcBef>
              <a:defRPr sz="10000" spc="400"/>
            </a:lvl1pPr>
          </a:lstStyle>
          <a:p>
            <a:pPr algn="ctr" defTabSz="825500">
              <a:lnSpc>
                <a:spcPct val="90000"/>
              </a:lnSpc>
              <a:spcBef>
                <a:spcPts val="0"/>
              </a:spcBef>
              <a:defRPr sz="10000" spc="400"/>
            </a:pPr>
            <a:endParaRPr/>
          </a:p>
        </p:txBody>
      </p:sp>
      <p:sp>
        <p:nvSpPr>
          <p:cNvPr id="139" name="Philosophical debates have arisen over the present and future use of technology in society"/>
          <p:cNvSpPr txBox="1">
            <a:spLocks noGrp="1"/>
          </p:cNvSpPr>
          <p:nvPr>
            <p:ph type="body" sz="quarter" idx="23"/>
          </p:nvPr>
        </p:nvSpPr>
        <p:spPr>
          <a:xfrm>
            <a:off x="2242919" y="3026935"/>
            <a:ext cx="4658164" cy="375722"/>
          </a:xfrm>
          <a:prstGeom prst="rect">
            <a:avLst/>
          </a:prstGeom>
        </p:spPr>
        <p:txBody>
          <a:bodyPr>
            <a:normAutofit/>
          </a:bodyPr>
          <a:lstStyle>
            <a:lvl1pPr indent="47625" algn="ctr" defTabSz="1372027">
              <a:spcBef>
                <a:spcPts val="0"/>
              </a:spcBef>
              <a:defRPr sz="3000" b="0" spc="0"/>
            </a:lvl1pPr>
          </a:lstStyle>
          <a:p>
            <a:pPr indent="63500" algn="ctr" defTabSz="1829369">
              <a:spcBef>
                <a:spcPts val="0"/>
              </a:spcBef>
              <a:defRPr sz="3000" b="0" spc="0"/>
            </a:pPr>
            <a:endParaRPr/>
          </a:p>
        </p:txBody>
      </p:sp>
      <p:sp>
        <p:nvSpPr>
          <p:cNvPr id="140" name="Confidential"/>
          <p:cNvSpPr txBox="1"/>
          <p:nvPr/>
        </p:nvSpPr>
        <p:spPr>
          <a:xfrm>
            <a:off x="429736" y="4815167"/>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nSpc>
                <a:spcPct val="110000"/>
              </a:lnSpc>
              <a:defRPr sz="1800">
                <a:solidFill>
                  <a:srgbClr val="A9A9A9"/>
                </a:solidFill>
              </a:defRPr>
            </a:lvl1pPr>
          </a:lstStyle>
          <a:p>
            <a:r>
              <a:rPr sz="675"/>
              <a:t>IBM Confidential</a:t>
            </a:r>
          </a:p>
        </p:txBody>
      </p:sp>
      <p:sp>
        <p:nvSpPr>
          <p:cNvPr id="141" name="IBM Design | Hybrid cloud"/>
          <p:cNvSpPr txBox="1"/>
          <p:nvPr/>
        </p:nvSpPr>
        <p:spPr>
          <a:xfrm>
            <a:off x="3904773" y="4815167"/>
            <a:ext cx="13344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gn="ctr">
              <a:lnSpc>
                <a:spcPct val="110000"/>
              </a:lnSpc>
              <a:defRPr sz="1800">
                <a:solidFill>
                  <a:srgbClr val="A9A9A9"/>
                </a:solidFill>
              </a:defRPr>
            </a:lvl1pPr>
          </a:lstStyle>
          <a:p>
            <a:r>
              <a:rPr sz="675"/>
              <a:t>IBM Cloud Platform </a:t>
            </a:r>
          </a:p>
        </p:txBody>
      </p:sp>
      <p:sp>
        <p:nvSpPr>
          <p:cNvPr id="142" name="Text"/>
          <p:cNvSpPr txBox="1">
            <a:spLocks noGrp="1"/>
          </p:cNvSpPr>
          <p:nvPr>
            <p:ph type="body" sz="quarter" idx="24"/>
          </p:nvPr>
        </p:nvSpPr>
        <p:spPr>
          <a:xfrm>
            <a:off x="8603889" y="4803688"/>
            <a:ext cx="220029" cy="166843"/>
          </a:xfrm>
          <a:prstGeom prst="rect">
            <a:avLst/>
          </a:prstGeom>
        </p:spPr>
        <p:txBody>
          <a:bodyPr lIns="50800" tIns="50800" rIns="50800" bIns="50800" anchor="ctr">
            <a:normAutofit/>
          </a:bodyPr>
          <a:lstStyle>
            <a:lvl1pPr indent="47625" defTabSz="1372027">
              <a:lnSpc>
                <a:spcPct val="110000"/>
              </a:lnSpc>
              <a:spcBef>
                <a:spcPts val="0"/>
              </a:spcBef>
              <a:defRPr sz="2000" b="0" spc="0"/>
            </a:lvl1pPr>
          </a:lstStyle>
          <a:p>
            <a:pPr indent="63500" defTabSz="1829369">
              <a:lnSpc>
                <a:spcPct val="110000"/>
              </a:lnSpc>
              <a:spcBef>
                <a:spcPts val="0"/>
              </a:spcBef>
              <a:defRPr sz="2000" b="0" spc="0"/>
            </a:pPr>
            <a:endParaRPr/>
          </a:p>
        </p:txBody>
      </p:sp>
      <p:sp>
        <p:nvSpPr>
          <p:cNvPr id="143"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05753825"/>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Title slide Sub-heading Light">
    <p:bg>
      <p:bgPr>
        <a:solidFill>
          <a:srgbClr val="FFFFFF"/>
        </a:solidFill>
        <a:effectLst/>
      </p:bgPr>
    </p:bg>
    <p:spTree>
      <p:nvGrpSpPr>
        <p:cNvPr id="1" name=""/>
        <p:cNvGrpSpPr/>
        <p:nvPr/>
      </p:nvGrpSpPr>
      <p:grpSpPr>
        <a:xfrm>
          <a:off x="0" y="0"/>
          <a:ext cx="0" cy="0"/>
          <a:chOff x="0" y="0"/>
          <a:chExt cx="0" cy="0"/>
        </a:xfrm>
      </p:grpSpPr>
      <p:sp>
        <p:nvSpPr>
          <p:cNvPr id="150" name="Body Level One…"/>
          <p:cNvSpPr txBox="1">
            <a:spLocks noGrp="1"/>
          </p:cNvSpPr>
          <p:nvPr>
            <p:ph type="body" sz="quarter" idx="1"/>
          </p:nvPr>
        </p:nvSpPr>
        <p:spPr>
          <a:xfrm>
            <a:off x="3911601" y="1713136"/>
            <a:ext cx="1320800" cy="61745"/>
          </a:xfrm>
          <a:prstGeom prst="rect">
            <a:avLst/>
          </a:prstGeom>
          <a:solidFill>
            <a:srgbClr val="DC277F"/>
          </a:solidFill>
        </p:spPr>
        <p:txBody>
          <a:bodyPr lIns="71435" tIns="71435" rIns="71435" bIns="71435" anchor="ctr">
            <a:normAutofit/>
          </a:bodyPr>
          <a:lstStyle/>
          <a:p>
            <a:r>
              <a:t>Body Level One</a:t>
            </a:r>
          </a:p>
          <a:p>
            <a:pPr lvl="1"/>
            <a:r>
              <a:t>Body Level Two</a:t>
            </a:r>
          </a:p>
          <a:p>
            <a:pPr lvl="2"/>
            <a:r>
              <a:t>Body Level Three</a:t>
            </a:r>
          </a:p>
          <a:p>
            <a:pPr lvl="3"/>
            <a:r>
              <a:t>Body Level Four</a:t>
            </a:r>
          </a:p>
          <a:p>
            <a:pPr lvl="4"/>
            <a:r>
              <a:t>Body Level Five</a:t>
            </a:r>
          </a:p>
        </p:txBody>
      </p:sp>
      <p:sp>
        <p:nvSpPr>
          <p:cNvPr id="151" name="Right big  image slide"/>
          <p:cNvSpPr txBox="1">
            <a:spLocks noGrp="1"/>
          </p:cNvSpPr>
          <p:nvPr>
            <p:ph type="body" sz="quarter" idx="21"/>
          </p:nvPr>
        </p:nvSpPr>
        <p:spPr>
          <a:xfrm>
            <a:off x="3316938" y="1798174"/>
            <a:ext cx="2510125" cy="233579"/>
          </a:xfrm>
          <a:prstGeom prst="rect">
            <a:avLst/>
          </a:prstGeom>
        </p:spPr>
        <p:txBody>
          <a:bodyPr>
            <a:normAutofit/>
          </a:bodyPr>
          <a:lstStyle>
            <a:lvl1pPr indent="47625" algn="ctr" defTabSz="1372027">
              <a:lnSpc>
                <a:spcPct val="150000"/>
              </a:lnSpc>
              <a:spcBef>
                <a:spcPts val="0"/>
              </a:spcBef>
              <a:defRPr sz="3800" b="0" spc="0">
                <a:solidFill>
                  <a:srgbClr val="595959"/>
                </a:solidFill>
              </a:defRPr>
            </a:lvl1pPr>
          </a:lstStyle>
          <a:p>
            <a:pPr indent="63500" algn="ctr" defTabSz="1829369">
              <a:lnSpc>
                <a:spcPct val="150000"/>
              </a:lnSpc>
              <a:spcBef>
                <a:spcPts val="0"/>
              </a:spcBef>
              <a:defRPr sz="3800" b="0" spc="0">
                <a:solidFill>
                  <a:srgbClr val="595959"/>
                </a:solidFill>
              </a:defRPr>
            </a:pPr>
            <a:endParaRPr/>
          </a:p>
        </p:txBody>
      </p:sp>
      <p:sp>
        <p:nvSpPr>
          <p:cNvPr id="152" name="SECTION TITLE SLIDE"/>
          <p:cNvSpPr>
            <a:spLocks noGrp="1"/>
          </p:cNvSpPr>
          <p:nvPr>
            <p:ph type="body" sz="quarter" idx="22"/>
          </p:nvPr>
        </p:nvSpPr>
        <p:spPr>
          <a:xfrm>
            <a:off x="247650" y="2185696"/>
            <a:ext cx="8648700" cy="785812"/>
          </a:xfrm>
          <a:prstGeom prst="rect">
            <a:avLst/>
          </a:prstGeom>
        </p:spPr>
        <p:txBody>
          <a:bodyPr>
            <a:normAutofit/>
          </a:bodyPr>
          <a:lstStyle>
            <a:lvl1pPr algn="ctr" defTabSz="619125">
              <a:lnSpc>
                <a:spcPct val="90000"/>
              </a:lnSpc>
              <a:spcBef>
                <a:spcPts val="0"/>
              </a:spcBef>
              <a:defRPr sz="10000" spc="400">
                <a:solidFill>
                  <a:srgbClr val="595959"/>
                </a:solidFill>
              </a:defRPr>
            </a:lvl1pPr>
          </a:lstStyle>
          <a:p>
            <a:pPr algn="ctr" defTabSz="825500">
              <a:lnSpc>
                <a:spcPct val="90000"/>
              </a:lnSpc>
              <a:spcBef>
                <a:spcPts val="0"/>
              </a:spcBef>
              <a:defRPr sz="10000" spc="400">
                <a:solidFill>
                  <a:srgbClr val="595959"/>
                </a:solidFill>
              </a:defRPr>
            </a:pPr>
            <a:endParaRPr/>
          </a:p>
        </p:txBody>
      </p:sp>
      <p:sp>
        <p:nvSpPr>
          <p:cNvPr id="153" name="Philosophical debates have arisen over the present and future use of technology in society"/>
          <p:cNvSpPr txBox="1">
            <a:spLocks noGrp="1"/>
          </p:cNvSpPr>
          <p:nvPr>
            <p:ph type="body" sz="quarter" idx="23"/>
          </p:nvPr>
        </p:nvSpPr>
        <p:spPr>
          <a:xfrm>
            <a:off x="2242919" y="3026935"/>
            <a:ext cx="4658164" cy="375722"/>
          </a:xfrm>
          <a:prstGeom prst="rect">
            <a:avLst/>
          </a:prstGeom>
        </p:spPr>
        <p:txBody>
          <a:bodyPr>
            <a:normAutofit/>
          </a:bodyPr>
          <a:lstStyle>
            <a:lvl1pPr indent="47625" algn="ctr" defTabSz="1372027">
              <a:spcBef>
                <a:spcPts val="0"/>
              </a:spcBef>
              <a:defRPr sz="3000" b="0" spc="0">
                <a:solidFill>
                  <a:srgbClr val="595959"/>
                </a:solidFill>
              </a:defRPr>
            </a:lvl1pPr>
          </a:lstStyle>
          <a:p>
            <a:pPr indent="63500" algn="ctr" defTabSz="1829369">
              <a:spcBef>
                <a:spcPts val="0"/>
              </a:spcBef>
              <a:defRPr sz="3000" b="0" spc="0">
                <a:solidFill>
                  <a:srgbClr val="595959"/>
                </a:solidFill>
              </a:defRPr>
            </a:pPr>
            <a:endParaRPr/>
          </a:p>
        </p:txBody>
      </p:sp>
      <p:sp>
        <p:nvSpPr>
          <p:cNvPr id="154" name="Text"/>
          <p:cNvSpPr txBox="1">
            <a:spLocks noGrp="1"/>
          </p:cNvSpPr>
          <p:nvPr>
            <p:ph type="body" sz="quarter" idx="24"/>
          </p:nvPr>
        </p:nvSpPr>
        <p:spPr>
          <a:xfrm>
            <a:off x="8603889" y="4813222"/>
            <a:ext cx="220029" cy="166843"/>
          </a:xfrm>
          <a:prstGeom prst="rect">
            <a:avLst/>
          </a:prstGeom>
        </p:spPr>
        <p:txBody>
          <a:bodyPr lIns="50800" tIns="50800" rIns="50800" bIns="50800">
            <a:normAutofit/>
          </a:bodyPr>
          <a:lstStyle>
            <a:lvl1pPr indent="47625" defTabSz="1372027">
              <a:lnSpc>
                <a:spcPct val="110000"/>
              </a:lnSpc>
              <a:spcBef>
                <a:spcPts val="0"/>
              </a:spcBef>
              <a:defRPr sz="2000" b="0" spc="0">
                <a:solidFill>
                  <a:srgbClr val="26475B"/>
                </a:solidFill>
              </a:defRPr>
            </a:lvl1pPr>
          </a:lstStyle>
          <a:p>
            <a:pPr indent="63500" defTabSz="1829369">
              <a:lnSpc>
                <a:spcPct val="110000"/>
              </a:lnSpc>
              <a:spcBef>
                <a:spcPts val="0"/>
              </a:spcBef>
              <a:defRPr sz="2000" b="0" spc="0">
                <a:solidFill>
                  <a:srgbClr val="26475B"/>
                </a:solidFill>
              </a:defRPr>
            </a:pPr>
            <a:endParaRPr/>
          </a:p>
        </p:txBody>
      </p:sp>
      <p:sp>
        <p:nvSpPr>
          <p:cNvPr id="155" name="Confidential"/>
          <p:cNvSpPr txBox="1"/>
          <p:nvPr/>
        </p:nvSpPr>
        <p:spPr>
          <a:xfrm>
            <a:off x="429736" y="4813222"/>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10000"/>
              </a:lnSpc>
              <a:defRPr sz="1800">
                <a:solidFill>
                  <a:srgbClr val="26475B"/>
                </a:solidFill>
              </a:defRPr>
            </a:lvl1pPr>
          </a:lstStyle>
          <a:p>
            <a:r>
              <a:rPr sz="675"/>
              <a:t>IBM Confidential</a:t>
            </a:r>
          </a:p>
        </p:txBody>
      </p:sp>
      <p:sp>
        <p:nvSpPr>
          <p:cNvPr id="156" name="IBM Design | Hybrid cloud"/>
          <p:cNvSpPr txBox="1"/>
          <p:nvPr/>
        </p:nvSpPr>
        <p:spPr>
          <a:xfrm>
            <a:off x="3904773" y="4813222"/>
            <a:ext cx="13344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gn="ctr">
              <a:lnSpc>
                <a:spcPct val="110000"/>
              </a:lnSpc>
              <a:defRPr sz="1800">
                <a:solidFill>
                  <a:srgbClr val="26475B"/>
                </a:solidFill>
              </a:defRPr>
            </a:lvl1pPr>
          </a:lstStyle>
          <a:p>
            <a:r>
              <a:rPr sz="675"/>
              <a:t>IBM Cloud Platform </a:t>
            </a:r>
          </a:p>
        </p:txBody>
      </p:sp>
      <p:sp>
        <p:nvSpPr>
          <p:cNvPr id="157"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390666308"/>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Title only Slide">
    <p:bg>
      <p:bgPr>
        <a:solidFill>
          <a:srgbClr val="000000"/>
        </a:solidFill>
        <a:effectLst/>
      </p:bgPr>
    </p:bg>
    <p:spTree>
      <p:nvGrpSpPr>
        <p:cNvPr id="1" name=""/>
        <p:cNvGrpSpPr/>
        <p:nvPr/>
      </p:nvGrpSpPr>
      <p:grpSpPr>
        <a:xfrm>
          <a:off x="0" y="0"/>
          <a:ext cx="0" cy="0"/>
          <a:chOff x="0" y="0"/>
          <a:chExt cx="0" cy="0"/>
        </a:xfrm>
      </p:grpSpPr>
      <p:sp>
        <p:nvSpPr>
          <p:cNvPr id="164" name="Body Level One…"/>
          <p:cNvSpPr txBox="1">
            <a:spLocks noGrp="1"/>
          </p:cNvSpPr>
          <p:nvPr>
            <p:ph type="body" sz="quarter" idx="1"/>
          </p:nvPr>
        </p:nvSpPr>
        <p:spPr>
          <a:xfrm>
            <a:off x="3911601" y="1951481"/>
            <a:ext cx="1320800" cy="61745"/>
          </a:xfrm>
          <a:prstGeom prst="rect">
            <a:avLst/>
          </a:prstGeom>
          <a:solidFill>
            <a:srgbClr val="DC277F"/>
          </a:solidFill>
        </p:spPr>
        <p:txBody>
          <a:bodyPr lIns="71435" tIns="71435" rIns="71435" bIns="71435" anchor="ctr">
            <a:normAutofit/>
          </a:bodyPr>
          <a:lstStyle/>
          <a:p>
            <a:r>
              <a:t>Body Level One</a:t>
            </a:r>
          </a:p>
          <a:p>
            <a:pPr lvl="1"/>
            <a:r>
              <a:t>Body Level Two</a:t>
            </a:r>
          </a:p>
          <a:p>
            <a:pPr lvl="2"/>
            <a:r>
              <a:t>Body Level Three</a:t>
            </a:r>
          </a:p>
          <a:p>
            <a:pPr lvl="3"/>
            <a:r>
              <a:t>Body Level Four</a:t>
            </a:r>
          </a:p>
          <a:p>
            <a:pPr lvl="4"/>
            <a:r>
              <a:t>Body Level Five</a:t>
            </a:r>
          </a:p>
        </p:txBody>
      </p:sp>
      <p:sp>
        <p:nvSpPr>
          <p:cNvPr id="165" name="SECTION TITLE SLIDE"/>
          <p:cNvSpPr>
            <a:spLocks noGrp="1"/>
          </p:cNvSpPr>
          <p:nvPr>
            <p:ph type="body" sz="quarter" idx="21"/>
          </p:nvPr>
        </p:nvSpPr>
        <p:spPr>
          <a:xfrm>
            <a:off x="247650" y="2185696"/>
            <a:ext cx="8648700" cy="785812"/>
          </a:xfrm>
          <a:prstGeom prst="rect">
            <a:avLst/>
          </a:prstGeom>
        </p:spPr>
        <p:txBody>
          <a:bodyPr>
            <a:normAutofit/>
          </a:bodyPr>
          <a:lstStyle>
            <a:lvl1pPr algn="ctr" defTabSz="619125">
              <a:lnSpc>
                <a:spcPct val="90000"/>
              </a:lnSpc>
              <a:spcBef>
                <a:spcPts val="0"/>
              </a:spcBef>
              <a:defRPr sz="10000" spc="400"/>
            </a:lvl1pPr>
          </a:lstStyle>
          <a:p>
            <a:pPr algn="ctr" defTabSz="825500">
              <a:lnSpc>
                <a:spcPct val="90000"/>
              </a:lnSpc>
              <a:spcBef>
                <a:spcPts val="0"/>
              </a:spcBef>
              <a:defRPr sz="10000" spc="400"/>
            </a:pPr>
            <a:endParaRPr/>
          </a:p>
        </p:txBody>
      </p:sp>
      <p:sp>
        <p:nvSpPr>
          <p:cNvPr id="166" name="Confidential"/>
          <p:cNvSpPr txBox="1"/>
          <p:nvPr/>
        </p:nvSpPr>
        <p:spPr>
          <a:xfrm>
            <a:off x="429736" y="4815167"/>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nSpc>
                <a:spcPct val="110000"/>
              </a:lnSpc>
              <a:defRPr sz="1800">
                <a:solidFill>
                  <a:srgbClr val="A9A9A9"/>
                </a:solidFill>
              </a:defRPr>
            </a:lvl1pPr>
          </a:lstStyle>
          <a:p>
            <a:r>
              <a:rPr sz="675"/>
              <a:t>IBM Confidential</a:t>
            </a:r>
          </a:p>
        </p:txBody>
      </p:sp>
      <p:sp>
        <p:nvSpPr>
          <p:cNvPr id="167" name="IBM Design | Hybrid cloud"/>
          <p:cNvSpPr txBox="1"/>
          <p:nvPr/>
        </p:nvSpPr>
        <p:spPr>
          <a:xfrm>
            <a:off x="3904773" y="4815167"/>
            <a:ext cx="13344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gn="ctr">
              <a:lnSpc>
                <a:spcPct val="110000"/>
              </a:lnSpc>
              <a:defRPr sz="1800">
                <a:solidFill>
                  <a:srgbClr val="A9A9A9"/>
                </a:solidFill>
              </a:defRPr>
            </a:lvl1pPr>
          </a:lstStyle>
          <a:p>
            <a:r>
              <a:rPr sz="675"/>
              <a:t>IBM Cloud Platform </a:t>
            </a:r>
          </a:p>
        </p:txBody>
      </p:sp>
      <p:sp>
        <p:nvSpPr>
          <p:cNvPr id="168" name="Text"/>
          <p:cNvSpPr txBox="1">
            <a:spLocks noGrp="1"/>
          </p:cNvSpPr>
          <p:nvPr>
            <p:ph type="body" sz="quarter" idx="22"/>
          </p:nvPr>
        </p:nvSpPr>
        <p:spPr>
          <a:xfrm>
            <a:off x="8603889" y="4803688"/>
            <a:ext cx="220029" cy="166843"/>
          </a:xfrm>
          <a:prstGeom prst="rect">
            <a:avLst/>
          </a:prstGeom>
        </p:spPr>
        <p:txBody>
          <a:bodyPr lIns="50800" tIns="50800" rIns="50800" bIns="50800" anchor="ctr">
            <a:normAutofit/>
          </a:bodyPr>
          <a:lstStyle>
            <a:lvl1pPr indent="47625" defTabSz="1372027">
              <a:lnSpc>
                <a:spcPct val="110000"/>
              </a:lnSpc>
              <a:spcBef>
                <a:spcPts val="0"/>
              </a:spcBef>
              <a:defRPr sz="2000" b="0" spc="0"/>
            </a:lvl1pPr>
          </a:lstStyle>
          <a:p>
            <a:pPr indent="63500" defTabSz="1829369">
              <a:lnSpc>
                <a:spcPct val="110000"/>
              </a:lnSpc>
              <a:spcBef>
                <a:spcPts val="0"/>
              </a:spcBef>
              <a:defRPr sz="2000" b="0" spc="0"/>
            </a:pPr>
            <a:endParaRPr/>
          </a:p>
        </p:txBody>
      </p:sp>
      <p:sp>
        <p:nvSpPr>
          <p:cNvPr id="169"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419955063"/>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Title Only slide Light ">
    <p:bg>
      <p:bgPr>
        <a:solidFill>
          <a:srgbClr val="FFFFFF"/>
        </a:solidFill>
        <a:effectLst/>
      </p:bgPr>
    </p:bg>
    <p:spTree>
      <p:nvGrpSpPr>
        <p:cNvPr id="1" name=""/>
        <p:cNvGrpSpPr/>
        <p:nvPr/>
      </p:nvGrpSpPr>
      <p:grpSpPr>
        <a:xfrm>
          <a:off x="0" y="0"/>
          <a:ext cx="0" cy="0"/>
          <a:chOff x="0" y="0"/>
          <a:chExt cx="0" cy="0"/>
        </a:xfrm>
      </p:grpSpPr>
      <p:sp>
        <p:nvSpPr>
          <p:cNvPr id="176" name="Body Level One…"/>
          <p:cNvSpPr txBox="1">
            <a:spLocks noGrp="1"/>
          </p:cNvSpPr>
          <p:nvPr>
            <p:ph type="body" sz="quarter" idx="1"/>
          </p:nvPr>
        </p:nvSpPr>
        <p:spPr>
          <a:xfrm>
            <a:off x="3911601" y="1951481"/>
            <a:ext cx="1320800" cy="61745"/>
          </a:xfrm>
          <a:prstGeom prst="rect">
            <a:avLst/>
          </a:prstGeom>
          <a:solidFill>
            <a:srgbClr val="DC277F"/>
          </a:solidFill>
        </p:spPr>
        <p:txBody>
          <a:bodyPr lIns="71435" tIns="71435" rIns="71435" bIns="71435" anchor="ctr">
            <a:normAutofit/>
          </a:bodyPr>
          <a:lstStyle/>
          <a:p>
            <a:r>
              <a:t>Body Level One</a:t>
            </a:r>
          </a:p>
          <a:p>
            <a:pPr lvl="1"/>
            <a:r>
              <a:t>Body Level Two</a:t>
            </a:r>
          </a:p>
          <a:p>
            <a:pPr lvl="2"/>
            <a:r>
              <a:t>Body Level Three</a:t>
            </a:r>
          </a:p>
          <a:p>
            <a:pPr lvl="3"/>
            <a:r>
              <a:t>Body Level Four</a:t>
            </a:r>
          </a:p>
          <a:p>
            <a:pPr lvl="4"/>
            <a:r>
              <a:t>Body Level Five</a:t>
            </a:r>
          </a:p>
        </p:txBody>
      </p:sp>
      <p:sp>
        <p:nvSpPr>
          <p:cNvPr id="177" name="SECTION TITLE SLIDE"/>
          <p:cNvSpPr>
            <a:spLocks noGrp="1"/>
          </p:cNvSpPr>
          <p:nvPr>
            <p:ph type="body" sz="quarter" idx="21"/>
          </p:nvPr>
        </p:nvSpPr>
        <p:spPr>
          <a:xfrm>
            <a:off x="247650" y="2185696"/>
            <a:ext cx="8648700" cy="785812"/>
          </a:xfrm>
          <a:prstGeom prst="rect">
            <a:avLst/>
          </a:prstGeom>
        </p:spPr>
        <p:txBody>
          <a:bodyPr>
            <a:normAutofit/>
          </a:bodyPr>
          <a:lstStyle>
            <a:lvl1pPr algn="ctr" defTabSz="619125">
              <a:lnSpc>
                <a:spcPct val="90000"/>
              </a:lnSpc>
              <a:spcBef>
                <a:spcPts val="0"/>
              </a:spcBef>
              <a:defRPr sz="10000" spc="400">
                <a:solidFill>
                  <a:srgbClr val="595959"/>
                </a:solidFill>
              </a:defRPr>
            </a:lvl1pPr>
          </a:lstStyle>
          <a:p>
            <a:pPr algn="ctr" defTabSz="825500">
              <a:lnSpc>
                <a:spcPct val="90000"/>
              </a:lnSpc>
              <a:spcBef>
                <a:spcPts val="0"/>
              </a:spcBef>
              <a:defRPr sz="10000" spc="400">
                <a:solidFill>
                  <a:srgbClr val="595959"/>
                </a:solidFill>
              </a:defRPr>
            </a:pPr>
            <a:endParaRPr/>
          </a:p>
        </p:txBody>
      </p:sp>
      <p:sp>
        <p:nvSpPr>
          <p:cNvPr id="178" name="Text"/>
          <p:cNvSpPr txBox="1">
            <a:spLocks noGrp="1"/>
          </p:cNvSpPr>
          <p:nvPr>
            <p:ph type="body" sz="quarter" idx="22"/>
          </p:nvPr>
        </p:nvSpPr>
        <p:spPr>
          <a:xfrm>
            <a:off x="8603889" y="4813222"/>
            <a:ext cx="220029" cy="166843"/>
          </a:xfrm>
          <a:prstGeom prst="rect">
            <a:avLst/>
          </a:prstGeom>
        </p:spPr>
        <p:txBody>
          <a:bodyPr lIns="50800" tIns="50800" rIns="50800" bIns="50800">
            <a:normAutofit/>
          </a:bodyPr>
          <a:lstStyle>
            <a:lvl1pPr indent="47625" defTabSz="1372027">
              <a:lnSpc>
                <a:spcPct val="110000"/>
              </a:lnSpc>
              <a:spcBef>
                <a:spcPts val="0"/>
              </a:spcBef>
              <a:defRPr sz="2000" b="0" spc="0">
                <a:solidFill>
                  <a:srgbClr val="26475B"/>
                </a:solidFill>
              </a:defRPr>
            </a:lvl1pPr>
          </a:lstStyle>
          <a:p>
            <a:pPr indent="63500" defTabSz="1829369">
              <a:lnSpc>
                <a:spcPct val="110000"/>
              </a:lnSpc>
              <a:spcBef>
                <a:spcPts val="0"/>
              </a:spcBef>
              <a:defRPr sz="2000" b="0" spc="0">
                <a:solidFill>
                  <a:srgbClr val="26475B"/>
                </a:solidFill>
              </a:defRPr>
            </a:pPr>
            <a:endParaRPr/>
          </a:p>
        </p:txBody>
      </p:sp>
      <p:sp>
        <p:nvSpPr>
          <p:cNvPr id="179" name="Confidential"/>
          <p:cNvSpPr txBox="1"/>
          <p:nvPr/>
        </p:nvSpPr>
        <p:spPr>
          <a:xfrm>
            <a:off x="429736" y="4813222"/>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10000"/>
              </a:lnSpc>
              <a:defRPr sz="1800">
                <a:solidFill>
                  <a:srgbClr val="26475B"/>
                </a:solidFill>
              </a:defRPr>
            </a:lvl1pPr>
          </a:lstStyle>
          <a:p>
            <a:r>
              <a:rPr sz="675"/>
              <a:t>IBM Confidential</a:t>
            </a:r>
          </a:p>
        </p:txBody>
      </p:sp>
      <p:sp>
        <p:nvSpPr>
          <p:cNvPr id="180" name="IBM Design | Hybrid cloud"/>
          <p:cNvSpPr txBox="1"/>
          <p:nvPr/>
        </p:nvSpPr>
        <p:spPr>
          <a:xfrm>
            <a:off x="3904773" y="4813222"/>
            <a:ext cx="13344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gn="ctr">
              <a:lnSpc>
                <a:spcPct val="110000"/>
              </a:lnSpc>
              <a:defRPr sz="1800">
                <a:solidFill>
                  <a:srgbClr val="26475B"/>
                </a:solidFill>
              </a:defRPr>
            </a:lvl1pPr>
          </a:lstStyle>
          <a:p>
            <a:r>
              <a:rPr sz="675"/>
              <a:t>IBM Cloud Platform </a:t>
            </a:r>
          </a:p>
        </p:txBody>
      </p:sp>
      <p:sp>
        <p:nvSpPr>
          <p:cNvPr id="181"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031477693"/>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Title only  + Sub-headline Slide">
    <p:bg>
      <p:bgPr>
        <a:solidFill>
          <a:srgbClr val="000000"/>
        </a:solidFill>
        <a:effectLst/>
      </p:bgPr>
    </p:bg>
    <p:spTree>
      <p:nvGrpSpPr>
        <p:cNvPr id="1" name=""/>
        <p:cNvGrpSpPr/>
        <p:nvPr/>
      </p:nvGrpSpPr>
      <p:grpSpPr>
        <a:xfrm>
          <a:off x="0" y="0"/>
          <a:ext cx="0" cy="0"/>
          <a:chOff x="0" y="0"/>
          <a:chExt cx="0" cy="0"/>
        </a:xfrm>
      </p:grpSpPr>
      <p:sp>
        <p:nvSpPr>
          <p:cNvPr id="188" name="Body Level One…"/>
          <p:cNvSpPr txBox="1">
            <a:spLocks noGrp="1"/>
          </p:cNvSpPr>
          <p:nvPr>
            <p:ph type="body" sz="quarter" idx="1"/>
          </p:nvPr>
        </p:nvSpPr>
        <p:spPr>
          <a:xfrm>
            <a:off x="247650" y="2185696"/>
            <a:ext cx="8648700" cy="785812"/>
          </a:xfrm>
          <a:prstGeom prst="rect">
            <a:avLst/>
          </a:prstGeom>
        </p:spPr>
        <p:txBody>
          <a:bodyPr>
            <a:normAutofit/>
          </a:bodyPr>
          <a:lstStyle>
            <a:lvl1pPr algn="ctr" defTabSz="309563">
              <a:lnSpc>
                <a:spcPct val="90000"/>
              </a:lnSpc>
              <a:spcBef>
                <a:spcPts val="0"/>
              </a:spcBef>
              <a:defRPr sz="3750" spc="187"/>
            </a:lvl1pPr>
            <a:lvl2pPr marL="463494" indent="-463494" algn="ctr" defTabSz="309563">
              <a:lnSpc>
                <a:spcPct val="90000"/>
              </a:lnSpc>
              <a:spcBef>
                <a:spcPts val="0"/>
              </a:spcBef>
              <a:defRPr sz="3750" spc="187"/>
            </a:lvl2pPr>
            <a:lvl3pPr marL="547433" indent="-463494" algn="ctr" defTabSz="309563">
              <a:lnSpc>
                <a:spcPct val="90000"/>
              </a:lnSpc>
              <a:spcBef>
                <a:spcPts val="0"/>
              </a:spcBef>
              <a:defRPr sz="3750" spc="187"/>
            </a:lvl3pPr>
            <a:lvl4pPr marL="622187" indent="-450737" algn="ctr" defTabSz="309563">
              <a:lnSpc>
                <a:spcPct val="90000"/>
              </a:lnSpc>
              <a:spcBef>
                <a:spcPts val="0"/>
              </a:spcBef>
              <a:defRPr sz="3750" spc="187"/>
            </a:lvl4pPr>
            <a:lvl5pPr marL="699833" indent="-463494" algn="ctr" defTabSz="309563">
              <a:lnSpc>
                <a:spcPct val="90000"/>
              </a:lnSpc>
              <a:spcBef>
                <a:spcPts val="0"/>
              </a:spcBef>
              <a:defRPr sz="3750" spc="187"/>
            </a:lvl5pPr>
          </a:lstStyle>
          <a:p>
            <a:r>
              <a:t>Body Level One</a:t>
            </a:r>
          </a:p>
          <a:p>
            <a:pPr lvl="1"/>
            <a:r>
              <a:t>Body Level Two</a:t>
            </a:r>
          </a:p>
          <a:p>
            <a:pPr lvl="2"/>
            <a:r>
              <a:t>Body Level Three</a:t>
            </a:r>
          </a:p>
          <a:p>
            <a:pPr lvl="3"/>
            <a:r>
              <a:t>Body Level Four</a:t>
            </a:r>
          </a:p>
          <a:p>
            <a:pPr lvl="4"/>
            <a:r>
              <a:t>Body Level Five</a:t>
            </a:r>
          </a:p>
        </p:txBody>
      </p:sp>
      <p:sp>
        <p:nvSpPr>
          <p:cNvPr id="189" name="Rectangle"/>
          <p:cNvSpPr>
            <a:spLocks noGrp="1"/>
          </p:cNvSpPr>
          <p:nvPr>
            <p:ph type="body" sz="quarter" idx="21"/>
          </p:nvPr>
        </p:nvSpPr>
        <p:spPr>
          <a:xfrm>
            <a:off x="3911601" y="1713136"/>
            <a:ext cx="1320800" cy="61745"/>
          </a:xfrm>
          <a:prstGeom prst="rect">
            <a:avLst/>
          </a:prstGeom>
          <a:solidFill>
            <a:srgbClr val="DC277F"/>
          </a:solidFill>
        </p:spPr>
        <p:txBody>
          <a:bodyPr lIns="71435" tIns="71435" rIns="71435" bIns="71435" anchor="ctr">
            <a:normAutofit/>
          </a:bodyPr>
          <a:lstStyle/>
          <a:p>
            <a:pPr>
              <a:defRPr spc="100"/>
            </a:pPr>
            <a:endParaRPr/>
          </a:p>
        </p:txBody>
      </p:sp>
      <p:sp>
        <p:nvSpPr>
          <p:cNvPr id="190" name="Right big  image slide"/>
          <p:cNvSpPr txBox="1">
            <a:spLocks noGrp="1"/>
          </p:cNvSpPr>
          <p:nvPr>
            <p:ph type="body" sz="quarter" idx="22"/>
          </p:nvPr>
        </p:nvSpPr>
        <p:spPr>
          <a:xfrm>
            <a:off x="3316938" y="1798174"/>
            <a:ext cx="2510125" cy="233579"/>
          </a:xfrm>
          <a:prstGeom prst="rect">
            <a:avLst/>
          </a:prstGeom>
        </p:spPr>
        <p:txBody>
          <a:bodyPr>
            <a:normAutofit/>
          </a:bodyPr>
          <a:lstStyle>
            <a:lvl1pPr indent="47625" algn="ctr" defTabSz="1372027">
              <a:lnSpc>
                <a:spcPct val="150000"/>
              </a:lnSpc>
              <a:spcBef>
                <a:spcPts val="0"/>
              </a:spcBef>
              <a:defRPr sz="3800" b="0" spc="0"/>
            </a:lvl1pPr>
          </a:lstStyle>
          <a:p>
            <a:pPr indent="63500" algn="ctr" defTabSz="1829369">
              <a:lnSpc>
                <a:spcPct val="150000"/>
              </a:lnSpc>
              <a:spcBef>
                <a:spcPts val="0"/>
              </a:spcBef>
              <a:defRPr sz="3800" b="0" spc="0"/>
            </a:pPr>
            <a:endParaRPr/>
          </a:p>
        </p:txBody>
      </p:sp>
      <p:sp>
        <p:nvSpPr>
          <p:cNvPr id="191" name="Confidential"/>
          <p:cNvSpPr txBox="1"/>
          <p:nvPr/>
        </p:nvSpPr>
        <p:spPr>
          <a:xfrm>
            <a:off x="429736" y="4815167"/>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nSpc>
                <a:spcPct val="110000"/>
              </a:lnSpc>
              <a:defRPr sz="1800">
                <a:solidFill>
                  <a:srgbClr val="A9A9A9"/>
                </a:solidFill>
              </a:defRPr>
            </a:lvl1pPr>
          </a:lstStyle>
          <a:p>
            <a:r>
              <a:rPr sz="675"/>
              <a:t>IBM Confidential</a:t>
            </a:r>
          </a:p>
        </p:txBody>
      </p:sp>
      <p:sp>
        <p:nvSpPr>
          <p:cNvPr id="192" name="IBM Design | Hybrid cloud"/>
          <p:cNvSpPr txBox="1"/>
          <p:nvPr/>
        </p:nvSpPr>
        <p:spPr>
          <a:xfrm>
            <a:off x="3904773" y="4815167"/>
            <a:ext cx="13344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gn="ctr">
              <a:lnSpc>
                <a:spcPct val="110000"/>
              </a:lnSpc>
              <a:defRPr sz="1800">
                <a:solidFill>
                  <a:srgbClr val="A9A9A9"/>
                </a:solidFill>
              </a:defRPr>
            </a:lvl1pPr>
          </a:lstStyle>
          <a:p>
            <a:r>
              <a:rPr sz="675"/>
              <a:t>IBM Cloud Platform </a:t>
            </a:r>
          </a:p>
        </p:txBody>
      </p:sp>
      <p:sp>
        <p:nvSpPr>
          <p:cNvPr id="193" name="Text"/>
          <p:cNvSpPr txBox="1">
            <a:spLocks noGrp="1"/>
          </p:cNvSpPr>
          <p:nvPr>
            <p:ph type="body" sz="quarter" idx="23"/>
          </p:nvPr>
        </p:nvSpPr>
        <p:spPr>
          <a:xfrm>
            <a:off x="8603889" y="4803688"/>
            <a:ext cx="220029" cy="166843"/>
          </a:xfrm>
          <a:prstGeom prst="rect">
            <a:avLst/>
          </a:prstGeom>
        </p:spPr>
        <p:txBody>
          <a:bodyPr lIns="50800" tIns="50800" rIns="50800" bIns="50800" anchor="ctr">
            <a:normAutofit/>
          </a:bodyPr>
          <a:lstStyle>
            <a:lvl1pPr indent="47625" defTabSz="1372027">
              <a:lnSpc>
                <a:spcPct val="110000"/>
              </a:lnSpc>
              <a:spcBef>
                <a:spcPts val="0"/>
              </a:spcBef>
              <a:defRPr sz="2000" b="0" spc="0"/>
            </a:lvl1pPr>
          </a:lstStyle>
          <a:p>
            <a:pPr indent="63500" defTabSz="1829369">
              <a:lnSpc>
                <a:spcPct val="110000"/>
              </a:lnSpc>
              <a:spcBef>
                <a:spcPts val="0"/>
              </a:spcBef>
              <a:defRPr sz="2000" b="0" spc="0"/>
            </a:pPr>
            <a:endParaRPr/>
          </a:p>
        </p:txBody>
      </p:sp>
      <p:sp>
        <p:nvSpPr>
          <p:cNvPr id="194"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46641045"/>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Title only  + Sub-headline Slide Light">
    <p:bg>
      <p:bgPr>
        <a:solidFill>
          <a:srgbClr val="FFFFFF"/>
        </a:solidFill>
        <a:effectLst/>
      </p:bgPr>
    </p:bg>
    <p:spTree>
      <p:nvGrpSpPr>
        <p:cNvPr id="1" name=""/>
        <p:cNvGrpSpPr/>
        <p:nvPr/>
      </p:nvGrpSpPr>
      <p:grpSpPr>
        <a:xfrm>
          <a:off x="0" y="0"/>
          <a:ext cx="0" cy="0"/>
          <a:chOff x="0" y="0"/>
          <a:chExt cx="0" cy="0"/>
        </a:xfrm>
      </p:grpSpPr>
      <p:sp>
        <p:nvSpPr>
          <p:cNvPr id="201" name="Body Level One…"/>
          <p:cNvSpPr txBox="1">
            <a:spLocks noGrp="1"/>
          </p:cNvSpPr>
          <p:nvPr>
            <p:ph type="body" sz="quarter" idx="1"/>
          </p:nvPr>
        </p:nvSpPr>
        <p:spPr>
          <a:xfrm>
            <a:off x="247650" y="2185696"/>
            <a:ext cx="8648700" cy="785812"/>
          </a:xfrm>
          <a:prstGeom prst="rect">
            <a:avLst/>
          </a:prstGeom>
        </p:spPr>
        <p:txBody>
          <a:bodyPr>
            <a:normAutofit/>
          </a:bodyPr>
          <a:lstStyle>
            <a:lvl1pPr algn="ctr" defTabSz="309563">
              <a:lnSpc>
                <a:spcPct val="90000"/>
              </a:lnSpc>
              <a:spcBef>
                <a:spcPts val="0"/>
              </a:spcBef>
              <a:defRPr sz="3750" spc="187">
                <a:solidFill>
                  <a:srgbClr val="595959"/>
                </a:solidFill>
              </a:defRPr>
            </a:lvl1pPr>
            <a:lvl2pPr marL="463494" indent="-463494" algn="ctr" defTabSz="309563">
              <a:lnSpc>
                <a:spcPct val="90000"/>
              </a:lnSpc>
              <a:spcBef>
                <a:spcPts val="0"/>
              </a:spcBef>
              <a:defRPr sz="3750" spc="187">
                <a:solidFill>
                  <a:srgbClr val="595959"/>
                </a:solidFill>
              </a:defRPr>
            </a:lvl2pPr>
            <a:lvl3pPr marL="547433" indent="-463494" algn="ctr" defTabSz="309563">
              <a:lnSpc>
                <a:spcPct val="90000"/>
              </a:lnSpc>
              <a:spcBef>
                <a:spcPts val="0"/>
              </a:spcBef>
              <a:defRPr sz="3750" spc="187">
                <a:solidFill>
                  <a:srgbClr val="595959"/>
                </a:solidFill>
              </a:defRPr>
            </a:lvl3pPr>
            <a:lvl4pPr marL="622187" indent="-450737" algn="ctr" defTabSz="309563">
              <a:lnSpc>
                <a:spcPct val="90000"/>
              </a:lnSpc>
              <a:spcBef>
                <a:spcPts val="0"/>
              </a:spcBef>
              <a:defRPr sz="3750" spc="187">
                <a:solidFill>
                  <a:srgbClr val="595959"/>
                </a:solidFill>
              </a:defRPr>
            </a:lvl4pPr>
            <a:lvl5pPr marL="699833" indent="-463494" algn="ctr" defTabSz="309563">
              <a:lnSpc>
                <a:spcPct val="90000"/>
              </a:lnSpc>
              <a:spcBef>
                <a:spcPts val="0"/>
              </a:spcBef>
              <a:defRPr sz="3750" spc="187">
                <a:solidFill>
                  <a:srgbClr val="595959"/>
                </a:solidFill>
              </a:defRPr>
            </a:lvl5pPr>
          </a:lstStyle>
          <a:p>
            <a:r>
              <a:t>Body Level One</a:t>
            </a:r>
          </a:p>
          <a:p>
            <a:pPr lvl="1"/>
            <a:r>
              <a:t>Body Level Two</a:t>
            </a:r>
          </a:p>
          <a:p>
            <a:pPr lvl="2"/>
            <a:r>
              <a:t>Body Level Three</a:t>
            </a:r>
          </a:p>
          <a:p>
            <a:pPr lvl="3"/>
            <a:r>
              <a:t>Body Level Four</a:t>
            </a:r>
          </a:p>
          <a:p>
            <a:pPr lvl="4"/>
            <a:r>
              <a:t>Body Level Five</a:t>
            </a:r>
          </a:p>
        </p:txBody>
      </p:sp>
      <p:sp>
        <p:nvSpPr>
          <p:cNvPr id="202" name="Rectangle"/>
          <p:cNvSpPr>
            <a:spLocks noGrp="1"/>
          </p:cNvSpPr>
          <p:nvPr>
            <p:ph type="body" sz="quarter" idx="21"/>
          </p:nvPr>
        </p:nvSpPr>
        <p:spPr>
          <a:xfrm>
            <a:off x="3911601" y="1713136"/>
            <a:ext cx="1320800" cy="61745"/>
          </a:xfrm>
          <a:prstGeom prst="rect">
            <a:avLst/>
          </a:prstGeom>
          <a:solidFill>
            <a:srgbClr val="DC277F"/>
          </a:solidFill>
        </p:spPr>
        <p:txBody>
          <a:bodyPr lIns="71435" tIns="71435" rIns="71435" bIns="71435" anchor="ctr">
            <a:normAutofit/>
          </a:bodyPr>
          <a:lstStyle/>
          <a:p>
            <a:pPr>
              <a:defRPr spc="100"/>
            </a:pPr>
            <a:endParaRPr/>
          </a:p>
        </p:txBody>
      </p:sp>
      <p:sp>
        <p:nvSpPr>
          <p:cNvPr id="203" name="Right big  image slide"/>
          <p:cNvSpPr txBox="1">
            <a:spLocks noGrp="1"/>
          </p:cNvSpPr>
          <p:nvPr>
            <p:ph type="body" sz="quarter" idx="22"/>
          </p:nvPr>
        </p:nvSpPr>
        <p:spPr>
          <a:xfrm>
            <a:off x="3316938" y="1798174"/>
            <a:ext cx="2510125" cy="233579"/>
          </a:xfrm>
          <a:prstGeom prst="rect">
            <a:avLst/>
          </a:prstGeom>
        </p:spPr>
        <p:txBody>
          <a:bodyPr>
            <a:normAutofit/>
          </a:bodyPr>
          <a:lstStyle>
            <a:lvl1pPr indent="47625" algn="ctr" defTabSz="1372027">
              <a:lnSpc>
                <a:spcPct val="150000"/>
              </a:lnSpc>
              <a:spcBef>
                <a:spcPts val="0"/>
              </a:spcBef>
              <a:defRPr sz="3800" b="0" spc="0">
                <a:solidFill>
                  <a:srgbClr val="595959"/>
                </a:solidFill>
              </a:defRPr>
            </a:lvl1pPr>
          </a:lstStyle>
          <a:p>
            <a:pPr indent="63500" algn="ctr" defTabSz="1829369">
              <a:lnSpc>
                <a:spcPct val="150000"/>
              </a:lnSpc>
              <a:spcBef>
                <a:spcPts val="0"/>
              </a:spcBef>
              <a:defRPr sz="3800" b="0" spc="0">
                <a:solidFill>
                  <a:srgbClr val="595959"/>
                </a:solidFill>
              </a:defRPr>
            </a:pPr>
            <a:endParaRPr/>
          </a:p>
        </p:txBody>
      </p:sp>
      <p:sp>
        <p:nvSpPr>
          <p:cNvPr id="204" name="Text"/>
          <p:cNvSpPr txBox="1">
            <a:spLocks noGrp="1"/>
          </p:cNvSpPr>
          <p:nvPr>
            <p:ph type="body" sz="quarter" idx="23"/>
          </p:nvPr>
        </p:nvSpPr>
        <p:spPr>
          <a:xfrm>
            <a:off x="8603889" y="4813222"/>
            <a:ext cx="220029" cy="166843"/>
          </a:xfrm>
          <a:prstGeom prst="rect">
            <a:avLst/>
          </a:prstGeom>
        </p:spPr>
        <p:txBody>
          <a:bodyPr lIns="50800" tIns="50800" rIns="50800" bIns="50800">
            <a:normAutofit/>
          </a:bodyPr>
          <a:lstStyle>
            <a:lvl1pPr indent="47625" defTabSz="1372027">
              <a:lnSpc>
                <a:spcPct val="110000"/>
              </a:lnSpc>
              <a:spcBef>
                <a:spcPts val="0"/>
              </a:spcBef>
              <a:defRPr sz="2000" b="0" spc="0">
                <a:solidFill>
                  <a:srgbClr val="26475B"/>
                </a:solidFill>
              </a:defRPr>
            </a:lvl1pPr>
          </a:lstStyle>
          <a:p>
            <a:pPr indent="63500" defTabSz="1829369">
              <a:lnSpc>
                <a:spcPct val="110000"/>
              </a:lnSpc>
              <a:spcBef>
                <a:spcPts val="0"/>
              </a:spcBef>
              <a:defRPr sz="2000" b="0" spc="0">
                <a:solidFill>
                  <a:srgbClr val="26475B"/>
                </a:solidFill>
              </a:defRPr>
            </a:pPr>
            <a:endParaRPr/>
          </a:p>
        </p:txBody>
      </p:sp>
      <p:sp>
        <p:nvSpPr>
          <p:cNvPr id="205" name="Confidential"/>
          <p:cNvSpPr txBox="1"/>
          <p:nvPr/>
        </p:nvSpPr>
        <p:spPr>
          <a:xfrm>
            <a:off x="429736" y="4813222"/>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10000"/>
              </a:lnSpc>
              <a:defRPr sz="1800">
                <a:solidFill>
                  <a:srgbClr val="26475B"/>
                </a:solidFill>
              </a:defRPr>
            </a:lvl1pPr>
          </a:lstStyle>
          <a:p>
            <a:r>
              <a:rPr sz="675"/>
              <a:t>IBM Confidential</a:t>
            </a:r>
          </a:p>
        </p:txBody>
      </p:sp>
      <p:sp>
        <p:nvSpPr>
          <p:cNvPr id="206" name="IBM Design | Hybrid cloud"/>
          <p:cNvSpPr txBox="1"/>
          <p:nvPr/>
        </p:nvSpPr>
        <p:spPr>
          <a:xfrm>
            <a:off x="3904773" y="4813222"/>
            <a:ext cx="13344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gn="ctr">
              <a:lnSpc>
                <a:spcPct val="110000"/>
              </a:lnSpc>
              <a:defRPr sz="1800">
                <a:solidFill>
                  <a:srgbClr val="26475B"/>
                </a:solidFill>
              </a:defRPr>
            </a:lvl1pPr>
          </a:lstStyle>
          <a:p>
            <a:r>
              <a:rPr sz="675"/>
              <a:t>IBM Cloud Platform </a:t>
            </a:r>
          </a:p>
        </p:txBody>
      </p:sp>
      <p:sp>
        <p:nvSpPr>
          <p:cNvPr id="207"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657389829"/>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cSld name="Divider Slide Light">
    <p:bg>
      <p:bgPr>
        <a:solidFill>
          <a:srgbClr val="FFFFFF"/>
        </a:solidFill>
        <a:effectLst/>
      </p:bgPr>
    </p:bg>
    <p:spTree>
      <p:nvGrpSpPr>
        <p:cNvPr id="1" name=""/>
        <p:cNvGrpSpPr/>
        <p:nvPr/>
      </p:nvGrpSpPr>
      <p:grpSpPr>
        <a:xfrm>
          <a:off x="0" y="0"/>
          <a:ext cx="0" cy="0"/>
          <a:chOff x="0" y="0"/>
          <a:chExt cx="0" cy="0"/>
        </a:xfrm>
      </p:grpSpPr>
      <p:sp>
        <p:nvSpPr>
          <p:cNvPr id="214" name="Body Level One…"/>
          <p:cNvSpPr txBox="1">
            <a:spLocks noGrp="1"/>
          </p:cNvSpPr>
          <p:nvPr>
            <p:ph type="body" sz="quarter" idx="1"/>
          </p:nvPr>
        </p:nvSpPr>
        <p:spPr>
          <a:xfrm>
            <a:off x="469900" y="2102253"/>
            <a:ext cx="1377951" cy="68101"/>
          </a:xfrm>
          <a:prstGeom prst="rect">
            <a:avLst/>
          </a:prstGeom>
          <a:solidFill>
            <a:srgbClr val="179E99"/>
          </a:solidFill>
        </p:spPr>
        <p:txBody>
          <a:bodyPr lIns="71435" tIns="71435" rIns="71435" bIns="71435" anchor="ctr">
            <a:normAutofit/>
          </a:bodyPr>
          <a:lstStyle/>
          <a:p>
            <a:r>
              <a:t>Body Level One</a:t>
            </a:r>
          </a:p>
          <a:p>
            <a:pPr lvl="1"/>
            <a:r>
              <a:t>Body Level Two</a:t>
            </a:r>
          </a:p>
          <a:p>
            <a:pPr lvl="2"/>
            <a:r>
              <a:t>Body Level Three</a:t>
            </a:r>
          </a:p>
          <a:p>
            <a:pPr lvl="3"/>
            <a:r>
              <a:t>Body Level Four</a:t>
            </a:r>
          </a:p>
          <a:p>
            <a:pPr lvl="4"/>
            <a:r>
              <a:t>Body Level Five</a:t>
            </a:r>
          </a:p>
        </p:txBody>
      </p:sp>
      <p:sp>
        <p:nvSpPr>
          <p:cNvPr id="215" name="Divider Slide"/>
          <p:cNvSpPr>
            <a:spLocks noGrp="1"/>
          </p:cNvSpPr>
          <p:nvPr>
            <p:ph type="body" sz="quarter" idx="21"/>
          </p:nvPr>
        </p:nvSpPr>
        <p:spPr>
          <a:xfrm>
            <a:off x="441325" y="2260198"/>
            <a:ext cx="3324226" cy="785812"/>
          </a:xfrm>
          <a:prstGeom prst="rect">
            <a:avLst/>
          </a:prstGeom>
        </p:spPr>
        <p:txBody>
          <a:bodyPr>
            <a:normAutofit/>
          </a:bodyPr>
          <a:lstStyle>
            <a:lvl1pPr defTabSz="619125">
              <a:lnSpc>
                <a:spcPct val="90000"/>
              </a:lnSpc>
              <a:spcBef>
                <a:spcPts val="0"/>
              </a:spcBef>
              <a:defRPr sz="8000" spc="400">
                <a:solidFill>
                  <a:srgbClr val="595959"/>
                </a:solidFill>
              </a:defRPr>
            </a:lvl1pPr>
          </a:lstStyle>
          <a:p>
            <a:pPr defTabSz="825500">
              <a:lnSpc>
                <a:spcPct val="90000"/>
              </a:lnSpc>
              <a:spcBef>
                <a:spcPts val="0"/>
              </a:spcBef>
              <a:defRPr sz="8000" spc="400">
                <a:solidFill>
                  <a:srgbClr val="595959"/>
                </a:solidFill>
              </a:defRPr>
            </a:pPr>
            <a:endParaRPr/>
          </a:p>
        </p:txBody>
      </p:sp>
      <p:sp>
        <p:nvSpPr>
          <p:cNvPr id="216" name="Text"/>
          <p:cNvSpPr txBox="1">
            <a:spLocks noGrp="1"/>
          </p:cNvSpPr>
          <p:nvPr>
            <p:ph type="body" sz="quarter" idx="22"/>
          </p:nvPr>
        </p:nvSpPr>
        <p:spPr>
          <a:xfrm>
            <a:off x="8603889" y="4813222"/>
            <a:ext cx="220029" cy="166843"/>
          </a:xfrm>
          <a:prstGeom prst="rect">
            <a:avLst/>
          </a:prstGeom>
        </p:spPr>
        <p:txBody>
          <a:bodyPr lIns="50800" tIns="50800" rIns="50800" bIns="50800">
            <a:normAutofit/>
          </a:bodyPr>
          <a:lstStyle>
            <a:lvl1pPr indent="47625" defTabSz="1372027">
              <a:lnSpc>
                <a:spcPct val="110000"/>
              </a:lnSpc>
              <a:spcBef>
                <a:spcPts val="0"/>
              </a:spcBef>
              <a:defRPr sz="2000" b="0" spc="0">
                <a:solidFill>
                  <a:srgbClr val="26475B"/>
                </a:solidFill>
              </a:defRPr>
            </a:lvl1pPr>
          </a:lstStyle>
          <a:p>
            <a:pPr indent="63500" defTabSz="1829369">
              <a:lnSpc>
                <a:spcPct val="110000"/>
              </a:lnSpc>
              <a:spcBef>
                <a:spcPts val="0"/>
              </a:spcBef>
              <a:defRPr sz="2000" b="0" spc="0">
                <a:solidFill>
                  <a:srgbClr val="26475B"/>
                </a:solidFill>
              </a:defRPr>
            </a:pPr>
            <a:endParaRPr/>
          </a:p>
        </p:txBody>
      </p:sp>
      <p:sp>
        <p:nvSpPr>
          <p:cNvPr id="217" name="Confidential"/>
          <p:cNvSpPr txBox="1"/>
          <p:nvPr/>
        </p:nvSpPr>
        <p:spPr>
          <a:xfrm>
            <a:off x="429736" y="4813222"/>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10000"/>
              </a:lnSpc>
              <a:defRPr sz="1800">
                <a:solidFill>
                  <a:srgbClr val="26475B"/>
                </a:solidFill>
              </a:defRPr>
            </a:lvl1pPr>
          </a:lstStyle>
          <a:p>
            <a:r>
              <a:rPr sz="675"/>
              <a:t>IBM Confidential</a:t>
            </a:r>
          </a:p>
        </p:txBody>
      </p:sp>
      <p:sp>
        <p:nvSpPr>
          <p:cNvPr id="218" name="IBM Design | Hybrid cloud"/>
          <p:cNvSpPr txBox="1"/>
          <p:nvPr/>
        </p:nvSpPr>
        <p:spPr>
          <a:xfrm>
            <a:off x="3904773" y="4813222"/>
            <a:ext cx="13344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gn="ctr">
              <a:lnSpc>
                <a:spcPct val="110000"/>
              </a:lnSpc>
              <a:defRPr sz="1800">
                <a:solidFill>
                  <a:srgbClr val="26475B"/>
                </a:solidFill>
              </a:defRPr>
            </a:lvl1pPr>
          </a:lstStyle>
          <a:p>
            <a:r>
              <a:rPr sz="675"/>
              <a:t>IBM Cloud Platform </a:t>
            </a:r>
          </a:p>
        </p:txBody>
      </p:sp>
      <p:sp>
        <p:nvSpPr>
          <p:cNvPr id="219"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556121962"/>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x">
  <p:cSld name="Divider Slide  + Sub Head">
    <p:bg>
      <p:bgPr>
        <a:solidFill>
          <a:srgbClr val="000000"/>
        </a:solidFill>
        <a:effectLst/>
      </p:bgPr>
    </p:bg>
    <p:spTree>
      <p:nvGrpSpPr>
        <p:cNvPr id="1" name=""/>
        <p:cNvGrpSpPr/>
        <p:nvPr/>
      </p:nvGrpSpPr>
      <p:grpSpPr>
        <a:xfrm>
          <a:off x="0" y="0"/>
          <a:ext cx="0" cy="0"/>
          <a:chOff x="0" y="0"/>
          <a:chExt cx="0" cy="0"/>
        </a:xfrm>
      </p:grpSpPr>
      <p:sp>
        <p:nvSpPr>
          <p:cNvPr id="226" name="Body Level One…"/>
          <p:cNvSpPr txBox="1">
            <a:spLocks noGrp="1"/>
          </p:cNvSpPr>
          <p:nvPr>
            <p:ph type="body" sz="quarter" idx="1"/>
          </p:nvPr>
        </p:nvSpPr>
        <p:spPr>
          <a:xfrm>
            <a:off x="441325" y="2260198"/>
            <a:ext cx="3324226" cy="785812"/>
          </a:xfrm>
          <a:prstGeom prst="rect">
            <a:avLst/>
          </a:prstGeom>
        </p:spPr>
        <p:txBody>
          <a:bodyPr>
            <a:normAutofit/>
          </a:bodyPr>
          <a:lstStyle>
            <a:lvl1pPr defTabSz="309563">
              <a:lnSpc>
                <a:spcPct val="90000"/>
              </a:lnSpc>
              <a:spcBef>
                <a:spcPts val="0"/>
              </a:spcBef>
              <a:defRPr sz="3000" spc="150"/>
            </a:lvl1pPr>
            <a:lvl2pPr marL="370795" indent="-370795" defTabSz="309563">
              <a:lnSpc>
                <a:spcPct val="90000"/>
              </a:lnSpc>
              <a:spcBef>
                <a:spcPts val="0"/>
              </a:spcBef>
              <a:defRPr sz="3000" spc="150"/>
            </a:lvl2pPr>
            <a:lvl3pPr marL="454734" indent="-370795" defTabSz="309563">
              <a:lnSpc>
                <a:spcPct val="90000"/>
              </a:lnSpc>
              <a:spcBef>
                <a:spcPts val="0"/>
              </a:spcBef>
              <a:defRPr sz="3000" spc="150"/>
            </a:lvl3pPr>
            <a:lvl4pPr marL="532040" indent="-360590" defTabSz="309563">
              <a:lnSpc>
                <a:spcPct val="90000"/>
              </a:lnSpc>
              <a:spcBef>
                <a:spcPts val="0"/>
              </a:spcBef>
              <a:defRPr sz="3000" spc="150"/>
            </a:lvl4pPr>
            <a:lvl5pPr marL="607134" indent="-370795" defTabSz="309563">
              <a:lnSpc>
                <a:spcPct val="90000"/>
              </a:lnSpc>
              <a:spcBef>
                <a:spcPts val="0"/>
              </a:spcBef>
              <a:defRPr sz="3000" spc="150"/>
            </a:lvl5pPr>
          </a:lstStyle>
          <a:p>
            <a:r>
              <a:t>Body Level One</a:t>
            </a:r>
          </a:p>
          <a:p>
            <a:pPr lvl="1"/>
            <a:r>
              <a:t>Body Level Two</a:t>
            </a:r>
          </a:p>
          <a:p>
            <a:pPr lvl="2"/>
            <a:r>
              <a:t>Body Level Three</a:t>
            </a:r>
          </a:p>
          <a:p>
            <a:pPr lvl="3"/>
            <a:r>
              <a:t>Body Level Four</a:t>
            </a:r>
          </a:p>
          <a:p>
            <a:pPr lvl="4"/>
            <a:r>
              <a:t>Body Level Five</a:t>
            </a:r>
          </a:p>
        </p:txBody>
      </p:sp>
      <p:sp>
        <p:nvSpPr>
          <p:cNvPr id="227" name="Rectangle"/>
          <p:cNvSpPr>
            <a:spLocks noGrp="1"/>
          </p:cNvSpPr>
          <p:nvPr>
            <p:ph type="body" sz="quarter" idx="21"/>
          </p:nvPr>
        </p:nvSpPr>
        <p:spPr>
          <a:xfrm>
            <a:off x="469900" y="1741738"/>
            <a:ext cx="1377951" cy="68101"/>
          </a:xfrm>
          <a:prstGeom prst="rect">
            <a:avLst/>
          </a:prstGeom>
          <a:solidFill>
            <a:srgbClr val="179E99"/>
          </a:solidFill>
        </p:spPr>
        <p:txBody>
          <a:bodyPr lIns="71435" tIns="71435" rIns="71435" bIns="71435" anchor="ctr">
            <a:normAutofit/>
          </a:bodyPr>
          <a:lstStyle/>
          <a:p>
            <a:pPr>
              <a:defRPr spc="100"/>
            </a:pPr>
            <a:endParaRPr/>
          </a:p>
        </p:txBody>
      </p:sp>
      <p:sp>
        <p:nvSpPr>
          <p:cNvPr id="228" name="Right big  image slide"/>
          <p:cNvSpPr txBox="1">
            <a:spLocks noGrp="1"/>
          </p:cNvSpPr>
          <p:nvPr>
            <p:ph type="body" sz="quarter" idx="22"/>
          </p:nvPr>
        </p:nvSpPr>
        <p:spPr>
          <a:xfrm>
            <a:off x="465788" y="1845326"/>
            <a:ext cx="1189325" cy="233579"/>
          </a:xfrm>
          <a:prstGeom prst="rect">
            <a:avLst/>
          </a:prstGeom>
        </p:spPr>
        <p:txBody>
          <a:bodyPr>
            <a:normAutofit/>
          </a:bodyPr>
          <a:lstStyle>
            <a:lvl1pPr indent="47625" defTabSz="1372027">
              <a:lnSpc>
                <a:spcPct val="150000"/>
              </a:lnSpc>
              <a:spcBef>
                <a:spcPts val="0"/>
              </a:spcBef>
              <a:defRPr sz="3800" b="0" spc="0"/>
            </a:lvl1pPr>
          </a:lstStyle>
          <a:p>
            <a:pPr indent="63500" defTabSz="1829369">
              <a:lnSpc>
                <a:spcPct val="150000"/>
              </a:lnSpc>
              <a:spcBef>
                <a:spcPts val="0"/>
              </a:spcBef>
              <a:defRPr sz="3800" b="0" spc="0"/>
            </a:pPr>
            <a:endParaRPr/>
          </a:p>
        </p:txBody>
      </p:sp>
      <p:sp>
        <p:nvSpPr>
          <p:cNvPr id="229" name="Divider Slide"/>
          <p:cNvSpPr>
            <a:spLocks noGrp="1"/>
          </p:cNvSpPr>
          <p:nvPr>
            <p:ph type="body" sz="quarter" idx="23"/>
          </p:nvPr>
        </p:nvSpPr>
        <p:spPr>
          <a:xfrm>
            <a:off x="441325" y="2260198"/>
            <a:ext cx="3324226" cy="785812"/>
          </a:xfrm>
          <a:prstGeom prst="rect">
            <a:avLst/>
          </a:prstGeom>
        </p:spPr>
        <p:txBody>
          <a:bodyPr>
            <a:normAutofit/>
          </a:bodyPr>
          <a:lstStyle>
            <a:lvl1pPr defTabSz="619125">
              <a:lnSpc>
                <a:spcPct val="90000"/>
              </a:lnSpc>
              <a:spcBef>
                <a:spcPts val="0"/>
              </a:spcBef>
              <a:defRPr sz="8000" spc="400"/>
            </a:lvl1pPr>
          </a:lstStyle>
          <a:p>
            <a:pPr defTabSz="825500">
              <a:lnSpc>
                <a:spcPct val="90000"/>
              </a:lnSpc>
              <a:spcBef>
                <a:spcPts val="0"/>
              </a:spcBef>
              <a:defRPr sz="8000" spc="400"/>
            </a:pPr>
            <a:endParaRPr/>
          </a:p>
        </p:txBody>
      </p:sp>
      <p:sp>
        <p:nvSpPr>
          <p:cNvPr id="230" name="Confidential"/>
          <p:cNvSpPr txBox="1"/>
          <p:nvPr/>
        </p:nvSpPr>
        <p:spPr>
          <a:xfrm>
            <a:off x="429736" y="4815167"/>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nSpc>
                <a:spcPct val="110000"/>
              </a:lnSpc>
              <a:defRPr sz="1800">
                <a:solidFill>
                  <a:srgbClr val="A9A9A9"/>
                </a:solidFill>
              </a:defRPr>
            </a:lvl1pPr>
          </a:lstStyle>
          <a:p>
            <a:r>
              <a:rPr sz="675"/>
              <a:t>IBM Confidential</a:t>
            </a:r>
          </a:p>
        </p:txBody>
      </p:sp>
      <p:sp>
        <p:nvSpPr>
          <p:cNvPr id="231" name="IBM Design | Hybrid cloud"/>
          <p:cNvSpPr txBox="1"/>
          <p:nvPr/>
        </p:nvSpPr>
        <p:spPr>
          <a:xfrm>
            <a:off x="3904773" y="4815167"/>
            <a:ext cx="13344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gn="ctr">
              <a:lnSpc>
                <a:spcPct val="110000"/>
              </a:lnSpc>
              <a:defRPr sz="1800">
                <a:solidFill>
                  <a:srgbClr val="A9A9A9"/>
                </a:solidFill>
              </a:defRPr>
            </a:lvl1pPr>
          </a:lstStyle>
          <a:p>
            <a:r>
              <a:rPr sz="675"/>
              <a:t>IBM Cloud Platform </a:t>
            </a:r>
          </a:p>
        </p:txBody>
      </p:sp>
      <p:sp>
        <p:nvSpPr>
          <p:cNvPr id="232" name="Text"/>
          <p:cNvSpPr txBox="1">
            <a:spLocks noGrp="1"/>
          </p:cNvSpPr>
          <p:nvPr>
            <p:ph type="body" sz="quarter" idx="24"/>
          </p:nvPr>
        </p:nvSpPr>
        <p:spPr>
          <a:xfrm>
            <a:off x="8603889" y="4803688"/>
            <a:ext cx="220029" cy="166843"/>
          </a:xfrm>
          <a:prstGeom prst="rect">
            <a:avLst/>
          </a:prstGeom>
        </p:spPr>
        <p:txBody>
          <a:bodyPr lIns="50800" tIns="50800" rIns="50800" bIns="50800" anchor="ctr">
            <a:normAutofit/>
          </a:bodyPr>
          <a:lstStyle>
            <a:lvl1pPr indent="47625" defTabSz="1372027">
              <a:lnSpc>
                <a:spcPct val="110000"/>
              </a:lnSpc>
              <a:spcBef>
                <a:spcPts val="0"/>
              </a:spcBef>
              <a:defRPr sz="2000" b="0" spc="0"/>
            </a:lvl1pPr>
          </a:lstStyle>
          <a:p>
            <a:pPr indent="63500" defTabSz="1829369">
              <a:lnSpc>
                <a:spcPct val="110000"/>
              </a:lnSpc>
              <a:spcBef>
                <a:spcPts val="0"/>
              </a:spcBef>
              <a:defRPr sz="2000" b="0" spc="0"/>
            </a:pPr>
            <a:endParaRPr/>
          </a:p>
        </p:txBody>
      </p:sp>
      <p:sp>
        <p:nvSpPr>
          <p:cNvPr id="233"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19666356"/>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name="Divider Slide + Sub Head Light">
    <p:bg>
      <p:bgPr>
        <a:solidFill>
          <a:srgbClr val="FFFFFF"/>
        </a:solidFill>
        <a:effectLst/>
      </p:bgPr>
    </p:bg>
    <p:spTree>
      <p:nvGrpSpPr>
        <p:cNvPr id="1" name=""/>
        <p:cNvGrpSpPr/>
        <p:nvPr/>
      </p:nvGrpSpPr>
      <p:grpSpPr>
        <a:xfrm>
          <a:off x="0" y="0"/>
          <a:ext cx="0" cy="0"/>
          <a:chOff x="0" y="0"/>
          <a:chExt cx="0" cy="0"/>
        </a:xfrm>
      </p:grpSpPr>
      <p:sp>
        <p:nvSpPr>
          <p:cNvPr id="240" name="Body Level One…"/>
          <p:cNvSpPr txBox="1">
            <a:spLocks noGrp="1"/>
          </p:cNvSpPr>
          <p:nvPr>
            <p:ph type="body" sz="quarter" idx="1"/>
          </p:nvPr>
        </p:nvSpPr>
        <p:spPr>
          <a:xfrm>
            <a:off x="441325" y="2260198"/>
            <a:ext cx="3324226" cy="785812"/>
          </a:xfrm>
          <a:prstGeom prst="rect">
            <a:avLst/>
          </a:prstGeom>
        </p:spPr>
        <p:txBody>
          <a:bodyPr>
            <a:normAutofit/>
          </a:bodyPr>
          <a:lstStyle>
            <a:lvl1pPr defTabSz="309563">
              <a:lnSpc>
                <a:spcPct val="90000"/>
              </a:lnSpc>
              <a:spcBef>
                <a:spcPts val="0"/>
              </a:spcBef>
              <a:defRPr sz="3000" spc="150">
                <a:solidFill>
                  <a:srgbClr val="595959"/>
                </a:solidFill>
              </a:defRPr>
            </a:lvl1pPr>
            <a:lvl2pPr marL="370795" indent="-370795" defTabSz="309563">
              <a:lnSpc>
                <a:spcPct val="90000"/>
              </a:lnSpc>
              <a:spcBef>
                <a:spcPts val="0"/>
              </a:spcBef>
              <a:defRPr sz="3000" spc="150">
                <a:solidFill>
                  <a:srgbClr val="595959"/>
                </a:solidFill>
              </a:defRPr>
            </a:lvl2pPr>
            <a:lvl3pPr marL="454734" indent="-370795" defTabSz="309563">
              <a:lnSpc>
                <a:spcPct val="90000"/>
              </a:lnSpc>
              <a:spcBef>
                <a:spcPts val="0"/>
              </a:spcBef>
              <a:defRPr sz="3000" spc="150">
                <a:solidFill>
                  <a:srgbClr val="595959"/>
                </a:solidFill>
              </a:defRPr>
            </a:lvl3pPr>
            <a:lvl4pPr marL="532040" indent="-360590" defTabSz="309563">
              <a:lnSpc>
                <a:spcPct val="90000"/>
              </a:lnSpc>
              <a:spcBef>
                <a:spcPts val="0"/>
              </a:spcBef>
              <a:defRPr sz="3000" spc="150">
                <a:solidFill>
                  <a:srgbClr val="595959"/>
                </a:solidFill>
              </a:defRPr>
            </a:lvl4pPr>
            <a:lvl5pPr marL="607134" indent="-370795" defTabSz="309563">
              <a:lnSpc>
                <a:spcPct val="90000"/>
              </a:lnSpc>
              <a:spcBef>
                <a:spcPts val="0"/>
              </a:spcBef>
              <a:defRPr sz="3000" spc="150">
                <a:solidFill>
                  <a:srgbClr val="595959"/>
                </a:solidFill>
              </a:defRPr>
            </a:lvl5pPr>
          </a:lstStyle>
          <a:p>
            <a:r>
              <a:t>Body Level One</a:t>
            </a:r>
          </a:p>
          <a:p>
            <a:pPr lvl="1"/>
            <a:r>
              <a:t>Body Level Two</a:t>
            </a:r>
          </a:p>
          <a:p>
            <a:pPr lvl="2"/>
            <a:r>
              <a:t>Body Level Three</a:t>
            </a:r>
          </a:p>
          <a:p>
            <a:pPr lvl="3"/>
            <a:r>
              <a:t>Body Level Four</a:t>
            </a:r>
          </a:p>
          <a:p>
            <a:pPr lvl="4"/>
            <a:r>
              <a:t>Body Level Five</a:t>
            </a:r>
          </a:p>
        </p:txBody>
      </p:sp>
      <p:sp>
        <p:nvSpPr>
          <p:cNvPr id="241" name="Rectangle"/>
          <p:cNvSpPr>
            <a:spLocks noGrp="1"/>
          </p:cNvSpPr>
          <p:nvPr>
            <p:ph type="body" sz="quarter" idx="21"/>
          </p:nvPr>
        </p:nvSpPr>
        <p:spPr>
          <a:xfrm>
            <a:off x="469900" y="1741738"/>
            <a:ext cx="1377951" cy="68101"/>
          </a:xfrm>
          <a:prstGeom prst="rect">
            <a:avLst/>
          </a:prstGeom>
          <a:solidFill>
            <a:srgbClr val="179E99"/>
          </a:solidFill>
        </p:spPr>
        <p:txBody>
          <a:bodyPr lIns="71435" tIns="71435" rIns="71435" bIns="71435" anchor="ctr">
            <a:normAutofit/>
          </a:bodyPr>
          <a:lstStyle/>
          <a:p>
            <a:pPr>
              <a:defRPr spc="100"/>
            </a:pPr>
            <a:endParaRPr/>
          </a:p>
        </p:txBody>
      </p:sp>
      <p:sp>
        <p:nvSpPr>
          <p:cNvPr id="242" name="Right big  image slide"/>
          <p:cNvSpPr txBox="1">
            <a:spLocks noGrp="1"/>
          </p:cNvSpPr>
          <p:nvPr>
            <p:ph type="body" sz="quarter" idx="22"/>
          </p:nvPr>
        </p:nvSpPr>
        <p:spPr>
          <a:xfrm>
            <a:off x="465788" y="1845326"/>
            <a:ext cx="1189325" cy="233579"/>
          </a:xfrm>
          <a:prstGeom prst="rect">
            <a:avLst/>
          </a:prstGeom>
        </p:spPr>
        <p:txBody>
          <a:bodyPr>
            <a:normAutofit/>
          </a:bodyPr>
          <a:lstStyle>
            <a:lvl1pPr indent="47625" defTabSz="1372027">
              <a:lnSpc>
                <a:spcPct val="150000"/>
              </a:lnSpc>
              <a:spcBef>
                <a:spcPts val="0"/>
              </a:spcBef>
              <a:defRPr sz="3800" b="0" spc="0">
                <a:solidFill>
                  <a:srgbClr val="595959"/>
                </a:solidFill>
              </a:defRPr>
            </a:lvl1pPr>
          </a:lstStyle>
          <a:p>
            <a:pPr indent="63500" defTabSz="1829369">
              <a:lnSpc>
                <a:spcPct val="150000"/>
              </a:lnSpc>
              <a:spcBef>
                <a:spcPts val="0"/>
              </a:spcBef>
              <a:defRPr sz="3800" b="0" spc="0">
                <a:solidFill>
                  <a:srgbClr val="595959"/>
                </a:solidFill>
              </a:defRPr>
            </a:pPr>
            <a:endParaRPr/>
          </a:p>
        </p:txBody>
      </p:sp>
      <p:sp>
        <p:nvSpPr>
          <p:cNvPr id="243" name="Text"/>
          <p:cNvSpPr txBox="1">
            <a:spLocks noGrp="1"/>
          </p:cNvSpPr>
          <p:nvPr>
            <p:ph type="body" sz="quarter" idx="23"/>
          </p:nvPr>
        </p:nvSpPr>
        <p:spPr>
          <a:xfrm>
            <a:off x="8603889" y="4813222"/>
            <a:ext cx="220029" cy="166843"/>
          </a:xfrm>
          <a:prstGeom prst="rect">
            <a:avLst/>
          </a:prstGeom>
        </p:spPr>
        <p:txBody>
          <a:bodyPr lIns="50800" tIns="50800" rIns="50800" bIns="50800">
            <a:normAutofit/>
          </a:bodyPr>
          <a:lstStyle>
            <a:lvl1pPr indent="47625" defTabSz="1372027">
              <a:lnSpc>
                <a:spcPct val="110000"/>
              </a:lnSpc>
              <a:spcBef>
                <a:spcPts val="0"/>
              </a:spcBef>
              <a:defRPr sz="2000" b="0" spc="0">
                <a:solidFill>
                  <a:srgbClr val="26475B"/>
                </a:solidFill>
              </a:defRPr>
            </a:lvl1pPr>
          </a:lstStyle>
          <a:p>
            <a:pPr indent="63500" defTabSz="1829369">
              <a:lnSpc>
                <a:spcPct val="110000"/>
              </a:lnSpc>
              <a:spcBef>
                <a:spcPts val="0"/>
              </a:spcBef>
              <a:defRPr sz="2000" b="0" spc="0">
                <a:solidFill>
                  <a:srgbClr val="26475B"/>
                </a:solidFill>
              </a:defRPr>
            </a:pPr>
            <a:endParaRPr/>
          </a:p>
        </p:txBody>
      </p:sp>
      <p:sp>
        <p:nvSpPr>
          <p:cNvPr id="244" name="Confidential"/>
          <p:cNvSpPr txBox="1"/>
          <p:nvPr/>
        </p:nvSpPr>
        <p:spPr>
          <a:xfrm>
            <a:off x="429736" y="4813222"/>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10000"/>
              </a:lnSpc>
              <a:defRPr sz="1800">
                <a:solidFill>
                  <a:srgbClr val="26475B"/>
                </a:solidFill>
              </a:defRPr>
            </a:lvl1pPr>
          </a:lstStyle>
          <a:p>
            <a:r>
              <a:rPr sz="675"/>
              <a:t>IBM Confidential</a:t>
            </a:r>
          </a:p>
        </p:txBody>
      </p:sp>
      <p:sp>
        <p:nvSpPr>
          <p:cNvPr id="245" name="IBM Design | Hybrid cloud"/>
          <p:cNvSpPr txBox="1"/>
          <p:nvPr/>
        </p:nvSpPr>
        <p:spPr>
          <a:xfrm>
            <a:off x="3904773" y="4813222"/>
            <a:ext cx="13344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gn="ctr">
              <a:lnSpc>
                <a:spcPct val="110000"/>
              </a:lnSpc>
              <a:defRPr sz="1800">
                <a:solidFill>
                  <a:srgbClr val="26475B"/>
                </a:solidFill>
              </a:defRPr>
            </a:lvl1pPr>
          </a:lstStyle>
          <a:p>
            <a:r>
              <a:rPr sz="675"/>
              <a:t>IBM Cloud Platform </a:t>
            </a:r>
          </a:p>
        </p:txBody>
      </p:sp>
      <p:sp>
        <p:nvSpPr>
          <p:cNvPr id="246"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898255815"/>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reserve="1">
  <p:cSld name="Light Quote">
    <p:bg>
      <p:bgPr>
        <a:solidFill>
          <a:schemeClr val="accent2">
            <a:lumOff val="5588"/>
          </a:schemeClr>
        </a:solidFill>
        <a:effectLst/>
      </p:bgPr>
    </p:bg>
    <p:spTree>
      <p:nvGrpSpPr>
        <p:cNvPr id="1" name=""/>
        <p:cNvGrpSpPr/>
        <p:nvPr/>
      </p:nvGrpSpPr>
      <p:grpSpPr>
        <a:xfrm>
          <a:off x="0" y="0"/>
          <a:ext cx="0" cy="0"/>
          <a:chOff x="0" y="0"/>
          <a:chExt cx="0" cy="0"/>
        </a:xfrm>
      </p:grpSpPr>
      <p:pic>
        <p:nvPicPr>
          <p:cNvPr id="174" name="ibm_logo_dark blue-01.png" descr="ibm_logo_dark blue-01.png"/>
          <p:cNvPicPr>
            <a:picLocks noChangeAspect="1"/>
          </p:cNvPicPr>
          <p:nvPr/>
        </p:nvPicPr>
        <p:blipFill>
          <a:blip r:embed="rId2"/>
          <a:stretch>
            <a:fillRect/>
          </a:stretch>
        </p:blipFill>
        <p:spPr>
          <a:xfrm rot="5400000">
            <a:off x="8787923" y="4792099"/>
            <a:ext cx="143009" cy="378646"/>
          </a:xfrm>
          <a:prstGeom prst="rect">
            <a:avLst/>
          </a:prstGeom>
          <a:ln w="12700">
            <a:miter lim="400000"/>
          </a:ln>
        </p:spPr>
      </p:pic>
      <p:sp>
        <p:nvSpPr>
          <p:cNvPr id="177" name="“ Big quote or headline…”"/>
          <p:cNvSpPr txBox="1">
            <a:spLocks noGrp="1"/>
          </p:cNvSpPr>
          <p:nvPr>
            <p:ph type="body" idx="13"/>
          </p:nvPr>
        </p:nvSpPr>
        <p:spPr>
          <a:xfrm>
            <a:off x="190500" y="1221852"/>
            <a:ext cx="8858250" cy="2704559"/>
          </a:xfrm>
          <a:prstGeom prst="rect">
            <a:avLst/>
          </a:prstGeom>
        </p:spPr>
        <p:txBody>
          <a:bodyPr lIns="45718" tIns="45718" rIns="45718" bIns="45718"/>
          <a:lstStyle>
            <a:lvl1pPr defTabSz="685800">
              <a:lnSpc>
                <a:spcPct val="90000"/>
              </a:lnSpc>
              <a:defRPr sz="7200" b="1">
                <a:solidFill>
                  <a:schemeClr val="accent4"/>
                </a:solidFill>
              </a:defRPr>
            </a:lvl1pPr>
          </a:lstStyle>
          <a:p>
            <a:r>
              <a:t>“ Big quote or headline…”</a:t>
            </a:r>
          </a:p>
        </p:txBody>
      </p:sp>
    </p:spTree>
    <p:extLst>
      <p:ext uri="{BB962C8B-B14F-4D97-AF65-F5344CB8AC3E}">
        <p14:creationId xmlns:p14="http://schemas.microsoft.com/office/powerpoint/2010/main" val="3845361549"/>
      </p:ext>
    </p:extLst>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x">
  <p:cSld name="Divider Slide + tinted light">
    <p:bg>
      <p:bgPr>
        <a:solidFill>
          <a:srgbClr val="FFFFFF"/>
        </a:solidFill>
        <a:effectLst/>
      </p:bgPr>
    </p:bg>
    <p:spTree>
      <p:nvGrpSpPr>
        <p:cNvPr id="1" name=""/>
        <p:cNvGrpSpPr/>
        <p:nvPr/>
      </p:nvGrpSpPr>
      <p:grpSpPr>
        <a:xfrm>
          <a:off x="0" y="0"/>
          <a:ext cx="0" cy="0"/>
          <a:chOff x="0" y="0"/>
          <a:chExt cx="0" cy="0"/>
        </a:xfrm>
      </p:grpSpPr>
      <p:sp>
        <p:nvSpPr>
          <p:cNvPr id="253" name="Image"/>
          <p:cNvSpPr>
            <a:spLocks noGrp="1"/>
          </p:cNvSpPr>
          <p:nvPr>
            <p:ph type="pic" idx="21"/>
          </p:nvPr>
        </p:nvSpPr>
        <p:spPr>
          <a:xfrm>
            <a:off x="-25466" y="-12843"/>
            <a:ext cx="9194933" cy="5173948"/>
          </a:xfrm>
          <a:prstGeom prst="rect">
            <a:avLst/>
          </a:prstGeom>
        </p:spPr>
        <p:txBody>
          <a:bodyPr lIns="91439" tIns="45719" rIns="91439" bIns="45719"/>
          <a:lstStyle/>
          <a:p>
            <a:endParaRPr/>
          </a:p>
        </p:txBody>
      </p:sp>
      <p:sp>
        <p:nvSpPr>
          <p:cNvPr id="254" name="Body Level One…"/>
          <p:cNvSpPr txBox="1">
            <a:spLocks noGrp="1"/>
          </p:cNvSpPr>
          <p:nvPr>
            <p:ph type="body" sz="quarter" idx="1"/>
          </p:nvPr>
        </p:nvSpPr>
        <p:spPr>
          <a:xfrm>
            <a:off x="469900" y="2102253"/>
            <a:ext cx="1377951" cy="68101"/>
          </a:xfrm>
          <a:prstGeom prst="rect">
            <a:avLst/>
          </a:prstGeom>
          <a:solidFill>
            <a:srgbClr val="179E99"/>
          </a:solidFill>
        </p:spPr>
        <p:txBody>
          <a:bodyPr lIns="71435" tIns="71435" rIns="71435" bIns="71435" anchor="ctr">
            <a:normAutofit/>
          </a:bodyPr>
          <a:lstStyle/>
          <a:p>
            <a:r>
              <a:t>Body Level One</a:t>
            </a:r>
          </a:p>
          <a:p>
            <a:pPr lvl="1"/>
            <a:r>
              <a:t>Body Level Two</a:t>
            </a:r>
          </a:p>
          <a:p>
            <a:pPr lvl="2"/>
            <a:r>
              <a:t>Body Level Three</a:t>
            </a:r>
          </a:p>
          <a:p>
            <a:pPr lvl="3"/>
            <a:r>
              <a:t>Body Level Four</a:t>
            </a:r>
          </a:p>
          <a:p>
            <a:pPr lvl="4"/>
            <a:r>
              <a:t>Body Level Five</a:t>
            </a:r>
          </a:p>
        </p:txBody>
      </p:sp>
      <p:sp>
        <p:nvSpPr>
          <p:cNvPr id="255" name="Divider Slide"/>
          <p:cNvSpPr>
            <a:spLocks noGrp="1"/>
          </p:cNvSpPr>
          <p:nvPr>
            <p:ph type="body" sz="quarter" idx="22"/>
          </p:nvPr>
        </p:nvSpPr>
        <p:spPr>
          <a:xfrm>
            <a:off x="441325" y="2260198"/>
            <a:ext cx="3324226" cy="785812"/>
          </a:xfrm>
          <a:prstGeom prst="rect">
            <a:avLst/>
          </a:prstGeom>
        </p:spPr>
        <p:txBody>
          <a:bodyPr>
            <a:normAutofit/>
          </a:bodyPr>
          <a:lstStyle>
            <a:lvl1pPr defTabSz="619125">
              <a:lnSpc>
                <a:spcPct val="90000"/>
              </a:lnSpc>
              <a:spcBef>
                <a:spcPts val="0"/>
              </a:spcBef>
              <a:defRPr sz="8000" spc="400">
                <a:solidFill>
                  <a:srgbClr val="595959"/>
                </a:solidFill>
              </a:defRPr>
            </a:lvl1pPr>
          </a:lstStyle>
          <a:p>
            <a:pPr defTabSz="825500">
              <a:lnSpc>
                <a:spcPct val="90000"/>
              </a:lnSpc>
              <a:spcBef>
                <a:spcPts val="0"/>
              </a:spcBef>
              <a:defRPr sz="8000" spc="400">
                <a:solidFill>
                  <a:srgbClr val="595959"/>
                </a:solidFill>
              </a:defRPr>
            </a:pPr>
            <a:endParaRPr/>
          </a:p>
        </p:txBody>
      </p:sp>
      <p:sp>
        <p:nvSpPr>
          <p:cNvPr id="256" name="Text"/>
          <p:cNvSpPr txBox="1">
            <a:spLocks noGrp="1"/>
          </p:cNvSpPr>
          <p:nvPr>
            <p:ph type="body" sz="quarter" idx="23"/>
          </p:nvPr>
        </p:nvSpPr>
        <p:spPr>
          <a:xfrm>
            <a:off x="8603889" y="4813222"/>
            <a:ext cx="220029" cy="166843"/>
          </a:xfrm>
          <a:prstGeom prst="rect">
            <a:avLst/>
          </a:prstGeom>
        </p:spPr>
        <p:txBody>
          <a:bodyPr lIns="50800" tIns="50800" rIns="50800" bIns="50800">
            <a:normAutofit/>
          </a:bodyPr>
          <a:lstStyle>
            <a:lvl1pPr indent="47625" defTabSz="1372027">
              <a:lnSpc>
                <a:spcPct val="110000"/>
              </a:lnSpc>
              <a:spcBef>
                <a:spcPts val="0"/>
              </a:spcBef>
              <a:defRPr sz="2000" b="0" spc="0">
                <a:solidFill>
                  <a:srgbClr val="26475B"/>
                </a:solidFill>
              </a:defRPr>
            </a:lvl1pPr>
          </a:lstStyle>
          <a:p>
            <a:pPr indent="63500" defTabSz="1829369">
              <a:lnSpc>
                <a:spcPct val="110000"/>
              </a:lnSpc>
              <a:spcBef>
                <a:spcPts val="0"/>
              </a:spcBef>
              <a:defRPr sz="2000" b="0" spc="0">
                <a:solidFill>
                  <a:srgbClr val="26475B"/>
                </a:solidFill>
              </a:defRPr>
            </a:pPr>
            <a:endParaRPr/>
          </a:p>
        </p:txBody>
      </p:sp>
      <p:sp>
        <p:nvSpPr>
          <p:cNvPr id="257" name="Confidential"/>
          <p:cNvSpPr txBox="1"/>
          <p:nvPr/>
        </p:nvSpPr>
        <p:spPr>
          <a:xfrm>
            <a:off x="429736" y="4813222"/>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10000"/>
              </a:lnSpc>
              <a:defRPr sz="1800">
                <a:solidFill>
                  <a:srgbClr val="26475B"/>
                </a:solidFill>
              </a:defRPr>
            </a:lvl1pPr>
          </a:lstStyle>
          <a:p>
            <a:r>
              <a:rPr sz="675"/>
              <a:t>IBM Confidential</a:t>
            </a:r>
          </a:p>
        </p:txBody>
      </p:sp>
      <p:sp>
        <p:nvSpPr>
          <p:cNvPr id="258" name="IBM Design | Hybrid cloud"/>
          <p:cNvSpPr txBox="1"/>
          <p:nvPr/>
        </p:nvSpPr>
        <p:spPr>
          <a:xfrm>
            <a:off x="3904773" y="4813222"/>
            <a:ext cx="13344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gn="ctr">
              <a:lnSpc>
                <a:spcPct val="110000"/>
              </a:lnSpc>
              <a:defRPr sz="1800">
                <a:solidFill>
                  <a:srgbClr val="26475B"/>
                </a:solidFill>
              </a:defRPr>
            </a:lvl1pPr>
          </a:lstStyle>
          <a:p>
            <a:r>
              <a:rPr sz="675"/>
              <a:t>IBM Cloud Platform </a:t>
            </a:r>
          </a:p>
        </p:txBody>
      </p:sp>
      <p:sp>
        <p:nvSpPr>
          <p:cNvPr id="259"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136445750"/>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x">
  <p:cSld name="Divider Slide + Tinted SubHead">
    <p:bg>
      <p:bgPr>
        <a:solidFill>
          <a:srgbClr val="242E3F"/>
        </a:solidFill>
        <a:effectLst/>
      </p:bgPr>
    </p:bg>
    <p:spTree>
      <p:nvGrpSpPr>
        <p:cNvPr id="1" name=""/>
        <p:cNvGrpSpPr/>
        <p:nvPr/>
      </p:nvGrpSpPr>
      <p:grpSpPr>
        <a:xfrm>
          <a:off x="0" y="0"/>
          <a:ext cx="0" cy="0"/>
          <a:chOff x="0" y="0"/>
          <a:chExt cx="0" cy="0"/>
        </a:xfrm>
      </p:grpSpPr>
      <p:sp>
        <p:nvSpPr>
          <p:cNvPr id="266" name="Image"/>
          <p:cNvSpPr>
            <a:spLocks noGrp="1"/>
          </p:cNvSpPr>
          <p:nvPr>
            <p:ph type="pic" idx="21"/>
          </p:nvPr>
        </p:nvSpPr>
        <p:spPr>
          <a:xfrm>
            <a:off x="-25466" y="-12843"/>
            <a:ext cx="9194933" cy="5173948"/>
          </a:xfrm>
          <a:prstGeom prst="rect">
            <a:avLst/>
          </a:prstGeom>
        </p:spPr>
        <p:txBody>
          <a:bodyPr lIns="91439" tIns="45719" rIns="91439" bIns="45719"/>
          <a:lstStyle/>
          <a:p>
            <a:endParaRPr/>
          </a:p>
        </p:txBody>
      </p:sp>
      <p:sp>
        <p:nvSpPr>
          <p:cNvPr id="267" name="Body Level One…"/>
          <p:cNvSpPr txBox="1">
            <a:spLocks noGrp="1"/>
          </p:cNvSpPr>
          <p:nvPr>
            <p:ph type="body" sz="quarter" idx="1"/>
          </p:nvPr>
        </p:nvSpPr>
        <p:spPr>
          <a:xfrm>
            <a:off x="441325" y="2260198"/>
            <a:ext cx="3324226" cy="785812"/>
          </a:xfrm>
          <a:prstGeom prst="rect">
            <a:avLst/>
          </a:prstGeom>
        </p:spPr>
        <p:txBody>
          <a:bodyPr>
            <a:normAutofit/>
          </a:bodyPr>
          <a:lstStyle>
            <a:lvl1pPr defTabSz="309563">
              <a:lnSpc>
                <a:spcPct val="90000"/>
              </a:lnSpc>
              <a:spcBef>
                <a:spcPts val="0"/>
              </a:spcBef>
              <a:defRPr sz="3000" spc="150"/>
            </a:lvl1pPr>
            <a:lvl2pPr marL="370795" indent="-370795" defTabSz="309563">
              <a:lnSpc>
                <a:spcPct val="90000"/>
              </a:lnSpc>
              <a:spcBef>
                <a:spcPts val="0"/>
              </a:spcBef>
              <a:defRPr sz="3000" spc="150"/>
            </a:lvl2pPr>
            <a:lvl3pPr marL="454734" indent="-370795" defTabSz="309563">
              <a:lnSpc>
                <a:spcPct val="90000"/>
              </a:lnSpc>
              <a:spcBef>
                <a:spcPts val="0"/>
              </a:spcBef>
              <a:defRPr sz="3000" spc="150"/>
            </a:lvl3pPr>
            <a:lvl4pPr marL="532040" indent="-360590" defTabSz="309563">
              <a:lnSpc>
                <a:spcPct val="90000"/>
              </a:lnSpc>
              <a:spcBef>
                <a:spcPts val="0"/>
              </a:spcBef>
              <a:defRPr sz="3000" spc="150"/>
            </a:lvl4pPr>
            <a:lvl5pPr marL="607134" indent="-370795" defTabSz="309563">
              <a:lnSpc>
                <a:spcPct val="90000"/>
              </a:lnSpc>
              <a:spcBef>
                <a:spcPts val="0"/>
              </a:spcBef>
              <a:defRPr sz="3000" spc="150"/>
            </a:lvl5pPr>
          </a:lstStyle>
          <a:p>
            <a:r>
              <a:t>Body Level One</a:t>
            </a:r>
          </a:p>
          <a:p>
            <a:pPr lvl="1"/>
            <a:r>
              <a:t>Body Level Two</a:t>
            </a:r>
          </a:p>
          <a:p>
            <a:pPr lvl="2"/>
            <a:r>
              <a:t>Body Level Three</a:t>
            </a:r>
          </a:p>
          <a:p>
            <a:pPr lvl="3"/>
            <a:r>
              <a:t>Body Level Four</a:t>
            </a:r>
          </a:p>
          <a:p>
            <a:pPr lvl="4"/>
            <a:r>
              <a:t>Body Level Five</a:t>
            </a:r>
          </a:p>
        </p:txBody>
      </p:sp>
      <p:sp>
        <p:nvSpPr>
          <p:cNvPr id="268" name="Rectangle"/>
          <p:cNvSpPr>
            <a:spLocks noGrp="1"/>
          </p:cNvSpPr>
          <p:nvPr>
            <p:ph type="body" sz="quarter" idx="22"/>
          </p:nvPr>
        </p:nvSpPr>
        <p:spPr>
          <a:xfrm>
            <a:off x="469900" y="1741738"/>
            <a:ext cx="1377951" cy="68101"/>
          </a:xfrm>
          <a:prstGeom prst="rect">
            <a:avLst/>
          </a:prstGeom>
          <a:solidFill>
            <a:srgbClr val="179E99"/>
          </a:solidFill>
        </p:spPr>
        <p:txBody>
          <a:bodyPr lIns="71435" tIns="71435" rIns="71435" bIns="71435" anchor="ctr">
            <a:normAutofit/>
          </a:bodyPr>
          <a:lstStyle/>
          <a:p>
            <a:pPr>
              <a:defRPr spc="100"/>
            </a:pPr>
            <a:endParaRPr/>
          </a:p>
        </p:txBody>
      </p:sp>
      <p:sp>
        <p:nvSpPr>
          <p:cNvPr id="269" name="Right big  image slide"/>
          <p:cNvSpPr txBox="1">
            <a:spLocks noGrp="1"/>
          </p:cNvSpPr>
          <p:nvPr>
            <p:ph type="body" sz="quarter" idx="23"/>
          </p:nvPr>
        </p:nvSpPr>
        <p:spPr>
          <a:xfrm>
            <a:off x="465788" y="1845326"/>
            <a:ext cx="1189325" cy="233579"/>
          </a:xfrm>
          <a:prstGeom prst="rect">
            <a:avLst/>
          </a:prstGeom>
        </p:spPr>
        <p:txBody>
          <a:bodyPr>
            <a:normAutofit/>
          </a:bodyPr>
          <a:lstStyle>
            <a:lvl1pPr indent="47625" defTabSz="1372027">
              <a:lnSpc>
                <a:spcPct val="150000"/>
              </a:lnSpc>
              <a:spcBef>
                <a:spcPts val="0"/>
              </a:spcBef>
              <a:defRPr sz="3800" b="0" spc="0"/>
            </a:lvl1pPr>
          </a:lstStyle>
          <a:p>
            <a:pPr indent="63500" defTabSz="1829369">
              <a:lnSpc>
                <a:spcPct val="150000"/>
              </a:lnSpc>
              <a:spcBef>
                <a:spcPts val="0"/>
              </a:spcBef>
              <a:defRPr sz="3800" b="0" spc="0"/>
            </a:pPr>
            <a:endParaRPr/>
          </a:p>
        </p:txBody>
      </p:sp>
      <p:sp>
        <p:nvSpPr>
          <p:cNvPr id="270" name="Confidential"/>
          <p:cNvSpPr txBox="1"/>
          <p:nvPr/>
        </p:nvSpPr>
        <p:spPr>
          <a:xfrm>
            <a:off x="429736" y="4815167"/>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nSpc>
                <a:spcPct val="110000"/>
              </a:lnSpc>
              <a:defRPr sz="1800">
                <a:solidFill>
                  <a:srgbClr val="A9A9A9"/>
                </a:solidFill>
              </a:defRPr>
            </a:lvl1pPr>
          </a:lstStyle>
          <a:p>
            <a:r>
              <a:rPr sz="675"/>
              <a:t>IBM Confidential</a:t>
            </a:r>
          </a:p>
        </p:txBody>
      </p:sp>
      <p:sp>
        <p:nvSpPr>
          <p:cNvPr id="271" name="IBM Design | Hybrid cloud"/>
          <p:cNvSpPr txBox="1"/>
          <p:nvPr/>
        </p:nvSpPr>
        <p:spPr>
          <a:xfrm>
            <a:off x="3904773" y="4815167"/>
            <a:ext cx="13344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gn="ctr">
              <a:lnSpc>
                <a:spcPct val="110000"/>
              </a:lnSpc>
              <a:defRPr sz="1800">
                <a:solidFill>
                  <a:srgbClr val="A9A9A9"/>
                </a:solidFill>
              </a:defRPr>
            </a:lvl1pPr>
          </a:lstStyle>
          <a:p>
            <a:r>
              <a:rPr sz="675"/>
              <a:t>IBM Cloud Platform </a:t>
            </a:r>
          </a:p>
        </p:txBody>
      </p:sp>
      <p:sp>
        <p:nvSpPr>
          <p:cNvPr id="272" name="Text"/>
          <p:cNvSpPr txBox="1">
            <a:spLocks noGrp="1"/>
          </p:cNvSpPr>
          <p:nvPr>
            <p:ph type="body" sz="quarter" idx="24"/>
          </p:nvPr>
        </p:nvSpPr>
        <p:spPr>
          <a:xfrm>
            <a:off x="8603889" y="4803688"/>
            <a:ext cx="220029" cy="166843"/>
          </a:xfrm>
          <a:prstGeom prst="rect">
            <a:avLst/>
          </a:prstGeom>
        </p:spPr>
        <p:txBody>
          <a:bodyPr lIns="50800" tIns="50800" rIns="50800" bIns="50800" anchor="ctr">
            <a:normAutofit/>
          </a:bodyPr>
          <a:lstStyle>
            <a:lvl1pPr indent="47625" defTabSz="1372027">
              <a:lnSpc>
                <a:spcPct val="110000"/>
              </a:lnSpc>
              <a:spcBef>
                <a:spcPts val="0"/>
              </a:spcBef>
              <a:defRPr sz="2000" b="0" spc="0"/>
            </a:lvl1pPr>
          </a:lstStyle>
          <a:p>
            <a:pPr indent="63500" defTabSz="1829369">
              <a:lnSpc>
                <a:spcPct val="110000"/>
              </a:lnSpc>
              <a:spcBef>
                <a:spcPts val="0"/>
              </a:spcBef>
              <a:defRPr sz="2000" b="0" spc="0"/>
            </a:pPr>
            <a:endParaRPr/>
          </a:p>
        </p:txBody>
      </p:sp>
      <p:sp>
        <p:nvSpPr>
          <p:cNvPr id="273"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4109747261"/>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x">
  <p:cSld name="Divider Slide + tinted SubH light">
    <p:bg>
      <p:bgPr>
        <a:solidFill>
          <a:srgbClr val="FFFFFF"/>
        </a:solidFill>
        <a:effectLst/>
      </p:bgPr>
    </p:bg>
    <p:spTree>
      <p:nvGrpSpPr>
        <p:cNvPr id="1" name=""/>
        <p:cNvGrpSpPr/>
        <p:nvPr/>
      </p:nvGrpSpPr>
      <p:grpSpPr>
        <a:xfrm>
          <a:off x="0" y="0"/>
          <a:ext cx="0" cy="0"/>
          <a:chOff x="0" y="0"/>
          <a:chExt cx="0" cy="0"/>
        </a:xfrm>
      </p:grpSpPr>
      <p:sp>
        <p:nvSpPr>
          <p:cNvPr id="280" name="Image"/>
          <p:cNvSpPr>
            <a:spLocks noGrp="1"/>
          </p:cNvSpPr>
          <p:nvPr>
            <p:ph type="pic" idx="21"/>
          </p:nvPr>
        </p:nvSpPr>
        <p:spPr>
          <a:xfrm>
            <a:off x="-25466" y="-12843"/>
            <a:ext cx="9194933" cy="5173948"/>
          </a:xfrm>
          <a:prstGeom prst="rect">
            <a:avLst/>
          </a:prstGeom>
        </p:spPr>
        <p:txBody>
          <a:bodyPr lIns="91439" tIns="45719" rIns="91439" bIns="45719"/>
          <a:lstStyle/>
          <a:p>
            <a:endParaRPr/>
          </a:p>
        </p:txBody>
      </p:sp>
      <p:sp>
        <p:nvSpPr>
          <p:cNvPr id="281" name="Body Level One…"/>
          <p:cNvSpPr txBox="1">
            <a:spLocks noGrp="1"/>
          </p:cNvSpPr>
          <p:nvPr>
            <p:ph type="body" sz="quarter" idx="1"/>
          </p:nvPr>
        </p:nvSpPr>
        <p:spPr>
          <a:xfrm>
            <a:off x="441325" y="2260198"/>
            <a:ext cx="3324226" cy="785812"/>
          </a:xfrm>
          <a:prstGeom prst="rect">
            <a:avLst/>
          </a:prstGeom>
        </p:spPr>
        <p:txBody>
          <a:bodyPr>
            <a:normAutofit/>
          </a:bodyPr>
          <a:lstStyle>
            <a:lvl1pPr defTabSz="309563">
              <a:lnSpc>
                <a:spcPct val="90000"/>
              </a:lnSpc>
              <a:spcBef>
                <a:spcPts val="0"/>
              </a:spcBef>
              <a:defRPr sz="3000" spc="150">
                <a:solidFill>
                  <a:srgbClr val="595959"/>
                </a:solidFill>
              </a:defRPr>
            </a:lvl1pPr>
            <a:lvl2pPr marL="370795" indent="-370795" defTabSz="309563">
              <a:lnSpc>
                <a:spcPct val="90000"/>
              </a:lnSpc>
              <a:spcBef>
                <a:spcPts val="0"/>
              </a:spcBef>
              <a:defRPr sz="3000" spc="150">
                <a:solidFill>
                  <a:srgbClr val="595959"/>
                </a:solidFill>
              </a:defRPr>
            </a:lvl2pPr>
            <a:lvl3pPr marL="454734" indent="-370795" defTabSz="309563">
              <a:lnSpc>
                <a:spcPct val="90000"/>
              </a:lnSpc>
              <a:spcBef>
                <a:spcPts val="0"/>
              </a:spcBef>
              <a:defRPr sz="3000" spc="150">
                <a:solidFill>
                  <a:srgbClr val="595959"/>
                </a:solidFill>
              </a:defRPr>
            </a:lvl3pPr>
            <a:lvl4pPr marL="532040" indent="-360590" defTabSz="309563">
              <a:lnSpc>
                <a:spcPct val="90000"/>
              </a:lnSpc>
              <a:spcBef>
                <a:spcPts val="0"/>
              </a:spcBef>
              <a:defRPr sz="3000" spc="150">
                <a:solidFill>
                  <a:srgbClr val="595959"/>
                </a:solidFill>
              </a:defRPr>
            </a:lvl4pPr>
            <a:lvl5pPr marL="607134" indent="-370795" defTabSz="309563">
              <a:lnSpc>
                <a:spcPct val="90000"/>
              </a:lnSpc>
              <a:spcBef>
                <a:spcPts val="0"/>
              </a:spcBef>
              <a:defRPr sz="3000" spc="150">
                <a:solidFill>
                  <a:srgbClr val="595959"/>
                </a:solidFill>
              </a:defRPr>
            </a:lvl5pPr>
          </a:lstStyle>
          <a:p>
            <a:r>
              <a:t>Body Level One</a:t>
            </a:r>
          </a:p>
          <a:p>
            <a:pPr lvl="1"/>
            <a:r>
              <a:t>Body Level Two</a:t>
            </a:r>
          </a:p>
          <a:p>
            <a:pPr lvl="2"/>
            <a:r>
              <a:t>Body Level Three</a:t>
            </a:r>
          </a:p>
          <a:p>
            <a:pPr lvl="3"/>
            <a:r>
              <a:t>Body Level Four</a:t>
            </a:r>
          </a:p>
          <a:p>
            <a:pPr lvl="4"/>
            <a:r>
              <a:t>Body Level Five</a:t>
            </a:r>
          </a:p>
        </p:txBody>
      </p:sp>
      <p:sp>
        <p:nvSpPr>
          <p:cNvPr id="282" name="Rectangle"/>
          <p:cNvSpPr>
            <a:spLocks noGrp="1"/>
          </p:cNvSpPr>
          <p:nvPr>
            <p:ph type="body" sz="quarter" idx="22"/>
          </p:nvPr>
        </p:nvSpPr>
        <p:spPr>
          <a:xfrm>
            <a:off x="469900" y="1741738"/>
            <a:ext cx="1377951" cy="68101"/>
          </a:xfrm>
          <a:prstGeom prst="rect">
            <a:avLst/>
          </a:prstGeom>
          <a:solidFill>
            <a:srgbClr val="179E99"/>
          </a:solidFill>
        </p:spPr>
        <p:txBody>
          <a:bodyPr lIns="71435" tIns="71435" rIns="71435" bIns="71435" anchor="ctr">
            <a:normAutofit/>
          </a:bodyPr>
          <a:lstStyle/>
          <a:p>
            <a:pPr>
              <a:defRPr spc="100"/>
            </a:pPr>
            <a:endParaRPr/>
          </a:p>
        </p:txBody>
      </p:sp>
      <p:sp>
        <p:nvSpPr>
          <p:cNvPr id="283" name="Right big  image slide"/>
          <p:cNvSpPr txBox="1">
            <a:spLocks noGrp="1"/>
          </p:cNvSpPr>
          <p:nvPr>
            <p:ph type="body" sz="quarter" idx="23"/>
          </p:nvPr>
        </p:nvSpPr>
        <p:spPr>
          <a:xfrm>
            <a:off x="465788" y="1845326"/>
            <a:ext cx="1189325" cy="233579"/>
          </a:xfrm>
          <a:prstGeom prst="rect">
            <a:avLst/>
          </a:prstGeom>
        </p:spPr>
        <p:txBody>
          <a:bodyPr>
            <a:normAutofit/>
          </a:bodyPr>
          <a:lstStyle>
            <a:lvl1pPr indent="47625" defTabSz="1372027">
              <a:lnSpc>
                <a:spcPct val="150000"/>
              </a:lnSpc>
              <a:spcBef>
                <a:spcPts val="0"/>
              </a:spcBef>
              <a:defRPr sz="3800" b="0" spc="0">
                <a:solidFill>
                  <a:srgbClr val="595959"/>
                </a:solidFill>
              </a:defRPr>
            </a:lvl1pPr>
          </a:lstStyle>
          <a:p>
            <a:pPr indent="63500" defTabSz="1829369">
              <a:lnSpc>
                <a:spcPct val="150000"/>
              </a:lnSpc>
              <a:spcBef>
                <a:spcPts val="0"/>
              </a:spcBef>
              <a:defRPr sz="3800" b="0" spc="0">
                <a:solidFill>
                  <a:srgbClr val="595959"/>
                </a:solidFill>
              </a:defRPr>
            </a:pPr>
            <a:endParaRPr/>
          </a:p>
        </p:txBody>
      </p:sp>
      <p:sp>
        <p:nvSpPr>
          <p:cNvPr id="284" name="Text"/>
          <p:cNvSpPr txBox="1">
            <a:spLocks noGrp="1"/>
          </p:cNvSpPr>
          <p:nvPr>
            <p:ph type="body" sz="quarter" idx="24"/>
          </p:nvPr>
        </p:nvSpPr>
        <p:spPr>
          <a:xfrm>
            <a:off x="8603889" y="4813222"/>
            <a:ext cx="220029" cy="166843"/>
          </a:xfrm>
          <a:prstGeom prst="rect">
            <a:avLst/>
          </a:prstGeom>
        </p:spPr>
        <p:txBody>
          <a:bodyPr lIns="50800" tIns="50800" rIns="50800" bIns="50800">
            <a:normAutofit/>
          </a:bodyPr>
          <a:lstStyle>
            <a:lvl1pPr indent="47625" defTabSz="1372027">
              <a:lnSpc>
                <a:spcPct val="110000"/>
              </a:lnSpc>
              <a:spcBef>
                <a:spcPts val="0"/>
              </a:spcBef>
              <a:defRPr sz="2000" b="0" spc="0">
                <a:solidFill>
                  <a:srgbClr val="26475B"/>
                </a:solidFill>
              </a:defRPr>
            </a:lvl1pPr>
          </a:lstStyle>
          <a:p>
            <a:pPr indent="63500" defTabSz="1829369">
              <a:lnSpc>
                <a:spcPct val="110000"/>
              </a:lnSpc>
              <a:spcBef>
                <a:spcPts val="0"/>
              </a:spcBef>
              <a:defRPr sz="2000" b="0" spc="0">
                <a:solidFill>
                  <a:srgbClr val="26475B"/>
                </a:solidFill>
              </a:defRPr>
            </a:pPr>
            <a:endParaRPr/>
          </a:p>
        </p:txBody>
      </p:sp>
      <p:sp>
        <p:nvSpPr>
          <p:cNvPr id="285" name="Confidential"/>
          <p:cNvSpPr txBox="1"/>
          <p:nvPr/>
        </p:nvSpPr>
        <p:spPr>
          <a:xfrm>
            <a:off x="429736" y="4813222"/>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10000"/>
              </a:lnSpc>
              <a:defRPr sz="1800">
                <a:solidFill>
                  <a:srgbClr val="26475B"/>
                </a:solidFill>
              </a:defRPr>
            </a:lvl1pPr>
          </a:lstStyle>
          <a:p>
            <a:r>
              <a:rPr sz="675"/>
              <a:t>IBM Confidential</a:t>
            </a:r>
          </a:p>
        </p:txBody>
      </p:sp>
      <p:sp>
        <p:nvSpPr>
          <p:cNvPr id="286" name="IBM Design | Hybrid cloud"/>
          <p:cNvSpPr txBox="1"/>
          <p:nvPr/>
        </p:nvSpPr>
        <p:spPr>
          <a:xfrm>
            <a:off x="3904773" y="4813222"/>
            <a:ext cx="13344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gn="ctr">
              <a:lnSpc>
                <a:spcPct val="110000"/>
              </a:lnSpc>
              <a:defRPr sz="1800">
                <a:solidFill>
                  <a:srgbClr val="26475B"/>
                </a:solidFill>
              </a:defRPr>
            </a:lvl1pPr>
          </a:lstStyle>
          <a:p>
            <a:r>
              <a:rPr sz="675"/>
              <a:t>IBM Cloud Platform </a:t>
            </a:r>
          </a:p>
        </p:txBody>
      </p:sp>
      <p:sp>
        <p:nvSpPr>
          <p:cNvPr id="287"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536176468"/>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x">
  <p:cSld name="Divider Slide Top Light">
    <p:bg>
      <p:bgPr>
        <a:solidFill>
          <a:srgbClr val="FFFFFF"/>
        </a:solidFill>
        <a:effectLst/>
      </p:bgPr>
    </p:bg>
    <p:spTree>
      <p:nvGrpSpPr>
        <p:cNvPr id="1" name=""/>
        <p:cNvGrpSpPr/>
        <p:nvPr/>
      </p:nvGrpSpPr>
      <p:grpSpPr>
        <a:xfrm>
          <a:off x="0" y="0"/>
          <a:ext cx="0" cy="0"/>
          <a:chOff x="0" y="0"/>
          <a:chExt cx="0" cy="0"/>
        </a:xfrm>
      </p:grpSpPr>
      <p:sp>
        <p:nvSpPr>
          <p:cNvPr id="294" name="Body Level One…"/>
          <p:cNvSpPr txBox="1">
            <a:spLocks noGrp="1"/>
          </p:cNvSpPr>
          <p:nvPr>
            <p:ph type="body" sz="quarter" idx="1"/>
          </p:nvPr>
        </p:nvSpPr>
        <p:spPr>
          <a:xfrm>
            <a:off x="465137" y="456081"/>
            <a:ext cx="1377951" cy="68101"/>
          </a:xfrm>
          <a:prstGeom prst="rect">
            <a:avLst/>
          </a:prstGeom>
          <a:solidFill>
            <a:srgbClr val="A875FC"/>
          </a:solidFill>
        </p:spPr>
        <p:txBody>
          <a:bodyPr lIns="71435" tIns="71435" rIns="71435" bIns="71435" anchor="ctr">
            <a:normAutofit/>
          </a:bodyPr>
          <a:lstStyle/>
          <a:p>
            <a:r>
              <a:t>Body Level One</a:t>
            </a:r>
          </a:p>
          <a:p>
            <a:pPr lvl="1"/>
            <a:r>
              <a:t>Body Level Two</a:t>
            </a:r>
          </a:p>
          <a:p>
            <a:pPr lvl="2"/>
            <a:r>
              <a:t>Body Level Three</a:t>
            </a:r>
          </a:p>
          <a:p>
            <a:pPr lvl="3"/>
            <a:r>
              <a:t>Body Level Four</a:t>
            </a:r>
          </a:p>
          <a:p>
            <a:pPr lvl="4"/>
            <a:r>
              <a:t>Body Level Five</a:t>
            </a:r>
          </a:p>
        </p:txBody>
      </p:sp>
      <p:sp>
        <p:nvSpPr>
          <p:cNvPr id="295" name="Divider Slide"/>
          <p:cNvSpPr>
            <a:spLocks noGrp="1"/>
          </p:cNvSpPr>
          <p:nvPr>
            <p:ph type="body" sz="quarter" idx="21"/>
          </p:nvPr>
        </p:nvSpPr>
        <p:spPr>
          <a:xfrm>
            <a:off x="441325" y="614026"/>
            <a:ext cx="3324226" cy="785811"/>
          </a:xfrm>
          <a:prstGeom prst="rect">
            <a:avLst/>
          </a:prstGeom>
        </p:spPr>
        <p:txBody>
          <a:bodyPr>
            <a:normAutofit/>
          </a:bodyPr>
          <a:lstStyle>
            <a:lvl1pPr defTabSz="619125">
              <a:lnSpc>
                <a:spcPct val="90000"/>
              </a:lnSpc>
              <a:spcBef>
                <a:spcPts val="0"/>
              </a:spcBef>
              <a:defRPr sz="8000" spc="400">
                <a:solidFill>
                  <a:srgbClr val="595959"/>
                </a:solidFill>
              </a:defRPr>
            </a:lvl1pPr>
          </a:lstStyle>
          <a:p>
            <a:pPr defTabSz="825500">
              <a:lnSpc>
                <a:spcPct val="90000"/>
              </a:lnSpc>
              <a:spcBef>
                <a:spcPts val="0"/>
              </a:spcBef>
              <a:defRPr sz="8000" spc="400">
                <a:solidFill>
                  <a:srgbClr val="595959"/>
                </a:solidFill>
              </a:defRPr>
            </a:pPr>
            <a:endParaRPr/>
          </a:p>
        </p:txBody>
      </p:sp>
      <p:sp>
        <p:nvSpPr>
          <p:cNvPr id="296" name="Text"/>
          <p:cNvSpPr txBox="1">
            <a:spLocks noGrp="1"/>
          </p:cNvSpPr>
          <p:nvPr>
            <p:ph type="body" sz="quarter" idx="22"/>
          </p:nvPr>
        </p:nvSpPr>
        <p:spPr>
          <a:xfrm>
            <a:off x="8603889" y="4813222"/>
            <a:ext cx="220029" cy="166843"/>
          </a:xfrm>
          <a:prstGeom prst="rect">
            <a:avLst/>
          </a:prstGeom>
        </p:spPr>
        <p:txBody>
          <a:bodyPr lIns="50800" tIns="50800" rIns="50800" bIns="50800">
            <a:normAutofit/>
          </a:bodyPr>
          <a:lstStyle>
            <a:lvl1pPr indent="47625" defTabSz="1372027">
              <a:lnSpc>
                <a:spcPct val="110000"/>
              </a:lnSpc>
              <a:spcBef>
                <a:spcPts val="0"/>
              </a:spcBef>
              <a:defRPr sz="2000" b="0" spc="0">
                <a:solidFill>
                  <a:srgbClr val="26475B"/>
                </a:solidFill>
              </a:defRPr>
            </a:lvl1pPr>
          </a:lstStyle>
          <a:p>
            <a:pPr indent="63500" defTabSz="1829369">
              <a:lnSpc>
                <a:spcPct val="110000"/>
              </a:lnSpc>
              <a:spcBef>
                <a:spcPts val="0"/>
              </a:spcBef>
              <a:defRPr sz="2000" b="0" spc="0">
                <a:solidFill>
                  <a:srgbClr val="26475B"/>
                </a:solidFill>
              </a:defRPr>
            </a:pPr>
            <a:endParaRPr/>
          </a:p>
        </p:txBody>
      </p:sp>
      <p:sp>
        <p:nvSpPr>
          <p:cNvPr id="297" name="Confidential"/>
          <p:cNvSpPr txBox="1"/>
          <p:nvPr/>
        </p:nvSpPr>
        <p:spPr>
          <a:xfrm>
            <a:off x="429736" y="4813222"/>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10000"/>
              </a:lnSpc>
              <a:defRPr sz="1800">
                <a:solidFill>
                  <a:srgbClr val="26475B"/>
                </a:solidFill>
              </a:defRPr>
            </a:lvl1pPr>
          </a:lstStyle>
          <a:p>
            <a:r>
              <a:rPr sz="675"/>
              <a:t>IBM Confidential</a:t>
            </a:r>
          </a:p>
        </p:txBody>
      </p:sp>
      <p:sp>
        <p:nvSpPr>
          <p:cNvPr id="298" name="IBM Design | Hybrid cloud"/>
          <p:cNvSpPr txBox="1"/>
          <p:nvPr/>
        </p:nvSpPr>
        <p:spPr>
          <a:xfrm>
            <a:off x="3904773" y="4813222"/>
            <a:ext cx="13344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gn="ctr">
              <a:lnSpc>
                <a:spcPct val="110000"/>
              </a:lnSpc>
              <a:defRPr sz="1800">
                <a:solidFill>
                  <a:srgbClr val="26475B"/>
                </a:solidFill>
              </a:defRPr>
            </a:lvl1pPr>
          </a:lstStyle>
          <a:p>
            <a:r>
              <a:rPr sz="675"/>
              <a:t>IBM Cloud Platform </a:t>
            </a:r>
          </a:p>
        </p:txBody>
      </p:sp>
      <p:sp>
        <p:nvSpPr>
          <p:cNvPr id="299"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770108904"/>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
  <p:cSld name="Divider Slide Top Sub Headline">
    <p:bg>
      <p:bgPr>
        <a:solidFill>
          <a:srgbClr val="000000"/>
        </a:solidFill>
        <a:effectLst/>
      </p:bgPr>
    </p:bg>
    <p:spTree>
      <p:nvGrpSpPr>
        <p:cNvPr id="1" name=""/>
        <p:cNvGrpSpPr/>
        <p:nvPr/>
      </p:nvGrpSpPr>
      <p:grpSpPr>
        <a:xfrm>
          <a:off x="0" y="0"/>
          <a:ext cx="0" cy="0"/>
          <a:chOff x="0" y="0"/>
          <a:chExt cx="0" cy="0"/>
        </a:xfrm>
      </p:grpSpPr>
      <p:sp>
        <p:nvSpPr>
          <p:cNvPr id="306" name="Body Level One…"/>
          <p:cNvSpPr txBox="1">
            <a:spLocks noGrp="1"/>
          </p:cNvSpPr>
          <p:nvPr>
            <p:ph type="body" sz="quarter" idx="1"/>
          </p:nvPr>
        </p:nvSpPr>
        <p:spPr>
          <a:xfrm>
            <a:off x="469900" y="451494"/>
            <a:ext cx="1377951" cy="68101"/>
          </a:xfrm>
          <a:prstGeom prst="rect">
            <a:avLst/>
          </a:prstGeom>
          <a:solidFill>
            <a:srgbClr val="A875FC"/>
          </a:solidFill>
        </p:spPr>
        <p:txBody>
          <a:bodyPr lIns="71435" tIns="71435" rIns="71435" bIns="71435" anchor="ctr">
            <a:normAutofit/>
          </a:bodyPr>
          <a:lstStyle/>
          <a:p>
            <a:r>
              <a:t>Body Level One</a:t>
            </a:r>
          </a:p>
          <a:p>
            <a:pPr lvl="1"/>
            <a:r>
              <a:t>Body Level Two</a:t>
            </a:r>
          </a:p>
          <a:p>
            <a:pPr lvl="2"/>
            <a:r>
              <a:t>Body Level Three</a:t>
            </a:r>
          </a:p>
          <a:p>
            <a:pPr lvl="3"/>
            <a:r>
              <a:t>Body Level Four</a:t>
            </a:r>
          </a:p>
          <a:p>
            <a:pPr lvl="4"/>
            <a:r>
              <a:t>Body Level Five</a:t>
            </a:r>
          </a:p>
        </p:txBody>
      </p:sp>
      <p:sp>
        <p:nvSpPr>
          <p:cNvPr id="307" name="Right big  image slide"/>
          <p:cNvSpPr txBox="1">
            <a:spLocks noGrp="1"/>
          </p:cNvSpPr>
          <p:nvPr>
            <p:ph type="body" sz="quarter" idx="21"/>
          </p:nvPr>
        </p:nvSpPr>
        <p:spPr>
          <a:xfrm>
            <a:off x="465788" y="555084"/>
            <a:ext cx="1189325" cy="233579"/>
          </a:xfrm>
          <a:prstGeom prst="rect">
            <a:avLst/>
          </a:prstGeom>
        </p:spPr>
        <p:txBody>
          <a:bodyPr>
            <a:normAutofit/>
          </a:bodyPr>
          <a:lstStyle>
            <a:lvl1pPr indent="47625" defTabSz="1372027">
              <a:lnSpc>
                <a:spcPct val="150000"/>
              </a:lnSpc>
              <a:spcBef>
                <a:spcPts val="0"/>
              </a:spcBef>
              <a:defRPr sz="3800" b="0" spc="0"/>
            </a:lvl1pPr>
          </a:lstStyle>
          <a:p>
            <a:pPr indent="63500" defTabSz="1829369">
              <a:lnSpc>
                <a:spcPct val="150000"/>
              </a:lnSpc>
              <a:spcBef>
                <a:spcPts val="0"/>
              </a:spcBef>
              <a:defRPr sz="3800" b="0" spc="0"/>
            </a:pPr>
            <a:endParaRPr/>
          </a:p>
        </p:txBody>
      </p:sp>
      <p:sp>
        <p:nvSpPr>
          <p:cNvPr id="308" name="Divider Slide"/>
          <p:cNvSpPr>
            <a:spLocks noGrp="1"/>
          </p:cNvSpPr>
          <p:nvPr>
            <p:ph type="body" sz="quarter" idx="22"/>
          </p:nvPr>
        </p:nvSpPr>
        <p:spPr>
          <a:xfrm>
            <a:off x="441325" y="969954"/>
            <a:ext cx="3324226" cy="785812"/>
          </a:xfrm>
          <a:prstGeom prst="rect">
            <a:avLst/>
          </a:prstGeom>
        </p:spPr>
        <p:txBody>
          <a:bodyPr>
            <a:normAutofit/>
          </a:bodyPr>
          <a:lstStyle>
            <a:lvl1pPr defTabSz="619125">
              <a:lnSpc>
                <a:spcPct val="90000"/>
              </a:lnSpc>
              <a:spcBef>
                <a:spcPts val="0"/>
              </a:spcBef>
              <a:defRPr sz="8000" spc="400"/>
            </a:lvl1pPr>
          </a:lstStyle>
          <a:p>
            <a:pPr defTabSz="825500">
              <a:lnSpc>
                <a:spcPct val="90000"/>
              </a:lnSpc>
              <a:spcBef>
                <a:spcPts val="0"/>
              </a:spcBef>
              <a:defRPr sz="8000" spc="400"/>
            </a:pPr>
            <a:endParaRPr/>
          </a:p>
        </p:txBody>
      </p:sp>
      <p:sp>
        <p:nvSpPr>
          <p:cNvPr id="309" name="Confidential"/>
          <p:cNvSpPr txBox="1"/>
          <p:nvPr/>
        </p:nvSpPr>
        <p:spPr>
          <a:xfrm>
            <a:off x="429736" y="4815167"/>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nSpc>
                <a:spcPct val="110000"/>
              </a:lnSpc>
              <a:defRPr sz="1800">
                <a:solidFill>
                  <a:srgbClr val="A9A9A9"/>
                </a:solidFill>
              </a:defRPr>
            </a:lvl1pPr>
          </a:lstStyle>
          <a:p>
            <a:r>
              <a:rPr sz="675"/>
              <a:t>IBM Confidential</a:t>
            </a:r>
          </a:p>
        </p:txBody>
      </p:sp>
      <p:sp>
        <p:nvSpPr>
          <p:cNvPr id="310" name="IBM Design | Hybrid cloud"/>
          <p:cNvSpPr txBox="1"/>
          <p:nvPr/>
        </p:nvSpPr>
        <p:spPr>
          <a:xfrm>
            <a:off x="3904773" y="4815167"/>
            <a:ext cx="13344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gn="ctr">
              <a:lnSpc>
                <a:spcPct val="110000"/>
              </a:lnSpc>
              <a:defRPr sz="1800">
                <a:solidFill>
                  <a:srgbClr val="A9A9A9"/>
                </a:solidFill>
              </a:defRPr>
            </a:lvl1pPr>
          </a:lstStyle>
          <a:p>
            <a:r>
              <a:rPr sz="675"/>
              <a:t>IBM Cloud Platform </a:t>
            </a:r>
          </a:p>
        </p:txBody>
      </p:sp>
      <p:sp>
        <p:nvSpPr>
          <p:cNvPr id="311" name="Text"/>
          <p:cNvSpPr txBox="1">
            <a:spLocks noGrp="1"/>
          </p:cNvSpPr>
          <p:nvPr>
            <p:ph type="body" sz="quarter" idx="23"/>
          </p:nvPr>
        </p:nvSpPr>
        <p:spPr>
          <a:xfrm>
            <a:off x="8603889" y="4803688"/>
            <a:ext cx="220029" cy="166843"/>
          </a:xfrm>
          <a:prstGeom prst="rect">
            <a:avLst/>
          </a:prstGeom>
        </p:spPr>
        <p:txBody>
          <a:bodyPr lIns="50800" tIns="50800" rIns="50800" bIns="50800" anchor="ctr">
            <a:normAutofit/>
          </a:bodyPr>
          <a:lstStyle>
            <a:lvl1pPr indent="47625" defTabSz="1372027">
              <a:lnSpc>
                <a:spcPct val="110000"/>
              </a:lnSpc>
              <a:spcBef>
                <a:spcPts val="0"/>
              </a:spcBef>
              <a:defRPr sz="2000" b="0" spc="0"/>
            </a:lvl1pPr>
          </a:lstStyle>
          <a:p>
            <a:pPr indent="63500" defTabSz="1829369">
              <a:lnSpc>
                <a:spcPct val="110000"/>
              </a:lnSpc>
              <a:spcBef>
                <a:spcPts val="0"/>
              </a:spcBef>
              <a:defRPr sz="2000" b="0" spc="0"/>
            </a:pPr>
            <a:endParaRPr/>
          </a:p>
        </p:txBody>
      </p:sp>
      <p:sp>
        <p:nvSpPr>
          <p:cNvPr id="312"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154790525"/>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x">
  <p:cSld name="Divider Slide Top Sub Headline Light">
    <p:bg>
      <p:bgPr>
        <a:solidFill>
          <a:srgbClr val="FFFFFF"/>
        </a:solidFill>
        <a:effectLst/>
      </p:bgPr>
    </p:bg>
    <p:spTree>
      <p:nvGrpSpPr>
        <p:cNvPr id="1" name=""/>
        <p:cNvGrpSpPr/>
        <p:nvPr/>
      </p:nvGrpSpPr>
      <p:grpSpPr>
        <a:xfrm>
          <a:off x="0" y="0"/>
          <a:ext cx="0" cy="0"/>
          <a:chOff x="0" y="0"/>
          <a:chExt cx="0" cy="0"/>
        </a:xfrm>
      </p:grpSpPr>
      <p:sp>
        <p:nvSpPr>
          <p:cNvPr id="319" name="Body Level One…"/>
          <p:cNvSpPr txBox="1">
            <a:spLocks noGrp="1"/>
          </p:cNvSpPr>
          <p:nvPr>
            <p:ph type="body" sz="quarter" idx="1"/>
          </p:nvPr>
        </p:nvSpPr>
        <p:spPr>
          <a:xfrm>
            <a:off x="469900" y="451494"/>
            <a:ext cx="1377951" cy="68101"/>
          </a:xfrm>
          <a:prstGeom prst="rect">
            <a:avLst/>
          </a:prstGeom>
          <a:solidFill>
            <a:srgbClr val="A875FC"/>
          </a:solidFill>
        </p:spPr>
        <p:txBody>
          <a:bodyPr lIns="71435" tIns="71435" rIns="71435" bIns="71435" anchor="ctr">
            <a:normAutofit/>
          </a:bodyPr>
          <a:lstStyle/>
          <a:p>
            <a:r>
              <a:t>Body Level One</a:t>
            </a:r>
          </a:p>
          <a:p>
            <a:pPr lvl="1"/>
            <a:r>
              <a:t>Body Level Two</a:t>
            </a:r>
          </a:p>
          <a:p>
            <a:pPr lvl="2"/>
            <a:r>
              <a:t>Body Level Three</a:t>
            </a:r>
          </a:p>
          <a:p>
            <a:pPr lvl="3"/>
            <a:r>
              <a:t>Body Level Four</a:t>
            </a:r>
          </a:p>
          <a:p>
            <a:pPr lvl="4"/>
            <a:r>
              <a:t>Body Level Five</a:t>
            </a:r>
          </a:p>
        </p:txBody>
      </p:sp>
      <p:sp>
        <p:nvSpPr>
          <p:cNvPr id="320" name="Right big  image slide"/>
          <p:cNvSpPr txBox="1">
            <a:spLocks noGrp="1"/>
          </p:cNvSpPr>
          <p:nvPr>
            <p:ph type="body" sz="quarter" idx="21"/>
          </p:nvPr>
        </p:nvSpPr>
        <p:spPr>
          <a:xfrm>
            <a:off x="465788" y="555084"/>
            <a:ext cx="1189325" cy="233579"/>
          </a:xfrm>
          <a:prstGeom prst="rect">
            <a:avLst/>
          </a:prstGeom>
        </p:spPr>
        <p:txBody>
          <a:bodyPr>
            <a:normAutofit/>
          </a:bodyPr>
          <a:lstStyle>
            <a:lvl1pPr indent="47625" defTabSz="1372027">
              <a:lnSpc>
                <a:spcPct val="150000"/>
              </a:lnSpc>
              <a:spcBef>
                <a:spcPts val="0"/>
              </a:spcBef>
              <a:defRPr sz="3800" b="0" spc="0">
                <a:solidFill>
                  <a:srgbClr val="595959"/>
                </a:solidFill>
              </a:defRPr>
            </a:lvl1pPr>
          </a:lstStyle>
          <a:p>
            <a:pPr indent="63500" defTabSz="1829369">
              <a:lnSpc>
                <a:spcPct val="150000"/>
              </a:lnSpc>
              <a:spcBef>
                <a:spcPts val="0"/>
              </a:spcBef>
              <a:defRPr sz="3800" b="0" spc="0">
                <a:solidFill>
                  <a:srgbClr val="595959"/>
                </a:solidFill>
              </a:defRPr>
            </a:pPr>
            <a:endParaRPr/>
          </a:p>
        </p:txBody>
      </p:sp>
      <p:sp>
        <p:nvSpPr>
          <p:cNvPr id="321" name="Divider Slide"/>
          <p:cNvSpPr>
            <a:spLocks noGrp="1"/>
          </p:cNvSpPr>
          <p:nvPr>
            <p:ph type="body" sz="quarter" idx="22"/>
          </p:nvPr>
        </p:nvSpPr>
        <p:spPr>
          <a:xfrm>
            <a:off x="441325" y="969954"/>
            <a:ext cx="3324226" cy="785812"/>
          </a:xfrm>
          <a:prstGeom prst="rect">
            <a:avLst/>
          </a:prstGeom>
        </p:spPr>
        <p:txBody>
          <a:bodyPr>
            <a:normAutofit/>
          </a:bodyPr>
          <a:lstStyle>
            <a:lvl1pPr defTabSz="619125">
              <a:lnSpc>
                <a:spcPct val="90000"/>
              </a:lnSpc>
              <a:spcBef>
                <a:spcPts val="0"/>
              </a:spcBef>
              <a:defRPr sz="8000" spc="400">
                <a:solidFill>
                  <a:srgbClr val="595959"/>
                </a:solidFill>
              </a:defRPr>
            </a:lvl1pPr>
          </a:lstStyle>
          <a:p>
            <a:pPr defTabSz="825500">
              <a:lnSpc>
                <a:spcPct val="90000"/>
              </a:lnSpc>
              <a:spcBef>
                <a:spcPts val="0"/>
              </a:spcBef>
              <a:defRPr sz="8000" spc="400">
                <a:solidFill>
                  <a:srgbClr val="595959"/>
                </a:solidFill>
              </a:defRPr>
            </a:pPr>
            <a:endParaRPr/>
          </a:p>
        </p:txBody>
      </p:sp>
      <p:sp>
        <p:nvSpPr>
          <p:cNvPr id="322" name="Text"/>
          <p:cNvSpPr txBox="1">
            <a:spLocks noGrp="1"/>
          </p:cNvSpPr>
          <p:nvPr>
            <p:ph type="body" sz="quarter" idx="23"/>
          </p:nvPr>
        </p:nvSpPr>
        <p:spPr>
          <a:xfrm>
            <a:off x="8603889" y="4813222"/>
            <a:ext cx="220029" cy="166843"/>
          </a:xfrm>
          <a:prstGeom prst="rect">
            <a:avLst/>
          </a:prstGeom>
        </p:spPr>
        <p:txBody>
          <a:bodyPr lIns="50800" tIns="50800" rIns="50800" bIns="50800">
            <a:normAutofit/>
          </a:bodyPr>
          <a:lstStyle>
            <a:lvl1pPr indent="47625" defTabSz="1372027">
              <a:lnSpc>
                <a:spcPct val="110000"/>
              </a:lnSpc>
              <a:spcBef>
                <a:spcPts val="0"/>
              </a:spcBef>
              <a:defRPr sz="2000" b="0" spc="0">
                <a:solidFill>
                  <a:srgbClr val="26475B"/>
                </a:solidFill>
              </a:defRPr>
            </a:lvl1pPr>
          </a:lstStyle>
          <a:p>
            <a:pPr indent="63500" defTabSz="1829369">
              <a:lnSpc>
                <a:spcPct val="110000"/>
              </a:lnSpc>
              <a:spcBef>
                <a:spcPts val="0"/>
              </a:spcBef>
              <a:defRPr sz="2000" b="0" spc="0">
                <a:solidFill>
                  <a:srgbClr val="26475B"/>
                </a:solidFill>
              </a:defRPr>
            </a:pPr>
            <a:endParaRPr/>
          </a:p>
        </p:txBody>
      </p:sp>
      <p:sp>
        <p:nvSpPr>
          <p:cNvPr id="323" name="Confidential"/>
          <p:cNvSpPr txBox="1"/>
          <p:nvPr/>
        </p:nvSpPr>
        <p:spPr>
          <a:xfrm>
            <a:off x="429736" y="4813222"/>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10000"/>
              </a:lnSpc>
              <a:defRPr sz="1800">
                <a:solidFill>
                  <a:srgbClr val="26475B"/>
                </a:solidFill>
              </a:defRPr>
            </a:lvl1pPr>
          </a:lstStyle>
          <a:p>
            <a:r>
              <a:rPr sz="675"/>
              <a:t>IBM Confidential</a:t>
            </a:r>
          </a:p>
        </p:txBody>
      </p:sp>
      <p:sp>
        <p:nvSpPr>
          <p:cNvPr id="324" name="IBM Design | Hybrid cloud"/>
          <p:cNvSpPr txBox="1"/>
          <p:nvPr/>
        </p:nvSpPr>
        <p:spPr>
          <a:xfrm>
            <a:off x="3904773" y="4813222"/>
            <a:ext cx="13344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gn="ctr">
              <a:lnSpc>
                <a:spcPct val="110000"/>
              </a:lnSpc>
              <a:defRPr sz="1800">
                <a:solidFill>
                  <a:srgbClr val="26475B"/>
                </a:solidFill>
              </a:defRPr>
            </a:lvl1pPr>
          </a:lstStyle>
          <a:p>
            <a:r>
              <a:rPr sz="675"/>
              <a:t>IBM Cloud Platform </a:t>
            </a:r>
          </a:p>
        </p:txBody>
      </p:sp>
      <p:sp>
        <p:nvSpPr>
          <p:cNvPr id="325"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904410397"/>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x">
  <p:cSld name="Divider Slide Top Photo">
    <p:bg>
      <p:bgPr>
        <a:solidFill>
          <a:srgbClr val="000000"/>
        </a:solidFill>
        <a:effectLst/>
      </p:bgPr>
    </p:bg>
    <p:spTree>
      <p:nvGrpSpPr>
        <p:cNvPr id="1" name=""/>
        <p:cNvGrpSpPr/>
        <p:nvPr/>
      </p:nvGrpSpPr>
      <p:grpSpPr>
        <a:xfrm>
          <a:off x="0" y="0"/>
          <a:ext cx="0" cy="0"/>
          <a:chOff x="0" y="0"/>
          <a:chExt cx="0" cy="0"/>
        </a:xfrm>
      </p:grpSpPr>
      <p:sp>
        <p:nvSpPr>
          <p:cNvPr id="332" name="Body Level One…"/>
          <p:cNvSpPr txBox="1">
            <a:spLocks noGrp="1"/>
          </p:cNvSpPr>
          <p:nvPr>
            <p:ph type="body" sz="quarter" idx="1"/>
          </p:nvPr>
        </p:nvSpPr>
        <p:spPr>
          <a:xfrm>
            <a:off x="465137" y="456081"/>
            <a:ext cx="1377951" cy="68101"/>
          </a:xfrm>
          <a:prstGeom prst="rect">
            <a:avLst/>
          </a:prstGeom>
          <a:solidFill>
            <a:srgbClr val="A875FC"/>
          </a:solidFill>
        </p:spPr>
        <p:txBody>
          <a:bodyPr lIns="71435" tIns="71435" rIns="71435" bIns="71435" anchor="ctr">
            <a:normAutofit/>
          </a:bodyPr>
          <a:lstStyle/>
          <a:p>
            <a:r>
              <a:t>Body Level One</a:t>
            </a:r>
          </a:p>
          <a:p>
            <a:pPr lvl="1"/>
            <a:r>
              <a:t>Body Level Two</a:t>
            </a:r>
          </a:p>
          <a:p>
            <a:pPr lvl="2"/>
            <a:r>
              <a:t>Body Level Three</a:t>
            </a:r>
          </a:p>
          <a:p>
            <a:pPr lvl="3"/>
            <a:r>
              <a:t>Body Level Four</a:t>
            </a:r>
          </a:p>
          <a:p>
            <a:pPr lvl="4"/>
            <a:r>
              <a:t>Body Level Five</a:t>
            </a:r>
          </a:p>
        </p:txBody>
      </p:sp>
      <p:sp>
        <p:nvSpPr>
          <p:cNvPr id="333" name="Divider Slide"/>
          <p:cNvSpPr>
            <a:spLocks noGrp="1"/>
          </p:cNvSpPr>
          <p:nvPr>
            <p:ph type="body" sz="quarter" idx="21"/>
          </p:nvPr>
        </p:nvSpPr>
        <p:spPr>
          <a:xfrm>
            <a:off x="441325" y="614026"/>
            <a:ext cx="3324226" cy="785811"/>
          </a:xfrm>
          <a:prstGeom prst="rect">
            <a:avLst/>
          </a:prstGeom>
        </p:spPr>
        <p:txBody>
          <a:bodyPr>
            <a:normAutofit/>
          </a:bodyPr>
          <a:lstStyle>
            <a:lvl1pPr defTabSz="619125">
              <a:lnSpc>
                <a:spcPct val="90000"/>
              </a:lnSpc>
              <a:spcBef>
                <a:spcPts val="0"/>
              </a:spcBef>
              <a:defRPr sz="8000" spc="400"/>
            </a:lvl1pPr>
          </a:lstStyle>
          <a:p>
            <a:pPr defTabSz="825500">
              <a:lnSpc>
                <a:spcPct val="90000"/>
              </a:lnSpc>
              <a:spcBef>
                <a:spcPts val="0"/>
              </a:spcBef>
              <a:defRPr sz="8000" spc="400"/>
            </a:pPr>
            <a:endParaRPr/>
          </a:p>
        </p:txBody>
      </p:sp>
      <p:sp>
        <p:nvSpPr>
          <p:cNvPr id="334" name="Image"/>
          <p:cNvSpPr>
            <a:spLocks noGrp="1"/>
          </p:cNvSpPr>
          <p:nvPr>
            <p:ph type="pic" idx="22"/>
          </p:nvPr>
        </p:nvSpPr>
        <p:spPr>
          <a:xfrm>
            <a:off x="1760697" y="235980"/>
            <a:ext cx="9168624" cy="5153007"/>
          </a:xfrm>
          <a:prstGeom prst="rect">
            <a:avLst/>
          </a:prstGeom>
        </p:spPr>
        <p:txBody>
          <a:bodyPr lIns="91439" tIns="45719" rIns="91439" bIns="45719"/>
          <a:lstStyle/>
          <a:p>
            <a:endParaRPr/>
          </a:p>
        </p:txBody>
      </p:sp>
      <p:sp>
        <p:nvSpPr>
          <p:cNvPr id="335" name="Confidential"/>
          <p:cNvSpPr txBox="1"/>
          <p:nvPr/>
        </p:nvSpPr>
        <p:spPr>
          <a:xfrm>
            <a:off x="429736" y="4815167"/>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nSpc>
                <a:spcPct val="110000"/>
              </a:lnSpc>
              <a:defRPr sz="1800">
                <a:solidFill>
                  <a:srgbClr val="A9A9A9"/>
                </a:solidFill>
              </a:defRPr>
            </a:lvl1pPr>
          </a:lstStyle>
          <a:p>
            <a:r>
              <a:rPr sz="675"/>
              <a:t>IBM Confidential</a:t>
            </a:r>
          </a:p>
        </p:txBody>
      </p:sp>
      <p:sp>
        <p:nvSpPr>
          <p:cNvPr id="336" name="IBM Design | Hybrid cloud"/>
          <p:cNvSpPr txBox="1"/>
          <p:nvPr/>
        </p:nvSpPr>
        <p:spPr>
          <a:xfrm>
            <a:off x="3904773" y="4815167"/>
            <a:ext cx="13344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gn="ctr">
              <a:lnSpc>
                <a:spcPct val="110000"/>
              </a:lnSpc>
              <a:defRPr sz="1800">
                <a:solidFill>
                  <a:srgbClr val="A9A9A9"/>
                </a:solidFill>
              </a:defRPr>
            </a:lvl1pPr>
          </a:lstStyle>
          <a:p>
            <a:r>
              <a:rPr sz="675"/>
              <a:t>IBM Cloud Platform </a:t>
            </a:r>
          </a:p>
        </p:txBody>
      </p:sp>
      <p:sp>
        <p:nvSpPr>
          <p:cNvPr id="337" name="Text"/>
          <p:cNvSpPr txBox="1">
            <a:spLocks noGrp="1"/>
          </p:cNvSpPr>
          <p:nvPr>
            <p:ph type="body" sz="quarter" idx="23"/>
          </p:nvPr>
        </p:nvSpPr>
        <p:spPr>
          <a:xfrm>
            <a:off x="8603889" y="4803688"/>
            <a:ext cx="220029" cy="166843"/>
          </a:xfrm>
          <a:prstGeom prst="rect">
            <a:avLst/>
          </a:prstGeom>
        </p:spPr>
        <p:txBody>
          <a:bodyPr lIns="50800" tIns="50800" rIns="50800" bIns="50800" anchor="ctr">
            <a:normAutofit/>
          </a:bodyPr>
          <a:lstStyle>
            <a:lvl1pPr indent="47625" defTabSz="1372027">
              <a:lnSpc>
                <a:spcPct val="110000"/>
              </a:lnSpc>
              <a:spcBef>
                <a:spcPts val="0"/>
              </a:spcBef>
              <a:defRPr sz="2000" b="0" spc="0"/>
            </a:lvl1pPr>
          </a:lstStyle>
          <a:p>
            <a:pPr indent="63500" defTabSz="1829369">
              <a:lnSpc>
                <a:spcPct val="110000"/>
              </a:lnSpc>
              <a:spcBef>
                <a:spcPts val="0"/>
              </a:spcBef>
              <a:defRPr sz="2000" b="0" spc="0"/>
            </a:pPr>
            <a:endParaRPr/>
          </a:p>
        </p:txBody>
      </p:sp>
      <p:sp>
        <p:nvSpPr>
          <p:cNvPr id="338"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568377426"/>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x">
  <p:cSld name="Divider Slide Top Photo Light">
    <p:bg>
      <p:bgPr>
        <a:solidFill>
          <a:srgbClr val="FFFFFF"/>
        </a:solidFill>
        <a:effectLst/>
      </p:bgPr>
    </p:bg>
    <p:spTree>
      <p:nvGrpSpPr>
        <p:cNvPr id="1" name=""/>
        <p:cNvGrpSpPr/>
        <p:nvPr/>
      </p:nvGrpSpPr>
      <p:grpSpPr>
        <a:xfrm>
          <a:off x="0" y="0"/>
          <a:ext cx="0" cy="0"/>
          <a:chOff x="0" y="0"/>
          <a:chExt cx="0" cy="0"/>
        </a:xfrm>
      </p:grpSpPr>
      <p:sp>
        <p:nvSpPr>
          <p:cNvPr id="345" name="Body Level One…"/>
          <p:cNvSpPr txBox="1">
            <a:spLocks noGrp="1"/>
          </p:cNvSpPr>
          <p:nvPr>
            <p:ph type="body" sz="quarter" idx="1"/>
          </p:nvPr>
        </p:nvSpPr>
        <p:spPr>
          <a:xfrm>
            <a:off x="465137" y="456081"/>
            <a:ext cx="1377951" cy="68101"/>
          </a:xfrm>
          <a:prstGeom prst="rect">
            <a:avLst/>
          </a:prstGeom>
          <a:solidFill>
            <a:srgbClr val="A875FC"/>
          </a:solidFill>
        </p:spPr>
        <p:txBody>
          <a:bodyPr lIns="71435" tIns="71435" rIns="71435" bIns="71435" anchor="ctr">
            <a:normAutofit/>
          </a:bodyPr>
          <a:lstStyle/>
          <a:p>
            <a:r>
              <a:t>Body Level One</a:t>
            </a:r>
          </a:p>
          <a:p>
            <a:pPr lvl="1"/>
            <a:r>
              <a:t>Body Level Two</a:t>
            </a:r>
          </a:p>
          <a:p>
            <a:pPr lvl="2"/>
            <a:r>
              <a:t>Body Level Three</a:t>
            </a:r>
          </a:p>
          <a:p>
            <a:pPr lvl="3"/>
            <a:r>
              <a:t>Body Level Four</a:t>
            </a:r>
          </a:p>
          <a:p>
            <a:pPr lvl="4"/>
            <a:r>
              <a:t>Body Level Five</a:t>
            </a:r>
          </a:p>
        </p:txBody>
      </p:sp>
      <p:sp>
        <p:nvSpPr>
          <p:cNvPr id="346" name="Divider Slide"/>
          <p:cNvSpPr>
            <a:spLocks noGrp="1"/>
          </p:cNvSpPr>
          <p:nvPr>
            <p:ph type="body" sz="quarter" idx="21"/>
          </p:nvPr>
        </p:nvSpPr>
        <p:spPr>
          <a:xfrm>
            <a:off x="441325" y="614026"/>
            <a:ext cx="3324226" cy="785811"/>
          </a:xfrm>
          <a:prstGeom prst="rect">
            <a:avLst/>
          </a:prstGeom>
        </p:spPr>
        <p:txBody>
          <a:bodyPr>
            <a:normAutofit/>
          </a:bodyPr>
          <a:lstStyle>
            <a:lvl1pPr defTabSz="619125">
              <a:lnSpc>
                <a:spcPct val="90000"/>
              </a:lnSpc>
              <a:spcBef>
                <a:spcPts val="0"/>
              </a:spcBef>
              <a:defRPr sz="8000" spc="400">
                <a:solidFill>
                  <a:srgbClr val="595959"/>
                </a:solidFill>
              </a:defRPr>
            </a:lvl1pPr>
          </a:lstStyle>
          <a:p>
            <a:pPr defTabSz="825500">
              <a:lnSpc>
                <a:spcPct val="90000"/>
              </a:lnSpc>
              <a:spcBef>
                <a:spcPts val="0"/>
              </a:spcBef>
              <a:defRPr sz="8000" spc="400">
                <a:solidFill>
                  <a:srgbClr val="595959"/>
                </a:solidFill>
              </a:defRPr>
            </a:pPr>
            <a:endParaRPr/>
          </a:p>
        </p:txBody>
      </p:sp>
      <p:sp>
        <p:nvSpPr>
          <p:cNvPr id="347" name="Image"/>
          <p:cNvSpPr>
            <a:spLocks noGrp="1"/>
          </p:cNvSpPr>
          <p:nvPr>
            <p:ph type="pic" idx="22"/>
          </p:nvPr>
        </p:nvSpPr>
        <p:spPr>
          <a:xfrm>
            <a:off x="1760697" y="235980"/>
            <a:ext cx="9168624" cy="5153007"/>
          </a:xfrm>
          <a:prstGeom prst="rect">
            <a:avLst/>
          </a:prstGeom>
        </p:spPr>
        <p:txBody>
          <a:bodyPr lIns="91439" tIns="45719" rIns="91439" bIns="45719"/>
          <a:lstStyle/>
          <a:p>
            <a:endParaRPr/>
          </a:p>
        </p:txBody>
      </p:sp>
      <p:sp>
        <p:nvSpPr>
          <p:cNvPr id="348" name="Text"/>
          <p:cNvSpPr txBox="1">
            <a:spLocks noGrp="1"/>
          </p:cNvSpPr>
          <p:nvPr>
            <p:ph type="body" sz="quarter" idx="23"/>
          </p:nvPr>
        </p:nvSpPr>
        <p:spPr>
          <a:xfrm>
            <a:off x="8603889" y="4813222"/>
            <a:ext cx="220029" cy="166843"/>
          </a:xfrm>
          <a:prstGeom prst="rect">
            <a:avLst/>
          </a:prstGeom>
        </p:spPr>
        <p:txBody>
          <a:bodyPr lIns="50800" tIns="50800" rIns="50800" bIns="50800">
            <a:normAutofit/>
          </a:bodyPr>
          <a:lstStyle>
            <a:lvl1pPr indent="47625" defTabSz="1372027">
              <a:lnSpc>
                <a:spcPct val="110000"/>
              </a:lnSpc>
              <a:spcBef>
                <a:spcPts val="0"/>
              </a:spcBef>
              <a:defRPr sz="2000" b="0" spc="0">
                <a:solidFill>
                  <a:srgbClr val="26475B"/>
                </a:solidFill>
              </a:defRPr>
            </a:lvl1pPr>
          </a:lstStyle>
          <a:p>
            <a:pPr indent="63500" defTabSz="1829369">
              <a:lnSpc>
                <a:spcPct val="110000"/>
              </a:lnSpc>
              <a:spcBef>
                <a:spcPts val="0"/>
              </a:spcBef>
              <a:defRPr sz="2000" b="0" spc="0">
                <a:solidFill>
                  <a:srgbClr val="26475B"/>
                </a:solidFill>
              </a:defRPr>
            </a:pPr>
            <a:endParaRPr/>
          </a:p>
        </p:txBody>
      </p:sp>
      <p:sp>
        <p:nvSpPr>
          <p:cNvPr id="349" name="Confidential"/>
          <p:cNvSpPr txBox="1"/>
          <p:nvPr/>
        </p:nvSpPr>
        <p:spPr>
          <a:xfrm>
            <a:off x="429736" y="4813222"/>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10000"/>
              </a:lnSpc>
              <a:defRPr sz="1800">
                <a:solidFill>
                  <a:srgbClr val="26475B"/>
                </a:solidFill>
              </a:defRPr>
            </a:lvl1pPr>
          </a:lstStyle>
          <a:p>
            <a:r>
              <a:rPr sz="675"/>
              <a:t>IBM Confidential</a:t>
            </a:r>
          </a:p>
        </p:txBody>
      </p:sp>
      <p:sp>
        <p:nvSpPr>
          <p:cNvPr id="350" name="IBM Design | Hybrid cloud"/>
          <p:cNvSpPr txBox="1"/>
          <p:nvPr/>
        </p:nvSpPr>
        <p:spPr>
          <a:xfrm>
            <a:off x="3904773" y="4813222"/>
            <a:ext cx="13344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gn="ctr">
              <a:lnSpc>
                <a:spcPct val="110000"/>
              </a:lnSpc>
              <a:defRPr sz="1800">
                <a:solidFill>
                  <a:srgbClr val="26475B"/>
                </a:solidFill>
              </a:defRPr>
            </a:lvl1pPr>
          </a:lstStyle>
          <a:p>
            <a:r>
              <a:rPr sz="675"/>
              <a:t>IBM Cloud Platform </a:t>
            </a:r>
          </a:p>
        </p:txBody>
      </p:sp>
      <p:sp>
        <p:nvSpPr>
          <p:cNvPr id="351"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900382055"/>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x">
  <p:cSld name="Divider Slide Top Sub Headline Photo">
    <p:bg>
      <p:bgPr>
        <a:solidFill>
          <a:srgbClr val="000000"/>
        </a:solidFill>
        <a:effectLst/>
      </p:bgPr>
    </p:bg>
    <p:spTree>
      <p:nvGrpSpPr>
        <p:cNvPr id="1" name=""/>
        <p:cNvGrpSpPr/>
        <p:nvPr/>
      </p:nvGrpSpPr>
      <p:grpSpPr>
        <a:xfrm>
          <a:off x="0" y="0"/>
          <a:ext cx="0" cy="0"/>
          <a:chOff x="0" y="0"/>
          <a:chExt cx="0" cy="0"/>
        </a:xfrm>
      </p:grpSpPr>
      <p:sp>
        <p:nvSpPr>
          <p:cNvPr id="358" name="Body Level One…"/>
          <p:cNvSpPr txBox="1">
            <a:spLocks noGrp="1"/>
          </p:cNvSpPr>
          <p:nvPr>
            <p:ph type="body" sz="quarter" idx="1"/>
          </p:nvPr>
        </p:nvSpPr>
        <p:spPr>
          <a:xfrm>
            <a:off x="469900" y="451494"/>
            <a:ext cx="1377951" cy="68101"/>
          </a:xfrm>
          <a:prstGeom prst="rect">
            <a:avLst/>
          </a:prstGeom>
          <a:solidFill>
            <a:srgbClr val="A875FC"/>
          </a:solidFill>
        </p:spPr>
        <p:txBody>
          <a:bodyPr lIns="71435" tIns="71435" rIns="71435" bIns="71435" anchor="ctr">
            <a:normAutofit/>
          </a:bodyPr>
          <a:lstStyle/>
          <a:p>
            <a:r>
              <a:t>Body Level One</a:t>
            </a:r>
          </a:p>
          <a:p>
            <a:pPr lvl="1"/>
            <a:r>
              <a:t>Body Level Two</a:t>
            </a:r>
          </a:p>
          <a:p>
            <a:pPr lvl="2"/>
            <a:r>
              <a:t>Body Level Three</a:t>
            </a:r>
          </a:p>
          <a:p>
            <a:pPr lvl="3"/>
            <a:r>
              <a:t>Body Level Four</a:t>
            </a:r>
          </a:p>
          <a:p>
            <a:pPr lvl="4"/>
            <a:r>
              <a:t>Body Level Five</a:t>
            </a:r>
          </a:p>
        </p:txBody>
      </p:sp>
      <p:sp>
        <p:nvSpPr>
          <p:cNvPr id="359" name="Right big  image slide"/>
          <p:cNvSpPr txBox="1">
            <a:spLocks noGrp="1"/>
          </p:cNvSpPr>
          <p:nvPr>
            <p:ph type="body" sz="quarter" idx="21"/>
          </p:nvPr>
        </p:nvSpPr>
        <p:spPr>
          <a:xfrm>
            <a:off x="465788" y="555084"/>
            <a:ext cx="1189325" cy="233579"/>
          </a:xfrm>
          <a:prstGeom prst="rect">
            <a:avLst/>
          </a:prstGeom>
        </p:spPr>
        <p:txBody>
          <a:bodyPr>
            <a:normAutofit/>
          </a:bodyPr>
          <a:lstStyle>
            <a:lvl1pPr indent="47625" defTabSz="1372027">
              <a:lnSpc>
                <a:spcPct val="150000"/>
              </a:lnSpc>
              <a:spcBef>
                <a:spcPts val="0"/>
              </a:spcBef>
              <a:defRPr sz="3800" b="0" spc="0"/>
            </a:lvl1pPr>
          </a:lstStyle>
          <a:p>
            <a:pPr indent="63500" defTabSz="1829369">
              <a:lnSpc>
                <a:spcPct val="150000"/>
              </a:lnSpc>
              <a:spcBef>
                <a:spcPts val="0"/>
              </a:spcBef>
              <a:defRPr sz="3800" b="0" spc="0"/>
            </a:pPr>
            <a:endParaRPr/>
          </a:p>
        </p:txBody>
      </p:sp>
      <p:sp>
        <p:nvSpPr>
          <p:cNvPr id="360" name="Divider Slide"/>
          <p:cNvSpPr>
            <a:spLocks noGrp="1"/>
          </p:cNvSpPr>
          <p:nvPr>
            <p:ph type="body" sz="quarter" idx="22"/>
          </p:nvPr>
        </p:nvSpPr>
        <p:spPr>
          <a:xfrm>
            <a:off x="441325" y="969954"/>
            <a:ext cx="3324226" cy="785812"/>
          </a:xfrm>
          <a:prstGeom prst="rect">
            <a:avLst/>
          </a:prstGeom>
        </p:spPr>
        <p:txBody>
          <a:bodyPr>
            <a:normAutofit/>
          </a:bodyPr>
          <a:lstStyle>
            <a:lvl1pPr defTabSz="619125">
              <a:lnSpc>
                <a:spcPct val="90000"/>
              </a:lnSpc>
              <a:spcBef>
                <a:spcPts val="0"/>
              </a:spcBef>
              <a:defRPr sz="8000" spc="400"/>
            </a:lvl1pPr>
          </a:lstStyle>
          <a:p>
            <a:pPr defTabSz="825500">
              <a:lnSpc>
                <a:spcPct val="90000"/>
              </a:lnSpc>
              <a:spcBef>
                <a:spcPts val="0"/>
              </a:spcBef>
              <a:defRPr sz="8000" spc="400"/>
            </a:pPr>
            <a:endParaRPr/>
          </a:p>
        </p:txBody>
      </p:sp>
      <p:sp>
        <p:nvSpPr>
          <p:cNvPr id="361" name="Image"/>
          <p:cNvSpPr>
            <a:spLocks noGrp="1"/>
          </p:cNvSpPr>
          <p:nvPr>
            <p:ph type="pic" idx="23"/>
          </p:nvPr>
        </p:nvSpPr>
        <p:spPr>
          <a:xfrm>
            <a:off x="1760697" y="235980"/>
            <a:ext cx="9168624" cy="5153007"/>
          </a:xfrm>
          <a:prstGeom prst="rect">
            <a:avLst/>
          </a:prstGeom>
        </p:spPr>
        <p:txBody>
          <a:bodyPr lIns="91439" tIns="45719" rIns="91439" bIns="45719"/>
          <a:lstStyle/>
          <a:p>
            <a:endParaRPr/>
          </a:p>
        </p:txBody>
      </p:sp>
      <p:sp>
        <p:nvSpPr>
          <p:cNvPr id="362" name="Confidential"/>
          <p:cNvSpPr txBox="1"/>
          <p:nvPr/>
        </p:nvSpPr>
        <p:spPr>
          <a:xfrm>
            <a:off x="429736" y="4815167"/>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nSpc>
                <a:spcPct val="110000"/>
              </a:lnSpc>
              <a:defRPr sz="1800">
                <a:solidFill>
                  <a:srgbClr val="A9A9A9"/>
                </a:solidFill>
              </a:defRPr>
            </a:lvl1pPr>
          </a:lstStyle>
          <a:p>
            <a:r>
              <a:rPr sz="675"/>
              <a:t>IBM Confidential</a:t>
            </a:r>
          </a:p>
        </p:txBody>
      </p:sp>
      <p:sp>
        <p:nvSpPr>
          <p:cNvPr id="363" name="IBM Design | Hybrid cloud"/>
          <p:cNvSpPr txBox="1"/>
          <p:nvPr/>
        </p:nvSpPr>
        <p:spPr>
          <a:xfrm>
            <a:off x="3904773" y="4815167"/>
            <a:ext cx="13344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gn="ctr">
              <a:lnSpc>
                <a:spcPct val="110000"/>
              </a:lnSpc>
              <a:defRPr sz="1800">
                <a:solidFill>
                  <a:srgbClr val="A9A9A9"/>
                </a:solidFill>
              </a:defRPr>
            </a:lvl1pPr>
          </a:lstStyle>
          <a:p>
            <a:r>
              <a:rPr sz="675"/>
              <a:t>IBM Cloud Platform </a:t>
            </a:r>
          </a:p>
        </p:txBody>
      </p:sp>
      <p:sp>
        <p:nvSpPr>
          <p:cNvPr id="364" name="Text"/>
          <p:cNvSpPr txBox="1">
            <a:spLocks noGrp="1"/>
          </p:cNvSpPr>
          <p:nvPr>
            <p:ph type="body" sz="quarter" idx="24"/>
          </p:nvPr>
        </p:nvSpPr>
        <p:spPr>
          <a:xfrm>
            <a:off x="8603889" y="4803688"/>
            <a:ext cx="220029" cy="166843"/>
          </a:xfrm>
          <a:prstGeom prst="rect">
            <a:avLst/>
          </a:prstGeom>
        </p:spPr>
        <p:txBody>
          <a:bodyPr lIns="50800" tIns="50800" rIns="50800" bIns="50800" anchor="ctr">
            <a:normAutofit/>
          </a:bodyPr>
          <a:lstStyle>
            <a:lvl1pPr indent="47625" defTabSz="1372027">
              <a:lnSpc>
                <a:spcPct val="110000"/>
              </a:lnSpc>
              <a:spcBef>
                <a:spcPts val="0"/>
              </a:spcBef>
              <a:defRPr sz="2000" b="0" spc="0"/>
            </a:lvl1pPr>
          </a:lstStyle>
          <a:p>
            <a:pPr indent="63500" defTabSz="1829369">
              <a:lnSpc>
                <a:spcPct val="110000"/>
              </a:lnSpc>
              <a:spcBef>
                <a:spcPts val="0"/>
              </a:spcBef>
              <a:defRPr sz="2000" b="0" spc="0"/>
            </a:pPr>
            <a:endParaRPr/>
          </a:p>
        </p:txBody>
      </p:sp>
      <p:sp>
        <p:nvSpPr>
          <p:cNvPr id="365"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031916711"/>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x">
  <p:cSld name="Divider Slide Top Sub Headline P Ligt">
    <p:bg>
      <p:bgPr>
        <a:solidFill>
          <a:srgbClr val="FFFFFF"/>
        </a:solidFill>
        <a:effectLst/>
      </p:bgPr>
    </p:bg>
    <p:spTree>
      <p:nvGrpSpPr>
        <p:cNvPr id="1" name=""/>
        <p:cNvGrpSpPr/>
        <p:nvPr/>
      </p:nvGrpSpPr>
      <p:grpSpPr>
        <a:xfrm>
          <a:off x="0" y="0"/>
          <a:ext cx="0" cy="0"/>
          <a:chOff x="0" y="0"/>
          <a:chExt cx="0" cy="0"/>
        </a:xfrm>
      </p:grpSpPr>
      <p:sp>
        <p:nvSpPr>
          <p:cNvPr id="372" name="Body Level One…"/>
          <p:cNvSpPr txBox="1">
            <a:spLocks noGrp="1"/>
          </p:cNvSpPr>
          <p:nvPr>
            <p:ph type="body" sz="quarter" idx="1"/>
          </p:nvPr>
        </p:nvSpPr>
        <p:spPr>
          <a:xfrm>
            <a:off x="469900" y="451494"/>
            <a:ext cx="1377951" cy="68101"/>
          </a:xfrm>
          <a:prstGeom prst="rect">
            <a:avLst/>
          </a:prstGeom>
          <a:solidFill>
            <a:srgbClr val="A875FC"/>
          </a:solidFill>
        </p:spPr>
        <p:txBody>
          <a:bodyPr lIns="71435" tIns="71435" rIns="71435" bIns="71435" anchor="ctr">
            <a:normAutofit/>
          </a:bodyPr>
          <a:lstStyle/>
          <a:p>
            <a:r>
              <a:t>Body Level One</a:t>
            </a:r>
          </a:p>
          <a:p>
            <a:pPr lvl="1"/>
            <a:r>
              <a:t>Body Level Two</a:t>
            </a:r>
          </a:p>
          <a:p>
            <a:pPr lvl="2"/>
            <a:r>
              <a:t>Body Level Three</a:t>
            </a:r>
          </a:p>
          <a:p>
            <a:pPr lvl="3"/>
            <a:r>
              <a:t>Body Level Four</a:t>
            </a:r>
          </a:p>
          <a:p>
            <a:pPr lvl="4"/>
            <a:r>
              <a:t>Body Level Five</a:t>
            </a:r>
          </a:p>
        </p:txBody>
      </p:sp>
      <p:sp>
        <p:nvSpPr>
          <p:cNvPr id="373" name="Right big  image slide"/>
          <p:cNvSpPr txBox="1">
            <a:spLocks noGrp="1"/>
          </p:cNvSpPr>
          <p:nvPr>
            <p:ph type="body" sz="quarter" idx="21"/>
          </p:nvPr>
        </p:nvSpPr>
        <p:spPr>
          <a:xfrm>
            <a:off x="465788" y="555084"/>
            <a:ext cx="1189325" cy="233579"/>
          </a:xfrm>
          <a:prstGeom prst="rect">
            <a:avLst/>
          </a:prstGeom>
        </p:spPr>
        <p:txBody>
          <a:bodyPr>
            <a:normAutofit/>
          </a:bodyPr>
          <a:lstStyle>
            <a:lvl1pPr indent="47625" defTabSz="1372027">
              <a:lnSpc>
                <a:spcPct val="150000"/>
              </a:lnSpc>
              <a:spcBef>
                <a:spcPts val="0"/>
              </a:spcBef>
              <a:defRPr sz="3800" b="0" spc="0">
                <a:solidFill>
                  <a:srgbClr val="595959"/>
                </a:solidFill>
              </a:defRPr>
            </a:lvl1pPr>
          </a:lstStyle>
          <a:p>
            <a:pPr indent="63500" defTabSz="1829369">
              <a:lnSpc>
                <a:spcPct val="150000"/>
              </a:lnSpc>
              <a:spcBef>
                <a:spcPts val="0"/>
              </a:spcBef>
              <a:defRPr sz="3800" b="0" spc="0">
                <a:solidFill>
                  <a:srgbClr val="595959"/>
                </a:solidFill>
              </a:defRPr>
            </a:pPr>
            <a:endParaRPr/>
          </a:p>
        </p:txBody>
      </p:sp>
      <p:sp>
        <p:nvSpPr>
          <p:cNvPr id="374" name="Divider Slide"/>
          <p:cNvSpPr>
            <a:spLocks noGrp="1"/>
          </p:cNvSpPr>
          <p:nvPr>
            <p:ph type="body" sz="quarter" idx="22"/>
          </p:nvPr>
        </p:nvSpPr>
        <p:spPr>
          <a:xfrm>
            <a:off x="441325" y="969954"/>
            <a:ext cx="3324226" cy="785812"/>
          </a:xfrm>
          <a:prstGeom prst="rect">
            <a:avLst/>
          </a:prstGeom>
        </p:spPr>
        <p:txBody>
          <a:bodyPr>
            <a:normAutofit/>
          </a:bodyPr>
          <a:lstStyle>
            <a:lvl1pPr defTabSz="619125">
              <a:lnSpc>
                <a:spcPct val="90000"/>
              </a:lnSpc>
              <a:spcBef>
                <a:spcPts val="0"/>
              </a:spcBef>
              <a:defRPr sz="8000" spc="400">
                <a:solidFill>
                  <a:srgbClr val="595959"/>
                </a:solidFill>
              </a:defRPr>
            </a:lvl1pPr>
          </a:lstStyle>
          <a:p>
            <a:pPr defTabSz="825500">
              <a:lnSpc>
                <a:spcPct val="90000"/>
              </a:lnSpc>
              <a:spcBef>
                <a:spcPts val="0"/>
              </a:spcBef>
              <a:defRPr sz="8000" spc="400">
                <a:solidFill>
                  <a:srgbClr val="595959"/>
                </a:solidFill>
              </a:defRPr>
            </a:pPr>
            <a:endParaRPr/>
          </a:p>
        </p:txBody>
      </p:sp>
      <p:sp>
        <p:nvSpPr>
          <p:cNvPr id="375" name="Image"/>
          <p:cNvSpPr>
            <a:spLocks noGrp="1"/>
          </p:cNvSpPr>
          <p:nvPr>
            <p:ph type="pic" idx="23"/>
          </p:nvPr>
        </p:nvSpPr>
        <p:spPr>
          <a:xfrm>
            <a:off x="1760697" y="235980"/>
            <a:ext cx="9168624" cy="5153007"/>
          </a:xfrm>
          <a:prstGeom prst="rect">
            <a:avLst/>
          </a:prstGeom>
        </p:spPr>
        <p:txBody>
          <a:bodyPr lIns="91439" tIns="45719" rIns="91439" bIns="45719"/>
          <a:lstStyle/>
          <a:p>
            <a:endParaRPr/>
          </a:p>
        </p:txBody>
      </p:sp>
      <p:sp>
        <p:nvSpPr>
          <p:cNvPr id="376" name="Confidential"/>
          <p:cNvSpPr txBox="1"/>
          <p:nvPr/>
        </p:nvSpPr>
        <p:spPr>
          <a:xfrm>
            <a:off x="429736" y="4813222"/>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10000"/>
              </a:lnSpc>
              <a:defRPr sz="1800">
                <a:solidFill>
                  <a:srgbClr val="26475B"/>
                </a:solidFill>
              </a:defRPr>
            </a:lvl1pPr>
          </a:lstStyle>
          <a:p>
            <a:r>
              <a:rPr sz="675"/>
              <a:t>IBM Confidential</a:t>
            </a:r>
          </a:p>
        </p:txBody>
      </p:sp>
      <p:sp>
        <p:nvSpPr>
          <p:cNvPr id="377" name="IBM Design | Hybrid cloud"/>
          <p:cNvSpPr txBox="1"/>
          <p:nvPr/>
        </p:nvSpPr>
        <p:spPr>
          <a:xfrm>
            <a:off x="3904773" y="4813222"/>
            <a:ext cx="13344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gn="ctr">
              <a:lnSpc>
                <a:spcPct val="110000"/>
              </a:lnSpc>
              <a:defRPr sz="1800">
                <a:solidFill>
                  <a:srgbClr val="26475B"/>
                </a:solidFill>
              </a:defRPr>
            </a:lvl1pPr>
          </a:lstStyle>
          <a:p>
            <a:r>
              <a:rPr sz="675"/>
              <a:t>IBM Cloud Platform </a:t>
            </a:r>
          </a:p>
        </p:txBody>
      </p:sp>
      <p:sp>
        <p:nvSpPr>
          <p:cNvPr id="378" name="Text"/>
          <p:cNvSpPr txBox="1">
            <a:spLocks noGrp="1"/>
          </p:cNvSpPr>
          <p:nvPr>
            <p:ph type="body" sz="quarter" idx="24"/>
          </p:nvPr>
        </p:nvSpPr>
        <p:spPr>
          <a:xfrm>
            <a:off x="8603889" y="4813222"/>
            <a:ext cx="220029" cy="166843"/>
          </a:xfrm>
          <a:prstGeom prst="rect">
            <a:avLst/>
          </a:prstGeom>
        </p:spPr>
        <p:txBody>
          <a:bodyPr lIns="50800" tIns="50800" rIns="50800" bIns="50800">
            <a:normAutofit/>
          </a:bodyPr>
          <a:lstStyle>
            <a:lvl1pPr indent="47625" defTabSz="1372027">
              <a:lnSpc>
                <a:spcPct val="110000"/>
              </a:lnSpc>
              <a:spcBef>
                <a:spcPts val="0"/>
              </a:spcBef>
              <a:defRPr sz="2000" b="0" spc="0">
                <a:solidFill>
                  <a:srgbClr val="26475B"/>
                </a:solidFill>
              </a:defRPr>
            </a:lvl1pPr>
          </a:lstStyle>
          <a:p>
            <a:pPr indent="63500" defTabSz="1829369">
              <a:lnSpc>
                <a:spcPct val="110000"/>
              </a:lnSpc>
              <a:spcBef>
                <a:spcPts val="0"/>
              </a:spcBef>
              <a:defRPr sz="2000" b="0" spc="0">
                <a:solidFill>
                  <a:srgbClr val="26475B"/>
                </a:solidFill>
              </a:defRPr>
            </a:pPr>
            <a:endParaRPr/>
          </a:p>
        </p:txBody>
      </p:sp>
      <p:sp>
        <p:nvSpPr>
          <p:cNvPr id="379"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60743224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reserve="1">
  <p:cSld name="Light Text &amp; 1 Images">
    <p:spTree>
      <p:nvGrpSpPr>
        <p:cNvPr id="1" name=""/>
        <p:cNvGrpSpPr/>
        <p:nvPr/>
      </p:nvGrpSpPr>
      <p:grpSpPr>
        <a:xfrm>
          <a:off x="0" y="0"/>
          <a:ext cx="0" cy="0"/>
          <a:chOff x="0" y="0"/>
          <a:chExt cx="0" cy="0"/>
        </a:xfrm>
      </p:grpSpPr>
      <p:sp>
        <p:nvSpPr>
          <p:cNvPr id="238" name="Rectangle 8"/>
          <p:cNvSpPr/>
          <p:nvPr/>
        </p:nvSpPr>
        <p:spPr>
          <a:xfrm>
            <a:off x="1" y="-1"/>
            <a:ext cx="4572000" cy="5148263"/>
          </a:xfrm>
          <a:prstGeom prst="rect">
            <a:avLst/>
          </a:prstGeom>
          <a:solidFill>
            <a:schemeClr val="accent2">
              <a:lumOff val="5588"/>
            </a:schemeClr>
          </a:solidFill>
          <a:ln w="12700">
            <a:miter lim="400000"/>
          </a:ln>
        </p:spPr>
        <p:txBody>
          <a:bodyPr lIns="34289" tIns="34289" rIns="34289" bIns="34289" anchor="ctr"/>
          <a:lstStyle/>
          <a:p>
            <a:pPr algn="ctr">
              <a:defRPr>
                <a:solidFill>
                  <a:srgbClr val="FFFFFF"/>
                </a:solidFill>
                <a:latin typeface="+mn-lt"/>
                <a:ea typeface="+mn-ea"/>
                <a:cs typeface="+mn-cs"/>
                <a:sym typeface="Arial"/>
              </a:defRPr>
            </a:pPr>
            <a:endParaRPr/>
          </a:p>
        </p:txBody>
      </p:sp>
      <p:sp>
        <p:nvSpPr>
          <p:cNvPr id="243" name="Label"/>
          <p:cNvSpPr txBox="1">
            <a:spLocks noGrp="1"/>
          </p:cNvSpPr>
          <p:nvPr>
            <p:ph type="body" sz="quarter" idx="13"/>
          </p:nvPr>
        </p:nvSpPr>
        <p:spPr>
          <a:xfrm>
            <a:off x="300491" y="1023788"/>
            <a:ext cx="3152106" cy="321633"/>
          </a:xfrm>
          <a:prstGeom prst="rect">
            <a:avLst/>
          </a:prstGeom>
        </p:spPr>
        <p:txBody>
          <a:bodyPr/>
          <a:lstStyle>
            <a:lvl1pPr defTabSz="297179">
              <a:defRPr sz="1439" b="1">
                <a:solidFill>
                  <a:schemeClr val="accent5"/>
                </a:solidFill>
              </a:defRPr>
            </a:lvl1pPr>
          </a:lstStyle>
          <a:p>
            <a:r>
              <a:t>Label</a:t>
            </a:r>
          </a:p>
        </p:txBody>
      </p:sp>
      <p:sp>
        <p:nvSpPr>
          <p:cNvPr id="244" name="Lorem ipsum dolor sit amet, consectetur adipiscing elit, sed do eiusmod tempor incididunt ut labore et."/>
          <p:cNvSpPr txBox="1">
            <a:spLocks noGrp="1"/>
          </p:cNvSpPr>
          <p:nvPr>
            <p:ph type="body" sz="quarter" idx="14"/>
          </p:nvPr>
        </p:nvSpPr>
        <p:spPr>
          <a:xfrm>
            <a:off x="300491" y="1345420"/>
            <a:ext cx="3152106" cy="593020"/>
          </a:xfrm>
          <a:prstGeom prst="rect">
            <a:avLst/>
          </a:prstGeom>
        </p:spPr>
        <p:txBody>
          <a:bodyPr/>
          <a:lstStyle>
            <a:lvl1pPr>
              <a:defRPr>
                <a:solidFill>
                  <a:schemeClr val="accent4">
                    <a:satOff val="-27949"/>
                    <a:lumOff val="20049"/>
                  </a:schemeClr>
                </a:solidFill>
              </a:defRPr>
            </a:lvl1pPr>
          </a:lstStyle>
          <a:p>
            <a:r>
              <a:t>Lorem ipsum dolor sit amet, consectetur adipiscing elit, sed do eiusmod tempor incididunt ut labore et.</a:t>
            </a:r>
          </a:p>
        </p:txBody>
      </p:sp>
      <p:sp>
        <p:nvSpPr>
          <p:cNvPr id="245" name="Label"/>
          <p:cNvSpPr txBox="1">
            <a:spLocks noGrp="1"/>
          </p:cNvSpPr>
          <p:nvPr>
            <p:ph type="body" sz="quarter" idx="15"/>
          </p:nvPr>
        </p:nvSpPr>
        <p:spPr>
          <a:xfrm>
            <a:off x="300491" y="2144027"/>
            <a:ext cx="3152106" cy="323165"/>
          </a:xfrm>
          <a:prstGeom prst="rect">
            <a:avLst/>
          </a:prstGeom>
        </p:spPr>
        <p:txBody>
          <a:bodyPr wrap="square">
            <a:spAutoFit/>
          </a:bodyPr>
          <a:lstStyle>
            <a:lvl1pPr>
              <a:defRPr sz="1500" b="1">
                <a:solidFill>
                  <a:schemeClr val="accent5"/>
                </a:solidFill>
              </a:defRPr>
            </a:lvl1pPr>
          </a:lstStyle>
          <a:p>
            <a:r>
              <a:t>Label</a:t>
            </a:r>
          </a:p>
        </p:txBody>
      </p:sp>
      <p:sp>
        <p:nvSpPr>
          <p:cNvPr id="246" name="Lorem ipsum dolor sit amet, consectetur adipiscing elit, sed do eiusmod tempor incididunt ut labore et."/>
          <p:cNvSpPr txBox="1">
            <a:spLocks noGrp="1"/>
          </p:cNvSpPr>
          <p:nvPr>
            <p:ph type="body" sz="quarter" idx="16"/>
          </p:nvPr>
        </p:nvSpPr>
        <p:spPr>
          <a:xfrm>
            <a:off x="300490" y="2455187"/>
            <a:ext cx="3152107" cy="614103"/>
          </a:xfrm>
          <a:prstGeom prst="rect">
            <a:avLst/>
          </a:prstGeom>
        </p:spPr>
        <p:txBody>
          <a:bodyPr/>
          <a:lstStyle>
            <a:lvl1pPr>
              <a:defRPr>
                <a:solidFill>
                  <a:schemeClr val="accent4">
                    <a:satOff val="-27949"/>
                    <a:lumOff val="20049"/>
                  </a:schemeClr>
                </a:solidFill>
              </a:defRPr>
            </a:lvl1pPr>
          </a:lstStyle>
          <a:p>
            <a:r>
              <a:t>Lorem ipsum dolor sit amet, consectetur adipiscing elit, sed do eiusmod tempor incididunt ut labore et.</a:t>
            </a:r>
          </a:p>
        </p:txBody>
      </p:sp>
      <p:sp>
        <p:nvSpPr>
          <p:cNvPr id="247" name="Label"/>
          <p:cNvSpPr txBox="1">
            <a:spLocks noGrp="1"/>
          </p:cNvSpPr>
          <p:nvPr>
            <p:ph type="body" sz="quarter" idx="17"/>
          </p:nvPr>
        </p:nvSpPr>
        <p:spPr>
          <a:xfrm>
            <a:off x="300491" y="3254731"/>
            <a:ext cx="3152105" cy="321772"/>
          </a:xfrm>
          <a:prstGeom prst="rect">
            <a:avLst/>
          </a:prstGeom>
        </p:spPr>
        <p:txBody>
          <a:bodyPr/>
          <a:lstStyle>
            <a:lvl1pPr defTabSz="297179">
              <a:defRPr sz="1439" b="1">
                <a:solidFill>
                  <a:schemeClr val="accent5"/>
                </a:solidFill>
              </a:defRPr>
            </a:lvl1pPr>
          </a:lstStyle>
          <a:p>
            <a:r>
              <a:t>Label</a:t>
            </a:r>
          </a:p>
        </p:txBody>
      </p:sp>
      <p:sp>
        <p:nvSpPr>
          <p:cNvPr id="248" name="Lorem ipsum dolor sit amet, consectetur adipiscing elit, sed do eiusmod tempor incididunt ut labore et."/>
          <p:cNvSpPr txBox="1">
            <a:spLocks noGrp="1"/>
          </p:cNvSpPr>
          <p:nvPr>
            <p:ph type="body" sz="quarter" idx="18"/>
          </p:nvPr>
        </p:nvSpPr>
        <p:spPr>
          <a:xfrm>
            <a:off x="300491" y="3576503"/>
            <a:ext cx="3152106" cy="593019"/>
          </a:xfrm>
          <a:prstGeom prst="rect">
            <a:avLst/>
          </a:prstGeom>
        </p:spPr>
        <p:txBody>
          <a:bodyPr/>
          <a:lstStyle>
            <a:lvl1pPr>
              <a:defRPr>
                <a:solidFill>
                  <a:schemeClr val="accent4">
                    <a:satOff val="-27949"/>
                    <a:lumOff val="20049"/>
                  </a:schemeClr>
                </a:solidFill>
              </a:defRPr>
            </a:lvl1pPr>
          </a:lstStyle>
          <a:p>
            <a:r>
              <a:t>Lorem ipsum dolor sit amet, consectetur adipiscing elit, sed do eiusmod tempor incididunt ut labore et.</a:t>
            </a:r>
          </a:p>
        </p:txBody>
      </p:sp>
      <p:sp>
        <p:nvSpPr>
          <p:cNvPr id="249" name="Slide title"/>
          <p:cNvSpPr txBox="1">
            <a:spLocks noGrp="1"/>
          </p:cNvSpPr>
          <p:nvPr>
            <p:ph type="body" sz="quarter" idx="19"/>
          </p:nvPr>
        </p:nvSpPr>
        <p:spPr>
          <a:xfrm>
            <a:off x="190500" y="190677"/>
            <a:ext cx="4204855" cy="345666"/>
          </a:xfrm>
          <a:prstGeom prst="rect">
            <a:avLst/>
          </a:prstGeom>
        </p:spPr>
        <p:txBody>
          <a:bodyPr lIns="45718" tIns="45718" rIns="45718" bIns="45718"/>
          <a:lstStyle>
            <a:lvl1pPr defTabSz="582930">
              <a:lnSpc>
                <a:spcPct val="90000"/>
              </a:lnSpc>
              <a:defRPr sz="2250" b="1">
                <a:solidFill>
                  <a:schemeClr val="accent4"/>
                </a:solidFill>
              </a:defRPr>
            </a:lvl1pPr>
          </a:lstStyle>
          <a:p>
            <a:r>
              <a:t>Slide title</a:t>
            </a:r>
          </a:p>
        </p:txBody>
      </p:sp>
      <p:sp>
        <p:nvSpPr>
          <p:cNvPr id="250" name="Picture Placeholder 2"/>
          <p:cNvSpPr>
            <a:spLocks noGrp="1"/>
          </p:cNvSpPr>
          <p:nvPr>
            <p:ph type="pic" idx="20"/>
          </p:nvPr>
        </p:nvSpPr>
        <p:spPr>
          <a:xfrm>
            <a:off x="4572000" y="-1986"/>
            <a:ext cx="4572000" cy="5150247"/>
          </a:xfrm>
          <a:prstGeom prst="rect">
            <a:avLst/>
          </a:prstGeom>
        </p:spPr>
        <p:txBody>
          <a:bodyPr lIns="91439" tIns="45719" rIns="91439" bIns="45719">
            <a:noAutofit/>
          </a:bodyPr>
          <a:lstStyle/>
          <a:p>
            <a:endParaRPr/>
          </a:p>
        </p:txBody>
      </p:sp>
    </p:spTree>
    <p:extLst>
      <p:ext uri="{BB962C8B-B14F-4D97-AF65-F5344CB8AC3E}">
        <p14:creationId xmlns:p14="http://schemas.microsoft.com/office/powerpoint/2010/main" val="3021690186"/>
      </p:ext>
    </p:extLst>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x">
  <p:cSld name="Right screen image slide Light">
    <p:bg>
      <p:bgPr>
        <a:solidFill>
          <a:srgbClr val="FFFFFF"/>
        </a:solidFill>
        <a:effectLst/>
      </p:bgPr>
    </p:bg>
    <p:spTree>
      <p:nvGrpSpPr>
        <p:cNvPr id="1" name=""/>
        <p:cNvGrpSpPr/>
        <p:nvPr/>
      </p:nvGrpSpPr>
      <p:grpSpPr>
        <a:xfrm>
          <a:off x="0" y="0"/>
          <a:ext cx="0" cy="0"/>
          <a:chOff x="0" y="0"/>
          <a:chExt cx="0" cy="0"/>
        </a:xfrm>
      </p:grpSpPr>
      <p:sp>
        <p:nvSpPr>
          <p:cNvPr id="386" name="Body Level One…"/>
          <p:cNvSpPr txBox="1">
            <a:spLocks noGrp="1"/>
          </p:cNvSpPr>
          <p:nvPr>
            <p:ph type="body" sz="quarter" idx="1"/>
          </p:nvPr>
        </p:nvSpPr>
        <p:spPr>
          <a:xfrm>
            <a:off x="594440" y="643037"/>
            <a:ext cx="1320800" cy="61745"/>
          </a:xfrm>
          <a:prstGeom prst="rect">
            <a:avLst/>
          </a:prstGeom>
          <a:solidFill>
            <a:srgbClr val="1C73FB"/>
          </a:solidFill>
        </p:spPr>
        <p:txBody>
          <a:bodyPr lIns="71435" tIns="71435" rIns="71435" bIns="71435" anchor="ctr">
            <a:normAutofit/>
          </a:bodyPr>
          <a:lstStyle/>
          <a:p>
            <a:r>
              <a:t>Body Level One</a:t>
            </a:r>
          </a:p>
          <a:p>
            <a:pPr lvl="1"/>
            <a:r>
              <a:t>Body Level Two</a:t>
            </a:r>
          </a:p>
          <a:p>
            <a:pPr lvl="2"/>
            <a:r>
              <a:t>Body Level Three</a:t>
            </a:r>
          </a:p>
          <a:p>
            <a:pPr lvl="3"/>
            <a:r>
              <a:t>Body Level Four</a:t>
            </a:r>
          </a:p>
          <a:p>
            <a:pPr lvl="4"/>
            <a:r>
              <a:t>Body Level Five</a:t>
            </a:r>
          </a:p>
        </p:txBody>
      </p:sp>
      <p:sp>
        <p:nvSpPr>
          <p:cNvPr id="387" name="Image"/>
          <p:cNvSpPr>
            <a:spLocks noGrp="1"/>
          </p:cNvSpPr>
          <p:nvPr>
            <p:ph type="pic" idx="21"/>
          </p:nvPr>
        </p:nvSpPr>
        <p:spPr>
          <a:xfrm>
            <a:off x="1775885" y="-16040"/>
            <a:ext cx="9201746" cy="5171682"/>
          </a:xfrm>
          <a:prstGeom prst="rect">
            <a:avLst/>
          </a:prstGeom>
        </p:spPr>
        <p:txBody>
          <a:bodyPr lIns="91439" tIns="45719" rIns="91439" bIns="45719"/>
          <a:lstStyle/>
          <a:p>
            <a:endParaRPr/>
          </a:p>
        </p:txBody>
      </p:sp>
      <p:sp>
        <p:nvSpPr>
          <p:cNvPr id="388" name="Right big  image slide"/>
          <p:cNvSpPr txBox="1">
            <a:spLocks noGrp="1"/>
          </p:cNvSpPr>
          <p:nvPr>
            <p:ph type="body" sz="quarter" idx="22"/>
          </p:nvPr>
        </p:nvSpPr>
        <p:spPr>
          <a:xfrm>
            <a:off x="562690" y="735153"/>
            <a:ext cx="2510124" cy="892366"/>
          </a:xfrm>
          <a:prstGeom prst="rect">
            <a:avLst/>
          </a:prstGeom>
        </p:spPr>
        <p:txBody>
          <a:bodyPr>
            <a:normAutofit/>
          </a:bodyPr>
          <a:lstStyle>
            <a:lvl1pPr indent="47625" defTabSz="1372027">
              <a:lnSpc>
                <a:spcPct val="80000"/>
              </a:lnSpc>
              <a:spcBef>
                <a:spcPts val="0"/>
              </a:spcBef>
              <a:defRPr sz="8000" b="0" spc="0">
                <a:solidFill>
                  <a:srgbClr val="595959"/>
                </a:solidFill>
              </a:defRPr>
            </a:lvl1pPr>
          </a:lstStyle>
          <a:p>
            <a:pPr indent="63500" defTabSz="1829369">
              <a:lnSpc>
                <a:spcPct val="80000"/>
              </a:lnSpc>
              <a:spcBef>
                <a:spcPts val="0"/>
              </a:spcBef>
              <a:defRPr sz="8000" b="0" spc="0">
                <a:solidFill>
                  <a:srgbClr val="595959"/>
                </a:solidFill>
              </a:defRPr>
            </a:pPr>
            <a:endParaRPr/>
          </a:p>
        </p:txBody>
      </p:sp>
      <p:sp>
        <p:nvSpPr>
          <p:cNvPr id="389" name="Text"/>
          <p:cNvSpPr txBox="1">
            <a:spLocks noGrp="1"/>
          </p:cNvSpPr>
          <p:nvPr>
            <p:ph type="body" sz="quarter" idx="23"/>
          </p:nvPr>
        </p:nvSpPr>
        <p:spPr>
          <a:xfrm>
            <a:off x="2812689" y="4803688"/>
            <a:ext cx="220029" cy="166843"/>
          </a:xfrm>
          <a:prstGeom prst="rect">
            <a:avLst/>
          </a:prstGeom>
        </p:spPr>
        <p:txBody>
          <a:bodyPr lIns="50800" tIns="50800" rIns="50800" bIns="50800" anchor="ctr">
            <a:normAutofit/>
          </a:bodyPr>
          <a:lstStyle>
            <a:lvl1pPr indent="47625" defTabSz="1372027">
              <a:lnSpc>
                <a:spcPct val="110000"/>
              </a:lnSpc>
              <a:spcBef>
                <a:spcPts val="0"/>
              </a:spcBef>
              <a:defRPr sz="2000" b="0" spc="0">
                <a:solidFill>
                  <a:srgbClr val="26475B"/>
                </a:solidFill>
              </a:defRPr>
            </a:lvl1pPr>
          </a:lstStyle>
          <a:p>
            <a:pPr indent="63500" defTabSz="1829369">
              <a:lnSpc>
                <a:spcPct val="110000"/>
              </a:lnSpc>
              <a:spcBef>
                <a:spcPts val="0"/>
              </a:spcBef>
              <a:defRPr sz="2000" b="0" spc="0">
                <a:solidFill>
                  <a:srgbClr val="26475B"/>
                </a:solidFill>
              </a:defRPr>
            </a:pPr>
            <a:endParaRPr/>
          </a:p>
        </p:txBody>
      </p:sp>
      <p:sp>
        <p:nvSpPr>
          <p:cNvPr id="390" name="Confidential"/>
          <p:cNvSpPr txBox="1"/>
          <p:nvPr/>
        </p:nvSpPr>
        <p:spPr>
          <a:xfrm>
            <a:off x="547846" y="4815167"/>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nSpc>
                <a:spcPct val="110000"/>
              </a:lnSpc>
              <a:defRPr sz="1800">
                <a:solidFill>
                  <a:srgbClr val="26475B"/>
                </a:solidFill>
              </a:defRPr>
            </a:lvl1pPr>
          </a:lstStyle>
          <a:p>
            <a:r>
              <a:rPr sz="675"/>
              <a:t>IBM Confidential</a:t>
            </a:r>
          </a:p>
        </p:txBody>
      </p:sp>
      <p:sp>
        <p:nvSpPr>
          <p:cNvPr id="391" name="Philosophical debates have arisen over the present and future use of technology in society, with disagreements over whether technology improves the human condition or worsens it. Neo-Luddism, anarcho-primitivism, and similar movements criticise the perva"/>
          <p:cNvSpPr txBox="1">
            <a:spLocks noGrp="1"/>
          </p:cNvSpPr>
          <p:nvPr>
            <p:ph type="body" sz="quarter" idx="24"/>
          </p:nvPr>
        </p:nvSpPr>
        <p:spPr>
          <a:xfrm>
            <a:off x="581740" y="3318891"/>
            <a:ext cx="2433925" cy="978171"/>
          </a:xfrm>
          <a:prstGeom prst="rect">
            <a:avLst/>
          </a:prstGeom>
        </p:spPr>
        <p:txBody>
          <a:bodyPr>
            <a:normAutofit/>
          </a:bodyPr>
          <a:lstStyle>
            <a:lvl1pPr indent="47625" defTabSz="1372027">
              <a:lnSpc>
                <a:spcPct val="110000"/>
              </a:lnSpc>
              <a:spcBef>
                <a:spcPts val="0"/>
              </a:spcBef>
              <a:defRPr sz="2000" b="0" spc="0">
                <a:solidFill>
                  <a:srgbClr val="595959"/>
                </a:solidFill>
              </a:defRPr>
            </a:lvl1pPr>
          </a:lstStyle>
          <a:p>
            <a:pPr indent="63500" defTabSz="1829369">
              <a:lnSpc>
                <a:spcPct val="110000"/>
              </a:lnSpc>
              <a:spcBef>
                <a:spcPts val="0"/>
              </a:spcBef>
              <a:defRPr sz="2000" b="0" spc="0">
                <a:solidFill>
                  <a:srgbClr val="595959"/>
                </a:solidFill>
              </a:defRPr>
            </a:pPr>
            <a:endParaRPr/>
          </a:p>
        </p:txBody>
      </p:sp>
      <p:sp>
        <p:nvSpPr>
          <p:cNvPr id="392" name="Philosophical debates have arisen over the present and future use of technology"/>
          <p:cNvSpPr txBox="1">
            <a:spLocks noGrp="1"/>
          </p:cNvSpPr>
          <p:nvPr>
            <p:ph type="body" sz="quarter" idx="25"/>
          </p:nvPr>
        </p:nvSpPr>
        <p:spPr>
          <a:xfrm>
            <a:off x="562690" y="2654337"/>
            <a:ext cx="2433925" cy="595865"/>
          </a:xfrm>
          <a:prstGeom prst="rect">
            <a:avLst/>
          </a:prstGeom>
        </p:spPr>
        <p:txBody>
          <a:bodyPr lIns="50800" tIns="50800" rIns="50800" bIns="50800">
            <a:normAutofit/>
          </a:bodyPr>
          <a:lstStyle>
            <a:lvl1pPr indent="47625" defTabSz="1372027">
              <a:spcBef>
                <a:spcPts val="0"/>
              </a:spcBef>
              <a:defRPr sz="3000" b="0" cap="all" spc="100">
                <a:solidFill>
                  <a:srgbClr val="595959"/>
                </a:solidFill>
              </a:defRPr>
            </a:lvl1pPr>
          </a:lstStyle>
          <a:p>
            <a:pPr indent="63500" defTabSz="1829369">
              <a:spcBef>
                <a:spcPts val="0"/>
              </a:spcBef>
              <a:defRPr sz="3000" b="0" cap="all" spc="100">
                <a:solidFill>
                  <a:srgbClr val="595959"/>
                </a:solidFill>
              </a:defRPr>
            </a:pPr>
            <a:endParaRPr/>
          </a:p>
        </p:txBody>
      </p:sp>
      <p:sp>
        <p:nvSpPr>
          <p:cNvPr id="393"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923999261"/>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x">
  <p:cSld name="Right screen image subheadline slide">
    <p:bg>
      <p:bgPr>
        <a:solidFill>
          <a:srgbClr val="000000"/>
        </a:solidFill>
        <a:effectLst/>
      </p:bgPr>
    </p:bg>
    <p:spTree>
      <p:nvGrpSpPr>
        <p:cNvPr id="1" name=""/>
        <p:cNvGrpSpPr/>
        <p:nvPr/>
      </p:nvGrpSpPr>
      <p:grpSpPr>
        <a:xfrm>
          <a:off x="0" y="0"/>
          <a:ext cx="0" cy="0"/>
          <a:chOff x="0" y="0"/>
          <a:chExt cx="0" cy="0"/>
        </a:xfrm>
      </p:grpSpPr>
      <p:sp>
        <p:nvSpPr>
          <p:cNvPr id="400" name="Image"/>
          <p:cNvSpPr>
            <a:spLocks noGrp="1"/>
          </p:cNvSpPr>
          <p:nvPr>
            <p:ph type="pic" idx="21"/>
          </p:nvPr>
        </p:nvSpPr>
        <p:spPr>
          <a:xfrm>
            <a:off x="1775885" y="-16040"/>
            <a:ext cx="9201746" cy="5171682"/>
          </a:xfrm>
          <a:prstGeom prst="rect">
            <a:avLst/>
          </a:prstGeom>
        </p:spPr>
        <p:txBody>
          <a:bodyPr lIns="91439" tIns="45719" rIns="91439" bIns="45719"/>
          <a:lstStyle/>
          <a:p>
            <a:endParaRPr/>
          </a:p>
        </p:txBody>
      </p:sp>
      <p:sp>
        <p:nvSpPr>
          <p:cNvPr id="401" name="Body Level One…"/>
          <p:cNvSpPr txBox="1">
            <a:spLocks noGrp="1"/>
          </p:cNvSpPr>
          <p:nvPr>
            <p:ph type="body" sz="quarter" idx="1"/>
          </p:nvPr>
        </p:nvSpPr>
        <p:spPr>
          <a:xfrm>
            <a:off x="581740" y="3318891"/>
            <a:ext cx="2433925" cy="978171"/>
          </a:xfrm>
          <a:prstGeom prst="rect">
            <a:avLst/>
          </a:prstGeom>
        </p:spPr>
        <p:txBody>
          <a:bodyPr>
            <a:normAutofit/>
          </a:bodyPr>
          <a:lstStyle>
            <a:lvl1pPr defTabSz="309563">
              <a:lnSpc>
                <a:spcPct val="110000"/>
              </a:lnSpc>
              <a:spcBef>
                <a:spcPts val="0"/>
              </a:spcBef>
              <a:defRPr sz="750" b="0" spc="0"/>
            </a:lvl1pPr>
            <a:lvl2pPr marL="92699" indent="-92699" defTabSz="309563">
              <a:lnSpc>
                <a:spcPct val="110000"/>
              </a:lnSpc>
              <a:spcBef>
                <a:spcPts val="0"/>
              </a:spcBef>
              <a:defRPr sz="750" b="0" spc="0"/>
            </a:lvl2pPr>
            <a:lvl3pPr marL="176638" indent="-92699" defTabSz="309563">
              <a:lnSpc>
                <a:spcPct val="110000"/>
              </a:lnSpc>
              <a:spcBef>
                <a:spcPts val="0"/>
              </a:spcBef>
              <a:defRPr sz="750" b="0" spc="0"/>
            </a:lvl3pPr>
            <a:lvl4pPr marL="261597" indent="-90147" defTabSz="309563">
              <a:lnSpc>
                <a:spcPct val="110000"/>
              </a:lnSpc>
              <a:spcBef>
                <a:spcPts val="0"/>
              </a:spcBef>
              <a:defRPr sz="750" b="0" spc="0"/>
            </a:lvl4pPr>
            <a:lvl5pPr marL="329038" indent="-92699" defTabSz="309563">
              <a:lnSpc>
                <a:spcPct val="110000"/>
              </a:lnSpc>
              <a:spcBef>
                <a:spcPts val="0"/>
              </a:spcBef>
              <a:defRPr sz="750" b="0" spc="0"/>
            </a:lvl5pPr>
          </a:lstStyle>
          <a:p>
            <a:r>
              <a:t>Body Level One</a:t>
            </a:r>
          </a:p>
          <a:p>
            <a:pPr lvl="1"/>
            <a:r>
              <a:t>Body Level Two</a:t>
            </a:r>
          </a:p>
          <a:p>
            <a:pPr lvl="2"/>
            <a:r>
              <a:t>Body Level Three</a:t>
            </a:r>
          </a:p>
          <a:p>
            <a:pPr lvl="3"/>
            <a:r>
              <a:t>Body Level Four</a:t>
            </a:r>
          </a:p>
          <a:p>
            <a:pPr lvl="4"/>
            <a:r>
              <a:t>Body Level Five</a:t>
            </a:r>
          </a:p>
        </p:txBody>
      </p:sp>
      <p:sp>
        <p:nvSpPr>
          <p:cNvPr id="402" name="Philosophical debates have arisen over the present and future use of technology"/>
          <p:cNvSpPr txBox="1">
            <a:spLocks noGrp="1"/>
          </p:cNvSpPr>
          <p:nvPr>
            <p:ph type="body" sz="quarter" idx="22"/>
          </p:nvPr>
        </p:nvSpPr>
        <p:spPr>
          <a:xfrm>
            <a:off x="562690" y="2654337"/>
            <a:ext cx="2433925" cy="595865"/>
          </a:xfrm>
          <a:prstGeom prst="rect">
            <a:avLst/>
          </a:prstGeom>
        </p:spPr>
        <p:txBody>
          <a:bodyPr lIns="50800" tIns="50800" rIns="50800" bIns="50800">
            <a:normAutofit/>
          </a:bodyPr>
          <a:lstStyle>
            <a:lvl1pPr indent="47625" defTabSz="1372027">
              <a:spcBef>
                <a:spcPts val="0"/>
              </a:spcBef>
              <a:defRPr sz="3000" b="0" cap="all" spc="100"/>
            </a:lvl1pPr>
          </a:lstStyle>
          <a:p>
            <a:pPr indent="63500" defTabSz="1829369">
              <a:spcBef>
                <a:spcPts val="0"/>
              </a:spcBef>
              <a:defRPr sz="3000" b="0" cap="all" spc="100"/>
            </a:pPr>
            <a:endParaRPr/>
          </a:p>
        </p:txBody>
      </p:sp>
      <p:sp>
        <p:nvSpPr>
          <p:cNvPr id="403" name="Text"/>
          <p:cNvSpPr txBox="1">
            <a:spLocks noGrp="1"/>
          </p:cNvSpPr>
          <p:nvPr>
            <p:ph type="body" sz="quarter" idx="23"/>
          </p:nvPr>
        </p:nvSpPr>
        <p:spPr>
          <a:xfrm>
            <a:off x="2812689" y="4803688"/>
            <a:ext cx="220029" cy="166843"/>
          </a:xfrm>
          <a:prstGeom prst="rect">
            <a:avLst/>
          </a:prstGeom>
        </p:spPr>
        <p:txBody>
          <a:bodyPr lIns="50800" tIns="50800" rIns="50800" bIns="50800" anchor="ctr">
            <a:normAutofit/>
          </a:bodyPr>
          <a:lstStyle>
            <a:lvl1pPr indent="47625" defTabSz="1372027">
              <a:lnSpc>
                <a:spcPct val="110000"/>
              </a:lnSpc>
              <a:spcBef>
                <a:spcPts val="0"/>
              </a:spcBef>
              <a:defRPr sz="2000" b="0" spc="0"/>
            </a:lvl1pPr>
          </a:lstStyle>
          <a:p>
            <a:pPr indent="63500" defTabSz="1829369">
              <a:lnSpc>
                <a:spcPct val="110000"/>
              </a:lnSpc>
              <a:spcBef>
                <a:spcPts val="0"/>
              </a:spcBef>
              <a:defRPr sz="2000" b="0" spc="0"/>
            </a:pPr>
            <a:endParaRPr/>
          </a:p>
        </p:txBody>
      </p:sp>
      <p:sp>
        <p:nvSpPr>
          <p:cNvPr id="404" name="Confidential"/>
          <p:cNvSpPr txBox="1"/>
          <p:nvPr/>
        </p:nvSpPr>
        <p:spPr>
          <a:xfrm>
            <a:off x="547846" y="4815167"/>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nSpc>
                <a:spcPct val="110000"/>
              </a:lnSpc>
              <a:defRPr sz="1800">
                <a:solidFill>
                  <a:srgbClr val="A9A9A9"/>
                </a:solidFill>
              </a:defRPr>
            </a:lvl1pPr>
          </a:lstStyle>
          <a:p>
            <a:r>
              <a:rPr sz="675"/>
              <a:t>IBM Confidential</a:t>
            </a:r>
          </a:p>
        </p:txBody>
      </p:sp>
      <p:sp>
        <p:nvSpPr>
          <p:cNvPr id="405" name="Rectangle"/>
          <p:cNvSpPr>
            <a:spLocks noGrp="1"/>
          </p:cNvSpPr>
          <p:nvPr>
            <p:ph type="body" sz="quarter" idx="24"/>
          </p:nvPr>
        </p:nvSpPr>
        <p:spPr>
          <a:xfrm>
            <a:off x="594440" y="643037"/>
            <a:ext cx="1320800" cy="61745"/>
          </a:xfrm>
          <a:prstGeom prst="rect">
            <a:avLst/>
          </a:prstGeom>
          <a:solidFill>
            <a:srgbClr val="1C73FB"/>
          </a:solidFill>
        </p:spPr>
        <p:txBody>
          <a:bodyPr lIns="71435" tIns="71435" rIns="71435" bIns="71435" anchor="ctr">
            <a:normAutofit/>
          </a:bodyPr>
          <a:lstStyle/>
          <a:p>
            <a:pPr>
              <a:defRPr spc="100"/>
            </a:pPr>
            <a:endParaRPr/>
          </a:p>
        </p:txBody>
      </p:sp>
      <p:sp>
        <p:nvSpPr>
          <p:cNvPr id="406" name="Right big  image slide"/>
          <p:cNvSpPr txBox="1">
            <a:spLocks noGrp="1"/>
          </p:cNvSpPr>
          <p:nvPr>
            <p:ph type="body" sz="quarter" idx="25"/>
          </p:nvPr>
        </p:nvSpPr>
        <p:spPr>
          <a:xfrm>
            <a:off x="596027" y="736743"/>
            <a:ext cx="2510124" cy="233579"/>
          </a:xfrm>
          <a:prstGeom prst="rect">
            <a:avLst/>
          </a:prstGeom>
        </p:spPr>
        <p:txBody>
          <a:bodyPr>
            <a:normAutofit/>
          </a:bodyPr>
          <a:lstStyle>
            <a:lvl1pPr indent="47625" defTabSz="1372027">
              <a:lnSpc>
                <a:spcPct val="150000"/>
              </a:lnSpc>
              <a:spcBef>
                <a:spcPts val="0"/>
              </a:spcBef>
              <a:defRPr sz="3800" b="0" spc="0"/>
            </a:lvl1pPr>
          </a:lstStyle>
          <a:p>
            <a:pPr indent="63500" defTabSz="1829369">
              <a:lnSpc>
                <a:spcPct val="150000"/>
              </a:lnSpc>
              <a:spcBef>
                <a:spcPts val="0"/>
              </a:spcBef>
              <a:defRPr sz="3800" b="0" spc="0"/>
            </a:pPr>
            <a:endParaRPr/>
          </a:p>
        </p:txBody>
      </p:sp>
      <p:sp>
        <p:nvSpPr>
          <p:cNvPr id="407" name="Right big  image slide"/>
          <p:cNvSpPr txBox="1">
            <a:spLocks noGrp="1"/>
          </p:cNvSpPr>
          <p:nvPr>
            <p:ph type="body" sz="quarter" idx="26"/>
          </p:nvPr>
        </p:nvSpPr>
        <p:spPr>
          <a:xfrm>
            <a:off x="562690" y="1110150"/>
            <a:ext cx="2510124" cy="1288974"/>
          </a:xfrm>
          <a:prstGeom prst="rect">
            <a:avLst/>
          </a:prstGeom>
        </p:spPr>
        <p:txBody>
          <a:bodyPr>
            <a:normAutofit/>
          </a:bodyPr>
          <a:lstStyle>
            <a:lvl1pPr indent="47625" defTabSz="1372027">
              <a:lnSpc>
                <a:spcPct val="80000"/>
              </a:lnSpc>
              <a:spcBef>
                <a:spcPts val="0"/>
              </a:spcBef>
              <a:defRPr sz="8000" b="0" spc="0"/>
            </a:lvl1pPr>
          </a:lstStyle>
          <a:p>
            <a:pPr indent="63500" defTabSz="1829369">
              <a:lnSpc>
                <a:spcPct val="80000"/>
              </a:lnSpc>
              <a:spcBef>
                <a:spcPts val="0"/>
              </a:spcBef>
              <a:defRPr sz="8000" b="0" spc="0"/>
            </a:pPr>
            <a:endParaRPr/>
          </a:p>
        </p:txBody>
      </p:sp>
      <p:sp>
        <p:nvSpPr>
          <p:cNvPr id="408"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083878488"/>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x">
  <p:cSld name="Right screen image subheadline slide L">
    <p:bg>
      <p:bgPr>
        <a:solidFill>
          <a:srgbClr val="FFFFFF"/>
        </a:solidFill>
        <a:effectLst/>
      </p:bgPr>
    </p:bg>
    <p:spTree>
      <p:nvGrpSpPr>
        <p:cNvPr id="1" name=""/>
        <p:cNvGrpSpPr/>
        <p:nvPr/>
      </p:nvGrpSpPr>
      <p:grpSpPr>
        <a:xfrm>
          <a:off x="0" y="0"/>
          <a:ext cx="0" cy="0"/>
          <a:chOff x="0" y="0"/>
          <a:chExt cx="0" cy="0"/>
        </a:xfrm>
      </p:grpSpPr>
      <p:sp>
        <p:nvSpPr>
          <p:cNvPr id="415" name="Image"/>
          <p:cNvSpPr>
            <a:spLocks noGrp="1"/>
          </p:cNvSpPr>
          <p:nvPr>
            <p:ph type="pic" idx="21"/>
          </p:nvPr>
        </p:nvSpPr>
        <p:spPr>
          <a:xfrm>
            <a:off x="1775885" y="-16040"/>
            <a:ext cx="9201746" cy="5171682"/>
          </a:xfrm>
          <a:prstGeom prst="rect">
            <a:avLst/>
          </a:prstGeom>
        </p:spPr>
        <p:txBody>
          <a:bodyPr lIns="91439" tIns="45719" rIns="91439" bIns="45719"/>
          <a:lstStyle/>
          <a:p>
            <a:endParaRPr/>
          </a:p>
        </p:txBody>
      </p:sp>
      <p:sp>
        <p:nvSpPr>
          <p:cNvPr id="416" name="Body Level One…"/>
          <p:cNvSpPr txBox="1">
            <a:spLocks noGrp="1"/>
          </p:cNvSpPr>
          <p:nvPr>
            <p:ph type="body" sz="quarter" idx="1"/>
          </p:nvPr>
        </p:nvSpPr>
        <p:spPr>
          <a:xfrm>
            <a:off x="581740" y="3318891"/>
            <a:ext cx="2433925" cy="978171"/>
          </a:xfrm>
          <a:prstGeom prst="rect">
            <a:avLst/>
          </a:prstGeom>
        </p:spPr>
        <p:txBody>
          <a:bodyPr>
            <a:normAutofit/>
          </a:bodyPr>
          <a:lstStyle>
            <a:lvl1pPr defTabSz="309563">
              <a:lnSpc>
                <a:spcPct val="110000"/>
              </a:lnSpc>
              <a:spcBef>
                <a:spcPts val="0"/>
              </a:spcBef>
              <a:defRPr sz="750" b="0" spc="0">
                <a:solidFill>
                  <a:srgbClr val="595959"/>
                </a:solidFill>
              </a:defRPr>
            </a:lvl1pPr>
            <a:lvl2pPr marL="92699" indent="-92699" defTabSz="309563">
              <a:lnSpc>
                <a:spcPct val="110000"/>
              </a:lnSpc>
              <a:spcBef>
                <a:spcPts val="0"/>
              </a:spcBef>
              <a:defRPr sz="750" b="0" spc="0">
                <a:solidFill>
                  <a:srgbClr val="595959"/>
                </a:solidFill>
              </a:defRPr>
            </a:lvl2pPr>
            <a:lvl3pPr marL="176638" indent="-92699" defTabSz="309563">
              <a:lnSpc>
                <a:spcPct val="110000"/>
              </a:lnSpc>
              <a:spcBef>
                <a:spcPts val="0"/>
              </a:spcBef>
              <a:defRPr sz="750" b="0" spc="0">
                <a:solidFill>
                  <a:srgbClr val="595959"/>
                </a:solidFill>
              </a:defRPr>
            </a:lvl3pPr>
            <a:lvl4pPr marL="261597" indent="-90147" defTabSz="309563">
              <a:lnSpc>
                <a:spcPct val="110000"/>
              </a:lnSpc>
              <a:spcBef>
                <a:spcPts val="0"/>
              </a:spcBef>
              <a:defRPr sz="750" b="0" spc="0">
                <a:solidFill>
                  <a:srgbClr val="595959"/>
                </a:solidFill>
              </a:defRPr>
            </a:lvl4pPr>
            <a:lvl5pPr marL="329038" indent="-92699" defTabSz="309563">
              <a:lnSpc>
                <a:spcPct val="110000"/>
              </a:lnSpc>
              <a:spcBef>
                <a:spcPts val="0"/>
              </a:spcBef>
              <a:defRPr sz="750" b="0" spc="0">
                <a:solidFill>
                  <a:srgbClr val="595959"/>
                </a:solidFill>
              </a:defRPr>
            </a:lvl5pPr>
          </a:lstStyle>
          <a:p>
            <a:r>
              <a:t>Body Level One</a:t>
            </a:r>
          </a:p>
          <a:p>
            <a:pPr lvl="1"/>
            <a:r>
              <a:t>Body Level Two</a:t>
            </a:r>
          </a:p>
          <a:p>
            <a:pPr lvl="2"/>
            <a:r>
              <a:t>Body Level Three</a:t>
            </a:r>
          </a:p>
          <a:p>
            <a:pPr lvl="3"/>
            <a:r>
              <a:t>Body Level Four</a:t>
            </a:r>
          </a:p>
          <a:p>
            <a:pPr lvl="4"/>
            <a:r>
              <a:t>Body Level Five</a:t>
            </a:r>
          </a:p>
        </p:txBody>
      </p:sp>
      <p:sp>
        <p:nvSpPr>
          <p:cNvPr id="417" name="Philosophical debates have arisen over the present and future use of technology"/>
          <p:cNvSpPr txBox="1">
            <a:spLocks noGrp="1"/>
          </p:cNvSpPr>
          <p:nvPr>
            <p:ph type="body" sz="quarter" idx="22"/>
          </p:nvPr>
        </p:nvSpPr>
        <p:spPr>
          <a:xfrm>
            <a:off x="562690" y="2654337"/>
            <a:ext cx="2433925" cy="595865"/>
          </a:xfrm>
          <a:prstGeom prst="rect">
            <a:avLst/>
          </a:prstGeom>
        </p:spPr>
        <p:txBody>
          <a:bodyPr lIns="50800" tIns="50800" rIns="50800" bIns="50800">
            <a:normAutofit/>
          </a:bodyPr>
          <a:lstStyle>
            <a:lvl1pPr indent="47625" defTabSz="1372027">
              <a:spcBef>
                <a:spcPts val="0"/>
              </a:spcBef>
              <a:defRPr sz="3000" b="0" cap="all" spc="100">
                <a:solidFill>
                  <a:srgbClr val="595959"/>
                </a:solidFill>
              </a:defRPr>
            </a:lvl1pPr>
          </a:lstStyle>
          <a:p>
            <a:pPr indent="63500" defTabSz="1829369">
              <a:spcBef>
                <a:spcPts val="0"/>
              </a:spcBef>
              <a:defRPr sz="3000" b="0" cap="all" spc="100">
                <a:solidFill>
                  <a:srgbClr val="595959"/>
                </a:solidFill>
              </a:defRPr>
            </a:pPr>
            <a:endParaRPr/>
          </a:p>
        </p:txBody>
      </p:sp>
      <p:sp>
        <p:nvSpPr>
          <p:cNvPr id="418" name="Text"/>
          <p:cNvSpPr txBox="1">
            <a:spLocks noGrp="1"/>
          </p:cNvSpPr>
          <p:nvPr>
            <p:ph type="body" sz="quarter" idx="23"/>
          </p:nvPr>
        </p:nvSpPr>
        <p:spPr>
          <a:xfrm>
            <a:off x="2812689" y="4803688"/>
            <a:ext cx="220029" cy="166843"/>
          </a:xfrm>
          <a:prstGeom prst="rect">
            <a:avLst/>
          </a:prstGeom>
        </p:spPr>
        <p:txBody>
          <a:bodyPr lIns="50800" tIns="50800" rIns="50800" bIns="50800" anchor="ctr">
            <a:normAutofit/>
          </a:bodyPr>
          <a:lstStyle>
            <a:lvl1pPr indent="47625" defTabSz="1372027">
              <a:lnSpc>
                <a:spcPct val="110000"/>
              </a:lnSpc>
              <a:spcBef>
                <a:spcPts val="0"/>
              </a:spcBef>
              <a:defRPr sz="2000" b="0" spc="0">
                <a:solidFill>
                  <a:srgbClr val="26475B"/>
                </a:solidFill>
              </a:defRPr>
            </a:lvl1pPr>
          </a:lstStyle>
          <a:p>
            <a:pPr indent="63500" defTabSz="1829369">
              <a:lnSpc>
                <a:spcPct val="110000"/>
              </a:lnSpc>
              <a:spcBef>
                <a:spcPts val="0"/>
              </a:spcBef>
              <a:defRPr sz="2000" b="0" spc="0">
                <a:solidFill>
                  <a:srgbClr val="26475B"/>
                </a:solidFill>
              </a:defRPr>
            </a:pPr>
            <a:endParaRPr/>
          </a:p>
        </p:txBody>
      </p:sp>
      <p:sp>
        <p:nvSpPr>
          <p:cNvPr id="419" name="Confidential"/>
          <p:cNvSpPr txBox="1"/>
          <p:nvPr/>
        </p:nvSpPr>
        <p:spPr>
          <a:xfrm>
            <a:off x="547846" y="4815167"/>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nSpc>
                <a:spcPct val="110000"/>
              </a:lnSpc>
              <a:defRPr sz="1800">
                <a:solidFill>
                  <a:srgbClr val="26475B"/>
                </a:solidFill>
              </a:defRPr>
            </a:lvl1pPr>
          </a:lstStyle>
          <a:p>
            <a:r>
              <a:rPr sz="675"/>
              <a:t>IBM Confidential</a:t>
            </a:r>
          </a:p>
        </p:txBody>
      </p:sp>
      <p:sp>
        <p:nvSpPr>
          <p:cNvPr id="420" name="Rectangle"/>
          <p:cNvSpPr>
            <a:spLocks noGrp="1"/>
          </p:cNvSpPr>
          <p:nvPr>
            <p:ph type="body" sz="quarter" idx="24"/>
          </p:nvPr>
        </p:nvSpPr>
        <p:spPr>
          <a:xfrm>
            <a:off x="594440" y="643037"/>
            <a:ext cx="1320800" cy="61745"/>
          </a:xfrm>
          <a:prstGeom prst="rect">
            <a:avLst/>
          </a:prstGeom>
          <a:solidFill>
            <a:srgbClr val="1C73FB"/>
          </a:solidFill>
        </p:spPr>
        <p:txBody>
          <a:bodyPr lIns="71435" tIns="71435" rIns="71435" bIns="71435" anchor="ctr">
            <a:normAutofit/>
          </a:bodyPr>
          <a:lstStyle/>
          <a:p>
            <a:pPr>
              <a:defRPr spc="100"/>
            </a:pPr>
            <a:endParaRPr/>
          </a:p>
        </p:txBody>
      </p:sp>
      <p:sp>
        <p:nvSpPr>
          <p:cNvPr id="421" name="Right big  image slide"/>
          <p:cNvSpPr txBox="1">
            <a:spLocks noGrp="1"/>
          </p:cNvSpPr>
          <p:nvPr>
            <p:ph type="body" sz="quarter" idx="25"/>
          </p:nvPr>
        </p:nvSpPr>
        <p:spPr>
          <a:xfrm>
            <a:off x="596027" y="736743"/>
            <a:ext cx="2510124" cy="233579"/>
          </a:xfrm>
          <a:prstGeom prst="rect">
            <a:avLst/>
          </a:prstGeom>
        </p:spPr>
        <p:txBody>
          <a:bodyPr>
            <a:normAutofit/>
          </a:bodyPr>
          <a:lstStyle>
            <a:lvl1pPr indent="47625" defTabSz="1372027">
              <a:lnSpc>
                <a:spcPct val="150000"/>
              </a:lnSpc>
              <a:spcBef>
                <a:spcPts val="0"/>
              </a:spcBef>
              <a:defRPr sz="3800" b="0" spc="0">
                <a:solidFill>
                  <a:srgbClr val="595959"/>
                </a:solidFill>
              </a:defRPr>
            </a:lvl1pPr>
          </a:lstStyle>
          <a:p>
            <a:pPr indent="63500" defTabSz="1829369">
              <a:lnSpc>
                <a:spcPct val="150000"/>
              </a:lnSpc>
              <a:spcBef>
                <a:spcPts val="0"/>
              </a:spcBef>
              <a:defRPr sz="3800" b="0" spc="0">
                <a:solidFill>
                  <a:srgbClr val="595959"/>
                </a:solidFill>
              </a:defRPr>
            </a:pPr>
            <a:endParaRPr/>
          </a:p>
        </p:txBody>
      </p:sp>
      <p:sp>
        <p:nvSpPr>
          <p:cNvPr id="422" name="Right big  image slide"/>
          <p:cNvSpPr txBox="1">
            <a:spLocks noGrp="1"/>
          </p:cNvSpPr>
          <p:nvPr>
            <p:ph type="body" sz="quarter" idx="26"/>
          </p:nvPr>
        </p:nvSpPr>
        <p:spPr>
          <a:xfrm>
            <a:off x="562690" y="1110150"/>
            <a:ext cx="2510124" cy="1288974"/>
          </a:xfrm>
          <a:prstGeom prst="rect">
            <a:avLst/>
          </a:prstGeom>
        </p:spPr>
        <p:txBody>
          <a:bodyPr>
            <a:normAutofit/>
          </a:bodyPr>
          <a:lstStyle>
            <a:lvl1pPr indent="47625" defTabSz="1372027">
              <a:lnSpc>
                <a:spcPct val="80000"/>
              </a:lnSpc>
              <a:spcBef>
                <a:spcPts val="0"/>
              </a:spcBef>
              <a:defRPr sz="8000" b="0" spc="0">
                <a:solidFill>
                  <a:srgbClr val="595959"/>
                </a:solidFill>
              </a:defRPr>
            </a:lvl1pPr>
          </a:lstStyle>
          <a:p>
            <a:pPr indent="63500" defTabSz="1829369">
              <a:lnSpc>
                <a:spcPct val="80000"/>
              </a:lnSpc>
              <a:spcBef>
                <a:spcPts val="0"/>
              </a:spcBef>
              <a:defRPr sz="8000" b="0" spc="0">
                <a:solidFill>
                  <a:srgbClr val="595959"/>
                </a:solidFill>
              </a:defRPr>
            </a:pPr>
            <a:endParaRPr/>
          </a:p>
        </p:txBody>
      </p:sp>
      <p:sp>
        <p:nvSpPr>
          <p:cNvPr id="423"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161577252"/>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
  <p:cSld name="Left screen image slide Light">
    <p:bg>
      <p:bgPr>
        <a:solidFill>
          <a:srgbClr val="FFFFFF"/>
        </a:solidFill>
        <a:effectLst/>
      </p:bgPr>
    </p:bg>
    <p:spTree>
      <p:nvGrpSpPr>
        <p:cNvPr id="1" name=""/>
        <p:cNvGrpSpPr/>
        <p:nvPr/>
      </p:nvGrpSpPr>
      <p:grpSpPr>
        <a:xfrm>
          <a:off x="0" y="0"/>
          <a:ext cx="0" cy="0"/>
          <a:chOff x="0" y="0"/>
          <a:chExt cx="0" cy="0"/>
        </a:xfrm>
      </p:grpSpPr>
      <p:sp>
        <p:nvSpPr>
          <p:cNvPr id="430" name="Image"/>
          <p:cNvSpPr>
            <a:spLocks noGrp="1"/>
          </p:cNvSpPr>
          <p:nvPr>
            <p:ph type="pic" idx="21"/>
          </p:nvPr>
        </p:nvSpPr>
        <p:spPr>
          <a:xfrm>
            <a:off x="-1829328" y="-16040"/>
            <a:ext cx="9201746" cy="5171682"/>
          </a:xfrm>
          <a:prstGeom prst="rect">
            <a:avLst/>
          </a:prstGeom>
        </p:spPr>
        <p:txBody>
          <a:bodyPr lIns="91439" tIns="45719" rIns="91439" bIns="45719"/>
          <a:lstStyle/>
          <a:p>
            <a:endParaRPr/>
          </a:p>
        </p:txBody>
      </p:sp>
      <p:sp>
        <p:nvSpPr>
          <p:cNvPr id="431" name="Body Level One…"/>
          <p:cNvSpPr txBox="1">
            <a:spLocks noGrp="1"/>
          </p:cNvSpPr>
          <p:nvPr>
            <p:ph type="body" sz="quarter" idx="1"/>
          </p:nvPr>
        </p:nvSpPr>
        <p:spPr>
          <a:xfrm>
            <a:off x="6121645" y="643037"/>
            <a:ext cx="1320801" cy="61745"/>
          </a:xfrm>
          <a:prstGeom prst="rect">
            <a:avLst/>
          </a:prstGeom>
          <a:solidFill>
            <a:srgbClr val="9855D4"/>
          </a:solidFill>
        </p:spPr>
        <p:txBody>
          <a:bodyPr lIns="71435" tIns="71435" rIns="71435" bIns="71435" anchor="ctr">
            <a:normAutofit/>
          </a:bodyPr>
          <a:lstStyle/>
          <a:p>
            <a:r>
              <a:t>Body Level One</a:t>
            </a:r>
          </a:p>
          <a:p>
            <a:pPr lvl="1"/>
            <a:r>
              <a:t>Body Level Two</a:t>
            </a:r>
          </a:p>
          <a:p>
            <a:pPr lvl="2"/>
            <a:r>
              <a:t>Body Level Three</a:t>
            </a:r>
          </a:p>
          <a:p>
            <a:pPr lvl="3"/>
            <a:r>
              <a:t>Body Level Four</a:t>
            </a:r>
          </a:p>
          <a:p>
            <a:pPr lvl="4"/>
            <a:r>
              <a:t>Body Level Five</a:t>
            </a:r>
          </a:p>
        </p:txBody>
      </p:sp>
      <p:sp>
        <p:nvSpPr>
          <p:cNvPr id="432" name="Right big  image slide"/>
          <p:cNvSpPr txBox="1">
            <a:spLocks noGrp="1"/>
          </p:cNvSpPr>
          <p:nvPr>
            <p:ph type="body" sz="quarter" idx="22"/>
          </p:nvPr>
        </p:nvSpPr>
        <p:spPr>
          <a:xfrm>
            <a:off x="6083277" y="735153"/>
            <a:ext cx="2510125" cy="892366"/>
          </a:xfrm>
          <a:prstGeom prst="rect">
            <a:avLst/>
          </a:prstGeom>
        </p:spPr>
        <p:txBody>
          <a:bodyPr>
            <a:normAutofit/>
          </a:bodyPr>
          <a:lstStyle>
            <a:lvl1pPr indent="47625" defTabSz="1372027">
              <a:lnSpc>
                <a:spcPct val="80000"/>
              </a:lnSpc>
              <a:spcBef>
                <a:spcPts val="0"/>
              </a:spcBef>
              <a:defRPr sz="8000" b="0" spc="0">
                <a:solidFill>
                  <a:srgbClr val="595959"/>
                </a:solidFill>
              </a:defRPr>
            </a:lvl1pPr>
          </a:lstStyle>
          <a:p>
            <a:pPr indent="63500" defTabSz="1829369">
              <a:lnSpc>
                <a:spcPct val="80000"/>
              </a:lnSpc>
              <a:spcBef>
                <a:spcPts val="0"/>
              </a:spcBef>
              <a:defRPr sz="8000" b="0" spc="0">
                <a:solidFill>
                  <a:srgbClr val="595959"/>
                </a:solidFill>
              </a:defRPr>
            </a:pPr>
            <a:endParaRPr/>
          </a:p>
        </p:txBody>
      </p:sp>
      <p:sp>
        <p:nvSpPr>
          <p:cNvPr id="433" name="Text"/>
          <p:cNvSpPr txBox="1">
            <a:spLocks noGrp="1"/>
          </p:cNvSpPr>
          <p:nvPr>
            <p:ph type="body" sz="quarter" idx="23"/>
          </p:nvPr>
        </p:nvSpPr>
        <p:spPr>
          <a:xfrm>
            <a:off x="8398150" y="4803688"/>
            <a:ext cx="220028" cy="166843"/>
          </a:xfrm>
          <a:prstGeom prst="rect">
            <a:avLst/>
          </a:prstGeom>
        </p:spPr>
        <p:txBody>
          <a:bodyPr lIns="50800" tIns="50800" rIns="50800" bIns="50800" anchor="ctr">
            <a:normAutofit/>
          </a:bodyPr>
          <a:lstStyle>
            <a:lvl1pPr indent="47625" defTabSz="1372027">
              <a:lnSpc>
                <a:spcPct val="110000"/>
              </a:lnSpc>
              <a:spcBef>
                <a:spcPts val="0"/>
              </a:spcBef>
              <a:defRPr sz="2000" b="0" spc="0">
                <a:solidFill>
                  <a:srgbClr val="26475B"/>
                </a:solidFill>
              </a:defRPr>
            </a:lvl1pPr>
          </a:lstStyle>
          <a:p>
            <a:pPr indent="63500" defTabSz="1829369">
              <a:lnSpc>
                <a:spcPct val="110000"/>
              </a:lnSpc>
              <a:spcBef>
                <a:spcPts val="0"/>
              </a:spcBef>
              <a:defRPr sz="2000" b="0" spc="0">
                <a:solidFill>
                  <a:srgbClr val="26475B"/>
                </a:solidFill>
              </a:defRPr>
            </a:pPr>
            <a:endParaRPr/>
          </a:p>
        </p:txBody>
      </p:sp>
      <p:sp>
        <p:nvSpPr>
          <p:cNvPr id="434" name="Confidential"/>
          <p:cNvSpPr txBox="1"/>
          <p:nvPr/>
        </p:nvSpPr>
        <p:spPr>
          <a:xfrm>
            <a:off x="6110446" y="4815167"/>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nSpc>
                <a:spcPct val="110000"/>
              </a:lnSpc>
              <a:defRPr sz="1800">
                <a:solidFill>
                  <a:srgbClr val="26475B"/>
                </a:solidFill>
              </a:defRPr>
            </a:lvl1pPr>
          </a:lstStyle>
          <a:p>
            <a:r>
              <a:rPr sz="675"/>
              <a:t>IBM Confidential</a:t>
            </a:r>
          </a:p>
        </p:txBody>
      </p:sp>
      <p:sp>
        <p:nvSpPr>
          <p:cNvPr id="435" name="Philosophical debates have arisen over the present and future use of technology in society, with disagreements over whether technology improves the human condition or worsens it. Neo-Luddism, anarcho-primitivism, and similar movements criticise the perva"/>
          <p:cNvSpPr txBox="1">
            <a:spLocks noGrp="1"/>
          </p:cNvSpPr>
          <p:nvPr>
            <p:ph type="body" sz="quarter" idx="24"/>
          </p:nvPr>
        </p:nvSpPr>
        <p:spPr>
          <a:xfrm>
            <a:off x="6109470" y="3318891"/>
            <a:ext cx="2433925" cy="978171"/>
          </a:xfrm>
          <a:prstGeom prst="rect">
            <a:avLst/>
          </a:prstGeom>
        </p:spPr>
        <p:txBody>
          <a:bodyPr>
            <a:normAutofit/>
          </a:bodyPr>
          <a:lstStyle>
            <a:lvl1pPr indent="47625" defTabSz="1372027">
              <a:lnSpc>
                <a:spcPct val="110000"/>
              </a:lnSpc>
              <a:spcBef>
                <a:spcPts val="0"/>
              </a:spcBef>
              <a:defRPr sz="2000" b="0" spc="0">
                <a:solidFill>
                  <a:srgbClr val="595959"/>
                </a:solidFill>
              </a:defRPr>
            </a:lvl1pPr>
          </a:lstStyle>
          <a:p>
            <a:pPr indent="63500" defTabSz="1829369">
              <a:lnSpc>
                <a:spcPct val="110000"/>
              </a:lnSpc>
              <a:spcBef>
                <a:spcPts val="0"/>
              </a:spcBef>
              <a:defRPr sz="2000" b="0" spc="0">
                <a:solidFill>
                  <a:srgbClr val="595959"/>
                </a:solidFill>
              </a:defRPr>
            </a:pPr>
            <a:endParaRPr/>
          </a:p>
        </p:txBody>
      </p:sp>
      <p:sp>
        <p:nvSpPr>
          <p:cNvPr id="436" name="Philosophical debates have arisen over the present and future use of technology"/>
          <p:cNvSpPr txBox="1">
            <a:spLocks noGrp="1"/>
          </p:cNvSpPr>
          <p:nvPr>
            <p:ph type="body" sz="quarter" idx="25"/>
          </p:nvPr>
        </p:nvSpPr>
        <p:spPr>
          <a:xfrm>
            <a:off x="6090420" y="2654337"/>
            <a:ext cx="2433925" cy="595865"/>
          </a:xfrm>
          <a:prstGeom prst="rect">
            <a:avLst/>
          </a:prstGeom>
        </p:spPr>
        <p:txBody>
          <a:bodyPr lIns="50800" tIns="50800" rIns="50800" bIns="50800">
            <a:normAutofit/>
          </a:bodyPr>
          <a:lstStyle>
            <a:lvl1pPr indent="47625" defTabSz="1372027">
              <a:spcBef>
                <a:spcPts val="0"/>
              </a:spcBef>
              <a:defRPr sz="3000" b="0" cap="all" spc="100">
                <a:solidFill>
                  <a:srgbClr val="595959"/>
                </a:solidFill>
              </a:defRPr>
            </a:lvl1pPr>
          </a:lstStyle>
          <a:p>
            <a:pPr indent="63500" defTabSz="1829369">
              <a:spcBef>
                <a:spcPts val="0"/>
              </a:spcBef>
              <a:defRPr sz="3000" b="0" cap="all" spc="100">
                <a:solidFill>
                  <a:srgbClr val="595959"/>
                </a:solidFill>
              </a:defRPr>
            </a:pPr>
            <a:endParaRPr/>
          </a:p>
        </p:txBody>
      </p:sp>
      <p:sp>
        <p:nvSpPr>
          <p:cNvPr id="437"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919776016"/>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x">
  <p:cSld name="Left screen image subheadline slide">
    <p:bg>
      <p:bgPr>
        <a:solidFill>
          <a:srgbClr val="000000"/>
        </a:solidFill>
        <a:effectLst/>
      </p:bgPr>
    </p:bg>
    <p:spTree>
      <p:nvGrpSpPr>
        <p:cNvPr id="1" name=""/>
        <p:cNvGrpSpPr/>
        <p:nvPr/>
      </p:nvGrpSpPr>
      <p:grpSpPr>
        <a:xfrm>
          <a:off x="0" y="0"/>
          <a:ext cx="0" cy="0"/>
          <a:chOff x="0" y="0"/>
          <a:chExt cx="0" cy="0"/>
        </a:xfrm>
      </p:grpSpPr>
      <p:sp>
        <p:nvSpPr>
          <p:cNvPr id="444" name="Image"/>
          <p:cNvSpPr>
            <a:spLocks noGrp="1"/>
          </p:cNvSpPr>
          <p:nvPr>
            <p:ph type="pic" idx="21"/>
          </p:nvPr>
        </p:nvSpPr>
        <p:spPr>
          <a:xfrm>
            <a:off x="-1829328" y="-16040"/>
            <a:ext cx="9201746" cy="5171682"/>
          </a:xfrm>
          <a:prstGeom prst="rect">
            <a:avLst/>
          </a:prstGeom>
        </p:spPr>
        <p:txBody>
          <a:bodyPr lIns="91439" tIns="45719" rIns="91439" bIns="45719"/>
          <a:lstStyle/>
          <a:p>
            <a:endParaRPr/>
          </a:p>
        </p:txBody>
      </p:sp>
      <p:sp>
        <p:nvSpPr>
          <p:cNvPr id="445" name="Body Level One…"/>
          <p:cNvSpPr txBox="1">
            <a:spLocks noGrp="1"/>
          </p:cNvSpPr>
          <p:nvPr>
            <p:ph type="body" sz="quarter" idx="1"/>
          </p:nvPr>
        </p:nvSpPr>
        <p:spPr>
          <a:xfrm>
            <a:off x="8398150" y="4803688"/>
            <a:ext cx="220028" cy="166843"/>
          </a:xfrm>
          <a:prstGeom prst="rect">
            <a:avLst/>
          </a:prstGeom>
        </p:spPr>
        <p:txBody>
          <a:bodyPr lIns="50800" tIns="50800" rIns="50800" bIns="50800" anchor="ctr">
            <a:normAutofit/>
          </a:bodyPr>
          <a:lstStyle>
            <a:lvl1pPr defTabSz="309563">
              <a:lnSpc>
                <a:spcPct val="110000"/>
              </a:lnSpc>
              <a:spcBef>
                <a:spcPts val="0"/>
              </a:spcBef>
              <a:defRPr sz="750" b="0" spc="0"/>
            </a:lvl1pPr>
            <a:lvl2pPr marL="92699" indent="-92699" defTabSz="309563">
              <a:lnSpc>
                <a:spcPct val="110000"/>
              </a:lnSpc>
              <a:spcBef>
                <a:spcPts val="0"/>
              </a:spcBef>
              <a:defRPr sz="750" b="0" spc="0"/>
            </a:lvl2pPr>
            <a:lvl3pPr marL="176638" indent="-92699" defTabSz="309563">
              <a:lnSpc>
                <a:spcPct val="110000"/>
              </a:lnSpc>
              <a:spcBef>
                <a:spcPts val="0"/>
              </a:spcBef>
              <a:defRPr sz="750" b="0" spc="0"/>
            </a:lvl3pPr>
            <a:lvl4pPr marL="261597" indent="-90147" defTabSz="309563">
              <a:lnSpc>
                <a:spcPct val="110000"/>
              </a:lnSpc>
              <a:spcBef>
                <a:spcPts val="0"/>
              </a:spcBef>
              <a:defRPr sz="750" b="0" spc="0"/>
            </a:lvl4pPr>
            <a:lvl5pPr marL="329038" indent="-92699" defTabSz="309563">
              <a:lnSpc>
                <a:spcPct val="110000"/>
              </a:lnSpc>
              <a:spcBef>
                <a:spcPts val="0"/>
              </a:spcBef>
              <a:defRPr sz="750" b="0" spc="0"/>
            </a:lvl5pPr>
          </a:lstStyle>
          <a:p>
            <a:r>
              <a:t>Body Level One</a:t>
            </a:r>
          </a:p>
          <a:p>
            <a:pPr lvl="1"/>
            <a:r>
              <a:t>Body Level Two</a:t>
            </a:r>
          </a:p>
          <a:p>
            <a:pPr lvl="2"/>
            <a:r>
              <a:t>Body Level Three</a:t>
            </a:r>
          </a:p>
          <a:p>
            <a:pPr lvl="3"/>
            <a:r>
              <a:t>Body Level Four</a:t>
            </a:r>
          </a:p>
          <a:p>
            <a:pPr lvl="4"/>
            <a:r>
              <a:t>Body Level Five</a:t>
            </a:r>
          </a:p>
        </p:txBody>
      </p:sp>
      <p:sp>
        <p:nvSpPr>
          <p:cNvPr id="446" name="Confidential"/>
          <p:cNvSpPr txBox="1"/>
          <p:nvPr/>
        </p:nvSpPr>
        <p:spPr>
          <a:xfrm>
            <a:off x="6110446" y="4815167"/>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nSpc>
                <a:spcPct val="110000"/>
              </a:lnSpc>
              <a:defRPr sz="1800">
                <a:solidFill>
                  <a:srgbClr val="A9A9A9"/>
                </a:solidFill>
              </a:defRPr>
            </a:lvl1pPr>
          </a:lstStyle>
          <a:p>
            <a:r>
              <a:rPr sz="675"/>
              <a:t>IBM Confidential</a:t>
            </a:r>
          </a:p>
        </p:txBody>
      </p:sp>
      <p:sp>
        <p:nvSpPr>
          <p:cNvPr id="447" name="Philosophical debates have arisen over the present and future use of technology in society, with disagreements over whether technology improves the human condition or worsens it. Neo-Luddism, anarcho-primitivism, and similar movements criticise the perva"/>
          <p:cNvSpPr txBox="1">
            <a:spLocks noGrp="1"/>
          </p:cNvSpPr>
          <p:nvPr>
            <p:ph type="body" sz="quarter" idx="22"/>
          </p:nvPr>
        </p:nvSpPr>
        <p:spPr>
          <a:xfrm>
            <a:off x="6109470" y="3318891"/>
            <a:ext cx="2433925" cy="978171"/>
          </a:xfrm>
          <a:prstGeom prst="rect">
            <a:avLst/>
          </a:prstGeom>
        </p:spPr>
        <p:txBody>
          <a:bodyPr>
            <a:normAutofit/>
          </a:bodyPr>
          <a:lstStyle>
            <a:lvl1pPr indent="47625" defTabSz="1372027">
              <a:lnSpc>
                <a:spcPct val="110000"/>
              </a:lnSpc>
              <a:spcBef>
                <a:spcPts val="0"/>
              </a:spcBef>
              <a:defRPr sz="2000" b="0" spc="0"/>
            </a:lvl1pPr>
          </a:lstStyle>
          <a:p>
            <a:pPr indent="63500" defTabSz="1829369">
              <a:lnSpc>
                <a:spcPct val="110000"/>
              </a:lnSpc>
              <a:spcBef>
                <a:spcPts val="0"/>
              </a:spcBef>
              <a:defRPr sz="2000" b="0" spc="0"/>
            </a:pPr>
            <a:endParaRPr/>
          </a:p>
        </p:txBody>
      </p:sp>
      <p:sp>
        <p:nvSpPr>
          <p:cNvPr id="448" name="Philosophical debates have arisen over the present and future use of technology"/>
          <p:cNvSpPr txBox="1">
            <a:spLocks noGrp="1"/>
          </p:cNvSpPr>
          <p:nvPr>
            <p:ph type="body" sz="quarter" idx="23"/>
          </p:nvPr>
        </p:nvSpPr>
        <p:spPr>
          <a:xfrm>
            <a:off x="6090420" y="2654337"/>
            <a:ext cx="2433925" cy="595865"/>
          </a:xfrm>
          <a:prstGeom prst="rect">
            <a:avLst/>
          </a:prstGeom>
        </p:spPr>
        <p:txBody>
          <a:bodyPr lIns="50800" tIns="50800" rIns="50800" bIns="50800">
            <a:normAutofit/>
          </a:bodyPr>
          <a:lstStyle>
            <a:lvl1pPr indent="47625" defTabSz="1372027">
              <a:spcBef>
                <a:spcPts val="0"/>
              </a:spcBef>
              <a:defRPr sz="3000" b="0" cap="all" spc="100"/>
            </a:lvl1pPr>
          </a:lstStyle>
          <a:p>
            <a:pPr indent="63500" defTabSz="1829369">
              <a:spcBef>
                <a:spcPts val="0"/>
              </a:spcBef>
              <a:defRPr sz="3000" b="0" cap="all" spc="100"/>
            </a:pPr>
            <a:endParaRPr/>
          </a:p>
        </p:txBody>
      </p:sp>
      <p:sp>
        <p:nvSpPr>
          <p:cNvPr id="449" name="Rectangle"/>
          <p:cNvSpPr>
            <a:spLocks noGrp="1"/>
          </p:cNvSpPr>
          <p:nvPr>
            <p:ph type="body" sz="quarter" idx="24"/>
          </p:nvPr>
        </p:nvSpPr>
        <p:spPr>
          <a:xfrm>
            <a:off x="6122170" y="643037"/>
            <a:ext cx="1320801" cy="61745"/>
          </a:xfrm>
          <a:prstGeom prst="rect">
            <a:avLst/>
          </a:prstGeom>
          <a:solidFill>
            <a:srgbClr val="9855D4"/>
          </a:solidFill>
        </p:spPr>
        <p:txBody>
          <a:bodyPr lIns="71435" tIns="71435" rIns="71435" bIns="71435" anchor="ctr">
            <a:normAutofit/>
          </a:bodyPr>
          <a:lstStyle/>
          <a:p>
            <a:pPr>
              <a:defRPr spc="100"/>
            </a:pPr>
            <a:endParaRPr/>
          </a:p>
        </p:txBody>
      </p:sp>
      <p:sp>
        <p:nvSpPr>
          <p:cNvPr id="450" name="Right big  image slide"/>
          <p:cNvSpPr txBox="1">
            <a:spLocks noGrp="1"/>
          </p:cNvSpPr>
          <p:nvPr>
            <p:ph type="body" sz="quarter" idx="25"/>
          </p:nvPr>
        </p:nvSpPr>
        <p:spPr>
          <a:xfrm>
            <a:off x="6123758" y="736743"/>
            <a:ext cx="2510125" cy="233579"/>
          </a:xfrm>
          <a:prstGeom prst="rect">
            <a:avLst/>
          </a:prstGeom>
        </p:spPr>
        <p:txBody>
          <a:bodyPr>
            <a:normAutofit/>
          </a:bodyPr>
          <a:lstStyle>
            <a:lvl1pPr indent="47625" defTabSz="1372027">
              <a:lnSpc>
                <a:spcPct val="150000"/>
              </a:lnSpc>
              <a:spcBef>
                <a:spcPts val="0"/>
              </a:spcBef>
              <a:defRPr sz="3800" b="0" spc="0"/>
            </a:lvl1pPr>
          </a:lstStyle>
          <a:p>
            <a:pPr indent="63500" defTabSz="1829369">
              <a:lnSpc>
                <a:spcPct val="150000"/>
              </a:lnSpc>
              <a:spcBef>
                <a:spcPts val="0"/>
              </a:spcBef>
              <a:defRPr sz="3800" b="0" spc="0"/>
            </a:pPr>
            <a:endParaRPr/>
          </a:p>
        </p:txBody>
      </p:sp>
      <p:sp>
        <p:nvSpPr>
          <p:cNvPr id="451" name="Right big  image slide"/>
          <p:cNvSpPr txBox="1">
            <a:spLocks noGrp="1"/>
          </p:cNvSpPr>
          <p:nvPr>
            <p:ph type="body" sz="quarter" idx="26"/>
          </p:nvPr>
        </p:nvSpPr>
        <p:spPr>
          <a:xfrm>
            <a:off x="6090420" y="1110150"/>
            <a:ext cx="2510125" cy="1288974"/>
          </a:xfrm>
          <a:prstGeom prst="rect">
            <a:avLst/>
          </a:prstGeom>
        </p:spPr>
        <p:txBody>
          <a:bodyPr>
            <a:normAutofit/>
          </a:bodyPr>
          <a:lstStyle>
            <a:lvl1pPr indent="47625" defTabSz="1372027">
              <a:lnSpc>
                <a:spcPct val="80000"/>
              </a:lnSpc>
              <a:spcBef>
                <a:spcPts val="0"/>
              </a:spcBef>
              <a:defRPr sz="8000" b="0" spc="0"/>
            </a:lvl1pPr>
          </a:lstStyle>
          <a:p>
            <a:pPr indent="63500" defTabSz="1829369">
              <a:lnSpc>
                <a:spcPct val="80000"/>
              </a:lnSpc>
              <a:spcBef>
                <a:spcPts val="0"/>
              </a:spcBef>
              <a:defRPr sz="8000" b="0" spc="0"/>
            </a:pPr>
            <a:endParaRPr/>
          </a:p>
        </p:txBody>
      </p:sp>
      <p:sp>
        <p:nvSpPr>
          <p:cNvPr id="452"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514848443"/>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x">
  <p:cSld name="Left screen image subheadline slide L">
    <p:bg>
      <p:bgPr>
        <a:solidFill>
          <a:srgbClr val="FFFFFF"/>
        </a:solidFill>
        <a:effectLst/>
      </p:bgPr>
    </p:bg>
    <p:spTree>
      <p:nvGrpSpPr>
        <p:cNvPr id="1" name=""/>
        <p:cNvGrpSpPr/>
        <p:nvPr/>
      </p:nvGrpSpPr>
      <p:grpSpPr>
        <a:xfrm>
          <a:off x="0" y="0"/>
          <a:ext cx="0" cy="0"/>
          <a:chOff x="0" y="0"/>
          <a:chExt cx="0" cy="0"/>
        </a:xfrm>
      </p:grpSpPr>
      <p:sp>
        <p:nvSpPr>
          <p:cNvPr id="459" name="Image"/>
          <p:cNvSpPr>
            <a:spLocks noGrp="1"/>
          </p:cNvSpPr>
          <p:nvPr>
            <p:ph type="pic" idx="21"/>
          </p:nvPr>
        </p:nvSpPr>
        <p:spPr>
          <a:xfrm>
            <a:off x="-1829328" y="-16040"/>
            <a:ext cx="9201746" cy="5171682"/>
          </a:xfrm>
          <a:prstGeom prst="rect">
            <a:avLst/>
          </a:prstGeom>
        </p:spPr>
        <p:txBody>
          <a:bodyPr lIns="91439" tIns="45719" rIns="91439" bIns="45719"/>
          <a:lstStyle/>
          <a:p>
            <a:endParaRPr/>
          </a:p>
        </p:txBody>
      </p:sp>
      <p:sp>
        <p:nvSpPr>
          <p:cNvPr id="460" name="Body Level One…"/>
          <p:cNvSpPr txBox="1">
            <a:spLocks noGrp="1"/>
          </p:cNvSpPr>
          <p:nvPr>
            <p:ph type="body" sz="quarter" idx="1"/>
          </p:nvPr>
        </p:nvSpPr>
        <p:spPr>
          <a:xfrm>
            <a:off x="8398150" y="4803688"/>
            <a:ext cx="220028" cy="166843"/>
          </a:xfrm>
          <a:prstGeom prst="rect">
            <a:avLst/>
          </a:prstGeom>
        </p:spPr>
        <p:txBody>
          <a:bodyPr lIns="50800" tIns="50800" rIns="50800" bIns="50800" anchor="ctr">
            <a:normAutofit/>
          </a:bodyPr>
          <a:lstStyle>
            <a:lvl1pPr defTabSz="309563">
              <a:lnSpc>
                <a:spcPct val="110000"/>
              </a:lnSpc>
              <a:spcBef>
                <a:spcPts val="0"/>
              </a:spcBef>
              <a:defRPr sz="750" b="0" spc="0">
                <a:solidFill>
                  <a:srgbClr val="26475B"/>
                </a:solidFill>
              </a:defRPr>
            </a:lvl1pPr>
            <a:lvl2pPr marL="92699" indent="-92699" defTabSz="309563">
              <a:lnSpc>
                <a:spcPct val="110000"/>
              </a:lnSpc>
              <a:spcBef>
                <a:spcPts val="0"/>
              </a:spcBef>
              <a:defRPr sz="750" b="0" spc="0">
                <a:solidFill>
                  <a:srgbClr val="26475B"/>
                </a:solidFill>
              </a:defRPr>
            </a:lvl2pPr>
            <a:lvl3pPr marL="176638" indent="-92699" defTabSz="309563">
              <a:lnSpc>
                <a:spcPct val="110000"/>
              </a:lnSpc>
              <a:spcBef>
                <a:spcPts val="0"/>
              </a:spcBef>
              <a:defRPr sz="750" b="0" spc="0">
                <a:solidFill>
                  <a:srgbClr val="26475B"/>
                </a:solidFill>
              </a:defRPr>
            </a:lvl3pPr>
            <a:lvl4pPr marL="261597" indent="-90147" defTabSz="309563">
              <a:lnSpc>
                <a:spcPct val="110000"/>
              </a:lnSpc>
              <a:spcBef>
                <a:spcPts val="0"/>
              </a:spcBef>
              <a:defRPr sz="750" b="0" spc="0">
                <a:solidFill>
                  <a:srgbClr val="26475B"/>
                </a:solidFill>
              </a:defRPr>
            </a:lvl4pPr>
            <a:lvl5pPr marL="329038" indent="-92699" defTabSz="309563">
              <a:lnSpc>
                <a:spcPct val="110000"/>
              </a:lnSpc>
              <a:spcBef>
                <a:spcPts val="0"/>
              </a:spcBef>
              <a:defRPr sz="750" b="0" spc="0">
                <a:solidFill>
                  <a:srgbClr val="26475B"/>
                </a:solidFill>
              </a:defRPr>
            </a:lvl5pPr>
          </a:lstStyle>
          <a:p>
            <a:r>
              <a:t>Body Level One</a:t>
            </a:r>
          </a:p>
          <a:p>
            <a:pPr lvl="1"/>
            <a:r>
              <a:t>Body Level Two</a:t>
            </a:r>
          </a:p>
          <a:p>
            <a:pPr lvl="2"/>
            <a:r>
              <a:t>Body Level Three</a:t>
            </a:r>
          </a:p>
          <a:p>
            <a:pPr lvl="3"/>
            <a:r>
              <a:t>Body Level Four</a:t>
            </a:r>
          </a:p>
          <a:p>
            <a:pPr lvl="4"/>
            <a:r>
              <a:t>Body Level Five</a:t>
            </a:r>
          </a:p>
        </p:txBody>
      </p:sp>
      <p:sp>
        <p:nvSpPr>
          <p:cNvPr id="461" name="Confidential"/>
          <p:cNvSpPr txBox="1"/>
          <p:nvPr/>
        </p:nvSpPr>
        <p:spPr>
          <a:xfrm>
            <a:off x="6110446" y="4815167"/>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nSpc>
                <a:spcPct val="110000"/>
              </a:lnSpc>
              <a:defRPr sz="1800">
                <a:solidFill>
                  <a:srgbClr val="26475B"/>
                </a:solidFill>
              </a:defRPr>
            </a:lvl1pPr>
          </a:lstStyle>
          <a:p>
            <a:r>
              <a:rPr sz="675"/>
              <a:t>IBM Confidential</a:t>
            </a:r>
          </a:p>
        </p:txBody>
      </p:sp>
      <p:sp>
        <p:nvSpPr>
          <p:cNvPr id="462" name="Philosophical debates have arisen over the present and future use of technology in society, with disagreements over whether technology improves the human condition or worsens it. Neo-Luddism, anarcho-primitivism, and similar movements criticise the perva"/>
          <p:cNvSpPr txBox="1">
            <a:spLocks noGrp="1"/>
          </p:cNvSpPr>
          <p:nvPr>
            <p:ph type="body" sz="quarter" idx="22"/>
          </p:nvPr>
        </p:nvSpPr>
        <p:spPr>
          <a:xfrm>
            <a:off x="6109470" y="3318891"/>
            <a:ext cx="2433925" cy="978171"/>
          </a:xfrm>
          <a:prstGeom prst="rect">
            <a:avLst/>
          </a:prstGeom>
        </p:spPr>
        <p:txBody>
          <a:bodyPr>
            <a:normAutofit/>
          </a:bodyPr>
          <a:lstStyle>
            <a:lvl1pPr indent="47625" defTabSz="1372027">
              <a:lnSpc>
                <a:spcPct val="110000"/>
              </a:lnSpc>
              <a:spcBef>
                <a:spcPts val="0"/>
              </a:spcBef>
              <a:defRPr sz="2000" b="0" spc="0">
                <a:solidFill>
                  <a:srgbClr val="595959"/>
                </a:solidFill>
              </a:defRPr>
            </a:lvl1pPr>
          </a:lstStyle>
          <a:p>
            <a:pPr indent="63500" defTabSz="1829369">
              <a:lnSpc>
                <a:spcPct val="110000"/>
              </a:lnSpc>
              <a:spcBef>
                <a:spcPts val="0"/>
              </a:spcBef>
              <a:defRPr sz="2000" b="0" spc="0">
                <a:solidFill>
                  <a:srgbClr val="595959"/>
                </a:solidFill>
              </a:defRPr>
            </a:pPr>
            <a:endParaRPr/>
          </a:p>
        </p:txBody>
      </p:sp>
      <p:sp>
        <p:nvSpPr>
          <p:cNvPr id="463" name="Philosophical debates have arisen over the present and future use of technology"/>
          <p:cNvSpPr txBox="1">
            <a:spLocks noGrp="1"/>
          </p:cNvSpPr>
          <p:nvPr>
            <p:ph type="body" sz="quarter" idx="23"/>
          </p:nvPr>
        </p:nvSpPr>
        <p:spPr>
          <a:xfrm>
            <a:off x="6090420" y="2654337"/>
            <a:ext cx="2433925" cy="595865"/>
          </a:xfrm>
          <a:prstGeom prst="rect">
            <a:avLst/>
          </a:prstGeom>
        </p:spPr>
        <p:txBody>
          <a:bodyPr lIns="50800" tIns="50800" rIns="50800" bIns="50800">
            <a:normAutofit/>
          </a:bodyPr>
          <a:lstStyle>
            <a:lvl1pPr indent="47625" defTabSz="1372027">
              <a:spcBef>
                <a:spcPts val="0"/>
              </a:spcBef>
              <a:defRPr sz="3000" b="0" cap="all" spc="100">
                <a:solidFill>
                  <a:srgbClr val="595959"/>
                </a:solidFill>
              </a:defRPr>
            </a:lvl1pPr>
          </a:lstStyle>
          <a:p>
            <a:pPr indent="63500" defTabSz="1829369">
              <a:spcBef>
                <a:spcPts val="0"/>
              </a:spcBef>
              <a:defRPr sz="3000" b="0" cap="all" spc="100">
                <a:solidFill>
                  <a:srgbClr val="595959"/>
                </a:solidFill>
              </a:defRPr>
            </a:pPr>
            <a:endParaRPr/>
          </a:p>
        </p:txBody>
      </p:sp>
      <p:sp>
        <p:nvSpPr>
          <p:cNvPr id="464" name="Rectangle"/>
          <p:cNvSpPr>
            <a:spLocks noGrp="1"/>
          </p:cNvSpPr>
          <p:nvPr>
            <p:ph type="body" sz="quarter" idx="24"/>
          </p:nvPr>
        </p:nvSpPr>
        <p:spPr>
          <a:xfrm>
            <a:off x="6122170" y="643037"/>
            <a:ext cx="1320801" cy="61745"/>
          </a:xfrm>
          <a:prstGeom prst="rect">
            <a:avLst/>
          </a:prstGeom>
          <a:solidFill>
            <a:srgbClr val="9855D4"/>
          </a:solidFill>
        </p:spPr>
        <p:txBody>
          <a:bodyPr lIns="71435" tIns="71435" rIns="71435" bIns="71435" anchor="ctr">
            <a:normAutofit/>
          </a:bodyPr>
          <a:lstStyle/>
          <a:p>
            <a:pPr>
              <a:defRPr spc="100"/>
            </a:pPr>
            <a:endParaRPr/>
          </a:p>
        </p:txBody>
      </p:sp>
      <p:sp>
        <p:nvSpPr>
          <p:cNvPr id="465" name="Right big  image slide"/>
          <p:cNvSpPr txBox="1">
            <a:spLocks noGrp="1"/>
          </p:cNvSpPr>
          <p:nvPr>
            <p:ph type="body" sz="quarter" idx="25"/>
          </p:nvPr>
        </p:nvSpPr>
        <p:spPr>
          <a:xfrm>
            <a:off x="6123758" y="736743"/>
            <a:ext cx="2510125" cy="233579"/>
          </a:xfrm>
          <a:prstGeom prst="rect">
            <a:avLst/>
          </a:prstGeom>
        </p:spPr>
        <p:txBody>
          <a:bodyPr>
            <a:normAutofit/>
          </a:bodyPr>
          <a:lstStyle>
            <a:lvl1pPr indent="47625" defTabSz="1372027">
              <a:lnSpc>
                <a:spcPct val="150000"/>
              </a:lnSpc>
              <a:spcBef>
                <a:spcPts val="0"/>
              </a:spcBef>
              <a:defRPr sz="3800" b="0" spc="0">
                <a:solidFill>
                  <a:srgbClr val="595959"/>
                </a:solidFill>
              </a:defRPr>
            </a:lvl1pPr>
          </a:lstStyle>
          <a:p>
            <a:pPr indent="63500" defTabSz="1829369">
              <a:lnSpc>
                <a:spcPct val="150000"/>
              </a:lnSpc>
              <a:spcBef>
                <a:spcPts val="0"/>
              </a:spcBef>
              <a:defRPr sz="3800" b="0" spc="0">
                <a:solidFill>
                  <a:srgbClr val="595959"/>
                </a:solidFill>
              </a:defRPr>
            </a:pPr>
            <a:endParaRPr/>
          </a:p>
        </p:txBody>
      </p:sp>
      <p:sp>
        <p:nvSpPr>
          <p:cNvPr id="466" name="Right big  image slide"/>
          <p:cNvSpPr txBox="1">
            <a:spLocks noGrp="1"/>
          </p:cNvSpPr>
          <p:nvPr>
            <p:ph type="body" sz="quarter" idx="26"/>
          </p:nvPr>
        </p:nvSpPr>
        <p:spPr>
          <a:xfrm>
            <a:off x="6090420" y="1110150"/>
            <a:ext cx="2510125" cy="1288974"/>
          </a:xfrm>
          <a:prstGeom prst="rect">
            <a:avLst/>
          </a:prstGeom>
        </p:spPr>
        <p:txBody>
          <a:bodyPr>
            <a:normAutofit/>
          </a:bodyPr>
          <a:lstStyle>
            <a:lvl1pPr indent="47625" defTabSz="1372027">
              <a:lnSpc>
                <a:spcPct val="80000"/>
              </a:lnSpc>
              <a:spcBef>
                <a:spcPts val="0"/>
              </a:spcBef>
              <a:defRPr sz="8000" b="0" spc="0">
                <a:solidFill>
                  <a:srgbClr val="595959"/>
                </a:solidFill>
              </a:defRPr>
            </a:lvl1pPr>
          </a:lstStyle>
          <a:p>
            <a:pPr indent="63500" defTabSz="1829369">
              <a:lnSpc>
                <a:spcPct val="80000"/>
              </a:lnSpc>
              <a:spcBef>
                <a:spcPts val="0"/>
              </a:spcBef>
              <a:defRPr sz="8000" b="0" spc="0">
                <a:solidFill>
                  <a:srgbClr val="595959"/>
                </a:solidFill>
              </a:defRPr>
            </a:pPr>
            <a:endParaRPr/>
          </a:p>
        </p:txBody>
      </p:sp>
      <p:sp>
        <p:nvSpPr>
          <p:cNvPr id="467"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256998085"/>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x">
  <p:cSld name="Right screen  image slide Light">
    <p:bg>
      <p:bgPr>
        <a:solidFill>
          <a:srgbClr val="FFFFFF"/>
        </a:solidFill>
        <a:effectLst/>
      </p:bgPr>
    </p:bg>
    <p:spTree>
      <p:nvGrpSpPr>
        <p:cNvPr id="1" name=""/>
        <p:cNvGrpSpPr/>
        <p:nvPr/>
      </p:nvGrpSpPr>
      <p:grpSpPr>
        <a:xfrm>
          <a:off x="0" y="0"/>
          <a:ext cx="0" cy="0"/>
          <a:chOff x="0" y="0"/>
          <a:chExt cx="0" cy="0"/>
        </a:xfrm>
      </p:grpSpPr>
      <p:sp>
        <p:nvSpPr>
          <p:cNvPr id="474" name="Confidential"/>
          <p:cNvSpPr txBox="1"/>
          <p:nvPr/>
        </p:nvSpPr>
        <p:spPr>
          <a:xfrm>
            <a:off x="429736" y="4815167"/>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nSpc>
                <a:spcPct val="110000"/>
              </a:lnSpc>
              <a:defRPr sz="1800">
                <a:solidFill>
                  <a:srgbClr val="26475B"/>
                </a:solidFill>
              </a:defRPr>
            </a:lvl1pPr>
          </a:lstStyle>
          <a:p>
            <a:r>
              <a:rPr sz="675"/>
              <a:t>IBM Confidential</a:t>
            </a:r>
          </a:p>
        </p:txBody>
      </p:sp>
      <p:sp>
        <p:nvSpPr>
          <p:cNvPr id="475" name="IBM Design | Hybrid cloud"/>
          <p:cNvSpPr txBox="1"/>
          <p:nvPr/>
        </p:nvSpPr>
        <p:spPr>
          <a:xfrm>
            <a:off x="3904773" y="4815167"/>
            <a:ext cx="13344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gn="ctr">
              <a:lnSpc>
                <a:spcPct val="110000"/>
              </a:lnSpc>
              <a:defRPr sz="1800">
                <a:solidFill>
                  <a:srgbClr val="26475B"/>
                </a:solidFill>
              </a:defRPr>
            </a:lvl1pPr>
          </a:lstStyle>
          <a:p>
            <a:r>
              <a:rPr sz="675"/>
              <a:t>IBM Cloud Platform</a:t>
            </a:r>
          </a:p>
        </p:txBody>
      </p:sp>
      <p:sp>
        <p:nvSpPr>
          <p:cNvPr id="476" name="Body Level One…"/>
          <p:cNvSpPr txBox="1">
            <a:spLocks noGrp="1"/>
          </p:cNvSpPr>
          <p:nvPr>
            <p:ph type="body" sz="quarter" idx="1"/>
          </p:nvPr>
        </p:nvSpPr>
        <p:spPr>
          <a:xfrm>
            <a:off x="8603889" y="4803688"/>
            <a:ext cx="220029" cy="166843"/>
          </a:xfrm>
          <a:prstGeom prst="rect">
            <a:avLst/>
          </a:prstGeom>
        </p:spPr>
        <p:txBody>
          <a:bodyPr lIns="50800" tIns="50800" rIns="50800" bIns="50800" anchor="ctr">
            <a:normAutofit/>
          </a:bodyPr>
          <a:lstStyle>
            <a:lvl1pPr defTabSz="309563">
              <a:lnSpc>
                <a:spcPct val="110000"/>
              </a:lnSpc>
              <a:spcBef>
                <a:spcPts val="0"/>
              </a:spcBef>
              <a:defRPr sz="750" b="0" spc="0">
                <a:solidFill>
                  <a:srgbClr val="26475B"/>
                </a:solidFill>
              </a:defRPr>
            </a:lvl1pPr>
            <a:lvl2pPr marL="92699" indent="-92699" defTabSz="309563">
              <a:lnSpc>
                <a:spcPct val="110000"/>
              </a:lnSpc>
              <a:spcBef>
                <a:spcPts val="0"/>
              </a:spcBef>
              <a:defRPr sz="750" b="0" spc="0">
                <a:solidFill>
                  <a:srgbClr val="26475B"/>
                </a:solidFill>
              </a:defRPr>
            </a:lvl2pPr>
            <a:lvl3pPr marL="176638" indent="-92699" defTabSz="309563">
              <a:lnSpc>
                <a:spcPct val="110000"/>
              </a:lnSpc>
              <a:spcBef>
                <a:spcPts val="0"/>
              </a:spcBef>
              <a:defRPr sz="750" b="0" spc="0">
                <a:solidFill>
                  <a:srgbClr val="26475B"/>
                </a:solidFill>
              </a:defRPr>
            </a:lvl3pPr>
            <a:lvl4pPr marL="261597" indent="-90147" defTabSz="309563">
              <a:lnSpc>
                <a:spcPct val="110000"/>
              </a:lnSpc>
              <a:spcBef>
                <a:spcPts val="0"/>
              </a:spcBef>
              <a:defRPr sz="750" b="0" spc="0">
                <a:solidFill>
                  <a:srgbClr val="26475B"/>
                </a:solidFill>
              </a:defRPr>
            </a:lvl4pPr>
            <a:lvl5pPr marL="329038" indent="-92699" defTabSz="309563">
              <a:lnSpc>
                <a:spcPct val="110000"/>
              </a:lnSpc>
              <a:spcBef>
                <a:spcPts val="0"/>
              </a:spcBef>
              <a:defRPr sz="750" b="0" spc="0">
                <a:solidFill>
                  <a:srgbClr val="26475B"/>
                </a:solidFill>
              </a:defRPr>
            </a:lvl5pPr>
          </a:lstStyle>
          <a:p>
            <a:r>
              <a:t>Body Level One</a:t>
            </a:r>
          </a:p>
          <a:p>
            <a:pPr lvl="1"/>
            <a:r>
              <a:t>Body Level Two</a:t>
            </a:r>
          </a:p>
          <a:p>
            <a:pPr lvl="2"/>
            <a:r>
              <a:t>Body Level Three</a:t>
            </a:r>
          </a:p>
          <a:p>
            <a:pPr lvl="3"/>
            <a:r>
              <a:t>Body Level Four</a:t>
            </a:r>
          </a:p>
          <a:p>
            <a:pPr lvl="4"/>
            <a:r>
              <a:t>Body Level Five</a:t>
            </a:r>
          </a:p>
        </p:txBody>
      </p:sp>
      <p:sp>
        <p:nvSpPr>
          <p:cNvPr id="477" name="Image"/>
          <p:cNvSpPr>
            <a:spLocks noGrp="1"/>
          </p:cNvSpPr>
          <p:nvPr>
            <p:ph type="pic" idx="21"/>
          </p:nvPr>
        </p:nvSpPr>
        <p:spPr>
          <a:xfrm>
            <a:off x="1760697" y="235980"/>
            <a:ext cx="9168624" cy="5153007"/>
          </a:xfrm>
          <a:prstGeom prst="rect">
            <a:avLst/>
          </a:prstGeom>
        </p:spPr>
        <p:txBody>
          <a:bodyPr lIns="91439" tIns="45719" rIns="91439" bIns="45719"/>
          <a:lstStyle/>
          <a:p>
            <a:endParaRPr/>
          </a:p>
        </p:txBody>
      </p:sp>
      <p:sp>
        <p:nvSpPr>
          <p:cNvPr id="478" name="Philosophical debates have arisen over the present and future use of technology in society, with disagreements over whether technology improves the human condition or worsens it. Neo-Luddism, anarcho-primitivism, and similar movements criticise the perva"/>
          <p:cNvSpPr txBox="1">
            <a:spLocks noGrp="1"/>
          </p:cNvSpPr>
          <p:nvPr>
            <p:ph type="body" sz="quarter" idx="22"/>
          </p:nvPr>
        </p:nvSpPr>
        <p:spPr>
          <a:xfrm>
            <a:off x="772240" y="3318891"/>
            <a:ext cx="2433924" cy="978171"/>
          </a:xfrm>
          <a:prstGeom prst="rect">
            <a:avLst/>
          </a:prstGeom>
        </p:spPr>
        <p:txBody>
          <a:bodyPr>
            <a:normAutofit/>
          </a:bodyPr>
          <a:lstStyle>
            <a:lvl1pPr indent="47625" defTabSz="1372027">
              <a:lnSpc>
                <a:spcPct val="110000"/>
              </a:lnSpc>
              <a:spcBef>
                <a:spcPts val="0"/>
              </a:spcBef>
              <a:defRPr sz="2000" b="0" spc="0">
                <a:solidFill>
                  <a:srgbClr val="595959"/>
                </a:solidFill>
              </a:defRPr>
            </a:lvl1pPr>
          </a:lstStyle>
          <a:p>
            <a:pPr indent="63500" defTabSz="1829369">
              <a:lnSpc>
                <a:spcPct val="110000"/>
              </a:lnSpc>
              <a:spcBef>
                <a:spcPts val="0"/>
              </a:spcBef>
              <a:defRPr sz="2000" b="0" spc="0">
                <a:solidFill>
                  <a:srgbClr val="595959"/>
                </a:solidFill>
              </a:defRPr>
            </a:pPr>
            <a:endParaRPr/>
          </a:p>
        </p:txBody>
      </p:sp>
      <p:sp>
        <p:nvSpPr>
          <p:cNvPr id="479" name="Philosophical debates have arisen over the present and future use of technology"/>
          <p:cNvSpPr txBox="1">
            <a:spLocks noGrp="1"/>
          </p:cNvSpPr>
          <p:nvPr>
            <p:ph type="body" sz="quarter" idx="23"/>
          </p:nvPr>
        </p:nvSpPr>
        <p:spPr>
          <a:xfrm>
            <a:off x="753190" y="2654337"/>
            <a:ext cx="2433924" cy="595865"/>
          </a:xfrm>
          <a:prstGeom prst="rect">
            <a:avLst/>
          </a:prstGeom>
        </p:spPr>
        <p:txBody>
          <a:bodyPr lIns="50800" tIns="50800" rIns="50800" bIns="50800">
            <a:normAutofit/>
          </a:bodyPr>
          <a:lstStyle>
            <a:lvl1pPr indent="47625" defTabSz="1372027">
              <a:spcBef>
                <a:spcPts val="0"/>
              </a:spcBef>
              <a:defRPr sz="3000" b="0" cap="all" spc="100">
                <a:solidFill>
                  <a:srgbClr val="595959"/>
                </a:solidFill>
              </a:defRPr>
            </a:lvl1pPr>
          </a:lstStyle>
          <a:p>
            <a:pPr indent="63500" defTabSz="1829369">
              <a:spcBef>
                <a:spcPts val="0"/>
              </a:spcBef>
              <a:defRPr sz="3000" b="0" cap="all" spc="100">
                <a:solidFill>
                  <a:srgbClr val="595959"/>
                </a:solidFill>
              </a:defRPr>
            </a:pPr>
            <a:endParaRPr/>
          </a:p>
        </p:txBody>
      </p:sp>
      <p:sp>
        <p:nvSpPr>
          <p:cNvPr id="480" name="Rectangle"/>
          <p:cNvSpPr>
            <a:spLocks noGrp="1"/>
          </p:cNvSpPr>
          <p:nvPr>
            <p:ph type="body" sz="quarter" idx="24"/>
          </p:nvPr>
        </p:nvSpPr>
        <p:spPr>
          <a:xfrm>
            <a:off x="784940" y="639860"/>
            <a:ext cx="1320800" cy="61745"/>
          </a:xfrm>
          <a:prstGeom prst="rect">
            <a:avLst/>
          </a:prstGeom>
          <a:solidFill>
            <a:srgbClr val="9855D4"/>
          </a:solidFill>
        </p:spPr>
        <p:txBody>
          <a:bodyPr lIns="71435" tIns="71435" rIns="71435" bIns="71435" anchor="ctr">
            <a:normAutofit/>
          </a:bodyPr>
          <a:lstStyle/>
          <a:p>
            <a:pPr>
              <a:defRPr spc="100"/>
            </a:pPr>
            <a:endParaRPr/>
          </a:p>
        </p:txBody>
      </p:sp>
      <p:sp>
        <p:nvSpPr>
          <p:cNvPr id="481" name="Right big  image slide"/>
          <p:cNvSpPr txBox="1">
            <a:spLocks noGrp="1"/>
          </p:cNvSpPr>
          <p:nvPr>
            <p:ph type="body" sz="quarter" idx="25"/>
          </p:nvPr>
        </p:nvSpPr>
        <p:spPr>
          <a:xfrm>
            <a:off x="753190" y="731976"/>
            <a:ext cx="2510124" cy="892366"/>
          </a:xfrm>
          <a:prstGeom prst="rect">
            <a:avLst/>
          </a:prstGeom>
        </p:spPr>
        <p:txBody>
          <a:bodyPr>
            <a:normAutofit/>
          </a:bodyPr>
          <a:lstStyle>
            <a:lvl1pPr indent="47625" defTabSz="1372027">
              <a:lnSpc>
                <a:spcPct val="80000"/>
              </a:lnSpc>
              <a:spcBef>
                <a:spcPts val="0"/>
              </a:spcBef>
              <a:defRPr sz="8000" b="0" spc="0">
                <a:solidFill>
                  <a:srgbClr val="595959"/>
                </a:solidFill>
              </a:defRPr>
            </a:lvl1pPr>
          </a:lstStyle>
          <a:p>
            <a:pPr indent="63500" defTabSz="1829369">
              <a:lnSpc>
                <a:spcPct val="80000"/>
              </a:lnSpc>
              <a:spcBef>
                <a:spcPts val="0"/>
              </a:spcBef>
              <a:defRPr sz="8000" b="0" spc="0">
                <a:solidFill>
                  <a:srgbClr val="595959"/>
                </a:solidFill>
              </a:defRPr>
            </a:pPr>
            <a:endParaRPr/>
          </a:p>
        </p:txBody>
      </p:sp>
      <p:sp>
        <p:nvSpPr>
          <p:cNvPr id="482"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130806162"/>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x">
  <p:cSld name="Right screen  big image subhead">
    <p:bg>
      <p:bgPr>
        <a:solidFill>
          <a:srgbClr val="000000"/>
        </a:solidFill>
        <a:effectLst/>
      </p:bgPr>
    </p:bg>
    <p:spTree>
      <p:nvGrpSpPr>
        <p:cNvPr id="1" name=""/>
        <p:cNvGrpSpPr/>
        <p:nvPr/>
      </p:nvGrpSpPr>
      <p:grpSpPr>
        <a:xfrm>
          <a:off x="0" y="0"/>
          <a:ext cx="0" cy="0"/>
          <a:chOff x="0" y="0"/>
          <a:chExt cx="0" cy="0"/>
        </a:xfrm>
      </p:grpSpPr>
      <p:sp>
        <p:nvSpPr>
          <p:cNvPr id="489" name="Confidential"/>
          <p:cNvSpPr txBox="1"/>
          <p:nvPr/>
        </p:nvSpPr>
        <p:spPr>
          <a:xfrm>
            <a:off x="429736" y="4815167"/>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nSpc>
                <a:spcPct val="110000"/>
              </a:lnSpc>
              <a:defRPr sz="1800">
                <a:solidFill>
                  <a:srgbClr val="A9A9A9"/>
                </a:solidFill>
              </a:defRPr>
            </a:lvl1pPr>
          </a:lstStyle>
          <a:p>
            <a:r>
              <a:rPr sz="675"/>
              <a:t>IBM Confidential</a:t>
            </a:r>
          </a:p>
        </p:txBody>
      </p:sp>
      <p:sp>
        <p:nvSpPr>
          <p:cNvPr id="490" name="IBM Design | Hybrid cloud"/>
          <p:cNvSpPr txBox="1"/>
          <p:nvPr/>
        </p:nvSpPr>
        <p:spPr>
          <a:xfrm>
            <a:off x="3904773" y="4815167"/>
            <a:ext cx="13344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gn="ctr">
              <a:lnSpc>
                <a:spcPct val="110000"/>
              </a:lnSpc>
              <a:defRPr sz="1800">
                <a:solidFill>
                  <a:srgbClr val="A9A9A9"/>
                </a:solidFill>
              </a:defRPr>
            </a:lvl1pPr>
          </a:lstStyle>
          <a:p>
            <a:r>
              <a:rPr sz="675"/>
              <a:t>IBM Cloud Platform </a:t>
            </a:r>
          </a:p>
        </p:txBody>
      </p:sp>
      <p:sp>
        <p:nvSpPr>
          <p:cNvPr id="491" name="Body Level One…"/>
          <p:cNvSpPr txBox="1">
            <a:spLocks noGrp="1"/>
          </p:cNvSpPr>
          <p:nvPr>
            <p:ph type="body" sz="quarter" idx="1"/>
          </p:nvPr>
        </p:nvSpPr>
        <p:spPr>
          <a:xfrm>
            <a:off x="8603889" y="4803688"/>
            <a:ext cx="220029" cy="166843"/>
          </a:xfrm>
          <a:prstGeom prst="rect">
            <a:avLst/>
          </a:prstGeom>
        </p:spPr>
        <p:txBody>
          <a:bodyPr lIns="50800" tIns="50800" rIns="50800" bIns="50800" anchor="ctr">
            <a:normAutofit/>
          </a:bodyPr>
          <a:lstStyle>
            <a:lvl1pPr defTabSz="309563">
              <a:lnSpc>
                <a:spcPct val="110000"/>
              </a:lnSpc>
              <a:spcBef>
                <a:spcPts val="0"/>
              </a:spcBef>
              <a:defRPr sz="750" b="0" spc="0"/>
            </a:lvl1pPr>
            <a:lvl2pPr marL="92699" indent="-92699" defTabSz="309563">
              <a:lnSpc>
                <a:spcPct val="110000"/>
              </a:lnSpc>
              <a:spcBef>
                <a:spcPts val="0"/>
              </a:spcBef>
              <a:defRPr sz="750" b="0" spc="0"/>
            </a:lvl2pPr>
            <a:lvl3pPr marL="176638" indent="-92699" defTabSz="309563">
              <a:lnSpc>
                <a:spcPct val="110000"/>
              </a:lnSpc>
              <a:spcBef>
                <a:spcPts val="0"/>
              </a:spcBef>
              <a:defRPr sz="750" b="0" spc="0"/>
            </a:lvl3pPr>
            <a:lvl4pPr marL="261597" indent="-90147" defTabSz="309563">
              <a:lnSpc>
                <a:spcPct val="110000"/>
              </a:lnSpc>
              <a:spcBef>
                <a:spcPts val="0"/>
              </a:spcBef>
              <a:defRPr sz="750" b="0" spc="0"/>
            </a:lvl4pPr>
            <a:lvl5pPr marL="329038" indent="-92699" defTabSz="309563">
              <a:lnSpc>
                <a:spcPct val="110000"/>
              </a:lnSpc>
              <a:spcBef>
                <a:spcPts val="0"/>
              </a:spcBef>
              <a:defRPr sz="750" b="0" spc="0"/>
            </a:lvl5pPr>
          </a:lstStyle>
          <a:p>
            <a:r>
              <a:t>Body Level One</a:t>
            </a:r>
          </a:p>
          <a:p>
            <a:pPr lvl="1"/>
            <a:r>
              <a:t>Body Level Two</a:t>
            </a:r>
          </a:p>
          <a:p>
            <a:pPr lvl="2"/>
            <a:r>
              <a:t>Body Level Three</a:t>
            </a:r>
          </a:p>
          <a:p>
            <a:pPr lvl="3"/>
            <a:r>
              <a:t>Body Level Four</a:t>
            </a:r>
          </a:p>
          <a:p>
            <a:pPr lvl="4"/>
            <a:r>
              <a:t>Body Level Five</a:t>
            </a:r>
          </a:p>
        </p:txBody>
      </p:sp>
      <p:sp>
        <p:nvSpPr>
          <p:cNvPr id="492" name="Image"/>
          <p:cNvSpPr>
            <a:spLocks noGrp="1"/>
          </p:cNvSpPr>
          <p:nvPr>
            <p:ph type="pic" idx="21"/>
          </p:nvPr>
        </p:nvSpPr>
        <p:spPr>
          <a:xfrm>
            <a:off x="1760697" y="235980"/>
            <a:ext cx="9168624" cy="5153007"/>
          </a:xfrm>
          <a:prstGeom prst="rect">
            <a:avLst/>
          </a:prstGeom>
        </p:spPr>
        <p:txBody>
          <a:bodyPr lIns="91439" tIns="45719" rIns="91439" bIns="45719"/>
          <a:lstStyle/>
          <a:p>
            <a:endParaRPr/>
          </a:p>
        </p:txBody>
      </p:sp>
      <p:sp>
        <p:nvSpPr>
          <p:cNvPr id="493" name="Rectangle"/>
          <p:cNvSpPr>
            <a:spLocks noGrp="1"/>
          </p:cNvSpPr>
          <p:nvPr>
            <p:ph type="body" sz="quarter" idx="22"/>
          </p:nvPr>
        </p:nvSpPr>
        <p:spPr>
          <a:xfrm>
            <a:off x="784940" y="643037"/>
            <a:ext cx="1320800" cy="61745"/>
          </a:xfrm>
          <a:prstGeom prst="rect">
            <a:avLst/>
          </a:prstGeom>
          <a:solidFill>
            <a:srgbClr val="9855D4"/>
          </a:solidFill>
        </p:spPr>
        <p:txBody>
          <a:bodyPr lIns="71435" tIns="71435" rIns="71435" bIns="71435" anchor="ctr">
            <a:normAutofit/>
          </a:bodyPr>
          <a:lstStyle/>
          <a:p>
            <a:pPr>
              <a:defRPr spc="100"/>
            </a:pPr>
            <a:endParaRPr/>
          </a:p>
        </p:txBody>
      </p:sp>
      <p:sp>
        <p:nvSpPr>
          <p:cNvPr id="494" name="Philosophical debates have arisen over the present and future use of technology in society, with disagreements over whether technology improves the human condition or worsens it. Neo-Luddism, anarcho-primitivism, and similar movements criticise the perva"/>
          <p:cNvSpPr txBox="1">
            <a:spLocks noGrp="1"/>
          </p:cNvSpPr>
          <p:nvPr>
            <p:ph type="body" sz="quarter" idx="23"/>
          </p:nvPr>
        </p:nvSpPr>
        <p:spPr>
          <a:xfrm>
            <a:off x="772240" y="3318891"/>
            <a:ext cx="2433924" cy="978171"/>
          </a:xfrm>
          <a:prstGeom prst="rect">
            <a:avLst/>
          </a:prstGeom>
        </p:spPr>
        <p:txBody>
          <a:bodyPr>
            <a:normAutofit/>
          </a:bodyPr>
          <a:lstStyle>
            <a:lvl1pPr indent="47625" defTabSz="1372027">
              <a:lnSpc>
                <a:spcPct val="110000"/>
              </a:lnSpc>
              <a:spcBef>
                <a:spcPts val="0"/>
              </a:spcBef>
              <a:defRPr sz="2000" b="0" spc="0"/>
            </a:lvl1pPr>
          </a:lstStyle>
          <a:p>
            <a:pPr indent="63500" defTabSz="1829369">
              <a:lnSpc>
                <a:spcPct val="110000"/>
              </a:lnSpc>
              <a:spcBef>
                <a:spcPts val="0"/>
              </a:spcBef>
              <a:defRPr sz="2000" b="0" spc="0"/>
            </a:pPr>
            <a:endParaRPr/>
          </a:p>
        </p:txBody>
      </p:sp>
      <p:sp>
        <p:nvSpPr>
          <p:cNvPr id="495" name="Philosophical debates have arisen over the present and future use of technology"/>
          <p:cNvSpPr txBox="1">
            <a:spLocks noGrp="1"/>
          </p:cNvSpPr>
          <p:nvPr>
            <p:ph type="body" sz="quarter" idx="24"/>
          </p:nvPr>
        </p:nvSpPr>
        <p:spPr>
          <a:xfrm>
            <a:off x="753190" y="2654337"/>
            <a:ext cx="2433924" cy="595865"/>
          </a:xfrm>
          <a:prstGeom prst="rect">
            <a:avLst/>
          </a:prstGeom>
        </p:spPr>
        <p:txBody>
          <a:bodyPr lIns="50800" tIns="50800" rIns="50800" bIns="50800">
            <a:normAutofit/>
          </a:bodyPr>
          <a:lstStyle>
            <a:lvl1pPr indent="47625" defTabSz="1372027">
              <a:spcBef>
                <a:spcPts val="0"/>
              </a:spcBef>
              <a:defRPr sz="3000" b="0" cap="all" spc="100"/>
            </a:lvl1pPr>
          </a:lstStyle>
          <a:p>
            <a:pPr indent="63500" defTabSz="1829369">
              <a:spcBef>
                <a:spcPts val="0"/>
              </a:spcBef>
              <a:defRPr sz="3000" b="0" cap="all" spc="100"/>
            </a:pPr>
            <a:endParaRPr/>
          </a:p>
        </p:txBody>
      </p:sp>
      <p:sp>
        <p:nvSpPr>
          <p:cNvPr id="496" name="Right big  image slide"/>
          <p:cNvSpPr txBox="1">
            <a:spLocks noGrp="1"/>
          </p:cNvSpPr>
          <p:nvPr>
            <p:ph type="body" sz="quarter" idx="25"/>
          </p:nvPr>
        </p:nvSpPr>
        <p:spPr>
          <a:xfrm>
            <a:off x="753190" y="1110150"/>
            <a:ext cx="2510124" cy="1288974"/>
          </a:xfrm>
          <a:prstGeom prst="rect">
            <a:avLst/>
          </a:prstGeom>
        </p:spPr>
        <p:txBody>
          <a:bodyPr>
            <a:normAutofit/>
          </a:bodyPr>
          <a:lstStyle>
            <a:lvl1pPr indent="47625" defTabSz="1372027">
              <a:lnSpc>
                <a:spcPct val="80000"/>
              </a:lnSpc>
              <a:spcBef>
                <a:spcPts val="0"/>
              </a:spcBef>
              <a:defRPr sz="8000" b="0" spc="0"/>
            </a:lvl1pPr>
          </a:lstStyle>
          <a:p>
            <a:pPr indent="63500" defTabSz="1829369">
              <a:lnSpc>
                <a:spcPct val="80000"/>
              </a:lnSpc>
              <a:spcBef>
                <a:spcPts val="0"/>
              </a:spcBef>
              <a:defRPr sz="8000" b="0" spc="0"/>
            </a:pPr>
            <a:endParaRPr/>
          </a:p>
        </p:txBody>
      </p:sp>
      <p:sp>
        <p:nvSpPr>
          <p:cNvPr id="497" name="Right big  image slide"/>
          <p:cNvSpPr txBox="1">
            <a:spLocks noGrp="1"/>
          </p:cNvSpPr>
          <p:nvPr>
            <p:ph type="body" sz="quarter" idx="26"/>
          </p:nvPr>
        </p:nvSpPr>
        <p:spPr>
          <a:xfrm>
            <a:off x="786527" y="736743"/>
            <a:ext cx="2510124" cy="233579"/>
          </a:xfrm>
          <a:prstGeom prst="rect">
            <a:avLst/>
          </a:prstGeom>
        </p:spPr>
        <p:txBody>
          <a:bodyPr>
            <a:normAutofit/>
          </a:bodyPr>
          <a:lstStyle>
            <a:lvl1pPr indent="47625" defTabSz="1372027">
              <a:lnSpc>
                <a:spcPct val="150000"/>
              </a:lnSpc>
              <a:spcBef>
                <a:spcPts val="0"/>
              </a:spcBef>
              <a:defRPr sz="3800" b="0" spc="0"/>
            </a:lvl1pPr>
          </a:lstStyle>
          <a:p>
            <a:pPr indent="63500" defTabSz="1829369">
              <a:lnSpc>
                <a:spcPct val="150000"/>
              </a:lnSpc>
              <a:spcBef>
                <a:spcPts val="0"/>
              </a:spcBef>
              <a:defRPr sz="3800" b="0" spc="0"/>
            </a:pPr>
            <a:endParaRPr/>
          </a:p>
        </p:txBody>
      </p:sp>
      <p:sp>
        <p:nvSpPr>
          <p:cNvPr id="498"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403402179"/>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x">
  <p:cSld name="Right screen  big image subhead ">
    <p:bg>
      <p:bgPr>
        <a:solidFill>
          <a:srgbClr val="FFFFFF"/>
        </a:solidFill>
        <a:effectLst/>
      </p:bgPr>
    </p:bg>
    <p:spTree>
      <p:nvGrpSpPr>
        <p:cNvPr id="1" name=""/>
        <p:cNvGrpSpPr/>
        <p:nvPr/>
      </p:nvGrpSpPr>
      <p:grpSpPr>
        <a:xfrm>
          <a:off x="0" y="0"/>
          <a:ext cx="0" cy="0"/>
          <a:chOff x="0" y="0"/>
          <a:chExt cx="0" cy="0"/>
        </a:xfrm>
      </p:grpSpPr>
      <p:sp>
        <p:nvSpPr>
          <p:cNvPr id="505" name="Confidential"/>
          <p:cNvSpPr txBox="1"/>
          <p:nvPr/>
        </p:nvSpPr>
        <p:spPr>
          <a:xfrm>
            <a:off x="429736" y="4815167"/>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nSpc>
                <a:spcPct val="110000"/>
              </a:lnSpc>
              <a:defRPr sz="1800">
                <a:solidFill>
                  <a:srgbClr val="26475B"/>
                </a:solidFill>
              </a:defRPr>
            </a:lvl1pPr>
          </a:lstStyle>
          <a:p>
            <a:r>
              <a:rPr sz="675"/>
              <a:t>IBM Confidential</a:t>
            </a:r>
          </a:p>
        </p:txBody>
      </p:sp>
      <p:sp>
        <p:nvSpPr>
          <p:cNvPr id="506" name="IBM Design | Hybrid cloud"/>
          <p:cNvSpPr txBox="1"/>
          <p:nvPr/>
        </p:nvSpPr>
        <p:spPr>
          <a:xfrm>
            <a:off x="3904773" y="4815167"/>
            <a:ext cx="13344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gn="ctr">
              <a:lnSpc>
                <a:spcPct val="110000"/>
              </a:lnSpc>
              <a:defRPr sz="1800">
                <a:solidFill>
                  <a:srgbClr val="26475B"/>
                </a:solidFill>
              </a:defRPr>
            </a:lvl1pPr>
          </a:lstStyle>
          <a:p>
            <a:r>
              <a:rPr sz="675"/>
              <a:t>IBM Cloud Platform </a:t>
            </a:r>
          </a:p>
        </p:txBody>
      </p:sp>
      <p:sp>
        <p:nvSpPr>
          <p:cNvPr id="507" name="Body Level One…"/>
          <p:cNvSpPr txBox="1">
            <a:spLocks noGrp="1"/>
          </p:cNvSpPr>
          <p:nvPr>
            <p:ph type="body" sz="quarter" idx="1"/>
          </p:nvPr>
        </p:nvSpPr>
        <p:spPr>
          <a:xfrm>
            <a:off x="8603889" y="4803688"/>
            <a:ext cx="220029" cy="166843"/>
          </a:xfrm>
          <a:prstGeom prst="rect">
            <a:avLst/>
          </a:prstGeom>
        </p:spPr>
        <p:txBody>
          <a:bodyPr lIns="50800" tIns="50800" rIns="50800" bIns="50800" anchor="ctr">
            <a:normAutofit/>
          </a:bodyPr>
          <a:lstStyle>
            <a:lvl1pPr defTabSz="309563">
              <a:lnSpc>
                <a:spcPct val="110000"/>
              </a:lnSpc>
              <a:spcBef>
                <a:spcPts val="0"/>
              </a:spcBef>
              <a:defRPr sz="750" b="0" spc="0">
                <a:solidFill>
                  <a:srgbClr val="26475B"/>
                </a:solidFill>
              </a:defRPr>
            </a:lvl1pPr>
            <a:lvl2pPr marL="92699" indent="-92699" defTabSz="309563">
              <a:lnSpc>
                <a:spcPct val="110000"/>
              </a:lnSpc>
              <a:spcBef>
                <a:spcPts val="0"/>
              </a:spcBef>
              <a:defRPr sz="750" b="0" spc="0">
                <a:solidFill>
                  <a:srgbClr val="26475B"/>
                </a:solidFill>
              </a:defRPr>
            </a:lvl2pPr>
            <a:lvl3pPr marL="176638" indent="-92699" defTabSz="309563">
              <a:lnSpc>
                <a:spcPct val="110000"/>
              </a:lnSpc>
              <a:spcBef>
                <a:spcPts val="0"/>
              </a:spcBef>
              <a:defRPr sz="750" b="0" spc="0">
                <a:solidFill>
                  <a:srgbClr val="26475B"/>
                </a:solidFill>
              </a:defRPr>
            </a:lvl3pPr>
            <a:lvl4pPr marL="261597" indent="-90147" defTabSz="309563">
              <a:lnSpc>
                <a:spcPct val="110000"/>
              </a:lnSpc>
              <a:spcBef>
                <a:spcPts val="0"/>
              </a:spcBef>
              <a:defRPr sz="750" b="0" spc="0">
                <a:solidFill>
                  <a:srgbClr val="26475B"/>
                </a:solidFill>
              </a:defRPr>
            </a:lvl4pPr>
            <a:lvl5pPr marL="329038" indent="-92699" defTabSz="309563">
              <a:lnSpc>
                <a:spcPct val="110000"/>
              </a:lnSpc>
              <a:spcBef>
                <a:spcPts val="0"/>
              </a:spcBef>
              <a:defRPr sz="750" b="0" spc="0">
                <a:solidFill>
                  <a:srgbClr val="26475B"/>
                </a:solidFill>
              </a:defRPr>
            </a:lvl5pPr>
          </a:lstStyle>
          <a:p>
            <a:r>
              <a:t>Body Level One</a:t>
            </a:r>
          </a:p>
          <a:p>
            <a:pPr lvl="1"/>
            <a:r>
              <a:t>Body Level Two</a:t>
            </a:r>
          </a:p>
          <a:p>
            <a:pPr lvl="2"/>
            <a:r>
              <a:t>Body Level Three</a:t>
            </a:r>
          </a:p>
          <a:p>
            <a:pPr lvl="3"/>
            <a:r>
              <a:t>Body Level Four</a:t>
            </a:r>
          </a:p>
          <a:p>
            <a:pPr lvl="4"/>
            <a:r>
              <a:t>Body Level Five</a:t>
            </a:r>
          </a:p>
        </p:txBody>
      </p:sp>
      <p:sp>
        <p:nvSpPr>
          <p:cNvPr id="508" name="Image"/>
          <p:cNvSpPr>
            <a:spLocks noGrp="1"/>
          </p:cNvSpPr>
          <p:nvPr>
            <p:ph type="pic" idx="21"/>
          </p:nvPr>
        </p:nvSpPr>
        <p:spPr>
          <a:xfrm>
            <a:off x="1760697" y="235980"/>
            <a:ext cx="9168624" cy="5153007"/>
          </a:xfrm>
          <a:prstGeom prst="rect">
            <a:avLst/>
          </a:prstGeom>
        </p:spPr>
        <p:txBody>
          <a:bodyPr lIns="91439" tIns="45719" rIns="91439" bIns="45719"/>
          <a:lstStyle/>
          <a:p>
            <a:endParaRPr/>
          </a:p>
        </p:txBody>
      </p:sp>
      <p:sp>
        <p:nvSpPr>
          <p:cNvPr id="509" name="Rectangle"/>
          <p:cNvSpPr>
            <a:spLocks noGrp="1"/>
          </p:cNvSpPr>
          <p:nvPr>
            <p:ph type="body" sz="quarter" idx="22"/>
          </p:nvPr>
        </p:nvSpPr>
        <p:spPr>
          <a:xfrm>
            <a:off x="784940" y="643037"/>
            <a:ext cx="1320800" cy="61745"/>
          </a:xfrm>
          <a:prstGeom prst="rect">
            <a:avLst/>
          </a:prstGeom>
          <a:solidFill>
            <a:srgbClr val="9855D4"/>
          </a:solidFill>
        </p:spPr>
        <p:txBody>
          <a:bodyPr lIns="71435" tIns="71435" rIns="71435" bIns="71435" anchor="ctr">
            <a:normAutofit/>
          </a:bodyPr>
          <a:lstStyle/>
          <a:p>
            <a:pPr>
              <a:defRPr spc="100"/>
            </a:pPr>
            <a:endParaRPr/>
          </a:p>
        </p:txBody>
      </p:sp>
      <p:sp>
        <p:nvSpPr>
          <p:cNvPr id="510" name="Philosophical debates have arisen over the present and future use of technology in society, with disagreements over whether technology improves the human condition or worsens it. Neo-Luddism, anarcho-primitivism, and similar movements criticise the perva"/>
          <p:cNvSpPr txBox="1">
            <a:spLocks noGrp="1"/>
          </p:cNvSpPr>
          <p:nvPr>
            <p:ph type="body" sz="quarter" idx="23"/>
          </p:nvPr>
        </p:nvSpPr>
        <p:spPr>
          <a:xfrm>
            <a:off x="772240" y="3318891"/>
            <a:ext cx="2433924" cy="978171"/>
          </a:xfrm>
          <a:prstGeom prst="rect">
            <a:avLst/>
          </a:prstGeom>
        </p:spPr>
        <p:txBody>
          <a:bodyPr>
            <a:normAutofit/>
          </a:bodyPr>
          <a:lstStyle>
            <a:lvl1pPr indent="47625" defTabSz="1372027">
              <a:lnSpc>
                <a:spcPct val="110000"/>
              </a:lnSpc>
              <a:spcBef>
                <a:spcPts val="0"/>
              </a:spcBef>
              <a:defRPr sz="2000" b="0" spc="0">
                <a:solidFill>
                  <a:srgbClr val="595959"/>
                </a:solidFill>
              </a:defRPr>
            </a:lvl1pPr>
          </a:lstStyle>
          <a:p>
            <a:pPr indent="63500" defTabSz="1829369">
              <a:lnSpc>
                <a:spcPct val="110000"/>
              </a:lnSpc>
              <a:spcBef>
                <a:spcPts val="0"/>
              </a:spcBef>
              <a:defRPr sz="2000" b="0" spc="0">
                <a:solidFill>
                  <a:srgbClr val="595959"/>
                </a:solidFill>
              </a:defRPr>
            </a:pPr>
            <a:endParaRPr/>
          </a:p>
        </p:txBody>
      </p:sp>
      <p:sp>
        <p:nvSpPr>
          <p:cNvPr id="511" name="Philosophical debates have arisen over the present and future use of technology"/>
          <p:cNvSpPr txBox="1">
            <a:spLocks noGrp="1"/>
          </p:cNvSpPr>
          <p:nvPr>
            <p:ph type="body" sz="quarter" idx="24"/>
          </p:nvPr>
        </p:nvSpPr>
        <p:spPr>
          <a:xfrm>
            <a:off x="753190" y="2654337"/>
            <a:ext cx="2433924" cy="595865"/>
          </a:xfrm>
          <a:prstGeom prst="rect">
            <a:avLst/>
          </a:prstGeom>
        </p:spPr>
        <p:txBody>
          <a:bodyPr lIns="50800" tIns="50800" rIns="50800" bIns="50800">
            <a:normAutofit/>
          </a:bodyPr>
          <a:lstStyle>
            <a:lvl1pPr indent="47625" defTabSz="1372027">
              <a:spcBef>
                <a:spcPts val="0"/>
              </a:spcBef>
              <a:defRPr sz="3000" b="0" cap="all" spc="100">
                <a:solidFill>
                  <a:srgbClr val="595959"/>
                </a:solidFill>
              </a:defRPr>
            </a:lvl1pPr>
          </a:lstStyle>
          <a:p>
            <a:pPr indent="63500" defTabSz="1829369">
              <a:spcBef>
                <a:spcPts val="0"/>
              </a:spcBef>
              <a:defRPr sz="3000" b="0" cap="all" spc="100">
                <a:solidFill>
                  <a:srgbClr val="595959"/>
                </a:solidFill>
              </a:defRPr>
            </a:pPr>
            <a:endParaRPr/>
          </a:p>
        </p:txBody>
      </p:sp>
      <p:sp>
        <p:nvSpPr>
          <p:cNvPr id="512" name="Right big  image slide"/>
          <p:cNvSpPr txBox="1">
            <a:spLocks noGrp="1"/>
          </p:cNvSpPr>
          <p:nvPr>
            <p:ph type="body" sz="quarter" idx="25"/>
          </p:nvPr>
        </p:nvSpPr>
        <p:spPr>
          <a:xfrm>
            <a:off x="753190" y="1110150"/>
            <a:ext cx="2510124" cy="1288974"/>
          </a:xfrm>
          <a:prstGeom prst="rect">
            <a:avLst/>
          </a:prstGeom>
        </p:spPr>
        <p:txBody>
          <a:bodyPr>
            <a:normAutofit/>
          </a:bodyPr>
          <a:lstStyle>
            <a:lvl1pPr indent="47625" defTabSz="1372027">
              <a:lnSpc>
                <a:spcPct val="80000"/>
              </a:lnSpc>
              <a:spcBef>
                <a:spcPts val="0"/>
              </a:spcBef>
              <a:defRPr sz="8000" b="0" spc="0">
                <a:solidFill>
                  <a:srgbClr val="595959"/>
                </a:solidFill>
              </a:defRPr>
            </a:lvl1pPr>
          </a:lstStyle>
          <a:p>
            <a:pPr indent="63500" defTabSz="1829369">
              <a:lnSpc>
                <a:spcPct val="80000"/>
              </a:lnSpc>
              <a:spcBef>
                <a:spcPts val="0"/>
              </a:spcBef>
              <a:defRPr sz="8000" b="0" spc="0">
                <a:solidFill>
                  <a:srgbClr val="595959"/>
                </a:solidFill>
              </a:defRPr>
            </a:pPr>
            <a:endParaRPr/>
          </a:p>
        </p:txBody>
      </p:sp>
      <p:sp>
        <p:nvSpPr>
          <p:cNvPr id="513" name="Right big  image slide"/>
          <p:cNvSpPr txBox="1">
            <a:spLocks noGrp="1"/>
          </p:cNvSpPr>
          <p:nvPr>
            <p:ph type="body" sz="quarter" idx="26"/>
          </p:nvPr>
        </p:nvSpPr>
        <p:spPr>
          <a:xfrm>
            <a:off x="786527" y="736743"/>
            <a:ext cx="2510124" cy="233579"/>
          </a:xfrm>
          <a:prstGeom prst="rect">
            <a:avLst/>
          </a:prstGeom>
        </p:spPr>
        <p:txBody>
          <a:bodyPr>
            <a:normAutofit/>
          </a:bodyPr>
          <a:lstStyle>
            <a:lvl1pPr indent="47625" defTabSz="1372027">
              <a:lnSpc>
                <a:spcPct val="150000"/>
              </a:lnSpc>
              <a:spcBef>
                <a:spcPts val="0"/>
              </a:spcBef>
              <a:defRPr sz="3800" b="0" spc="0">
                <a:solidFill>
                  <a:srgbClr val="595959"/>
                </a:solidFill>
              </a:defRPr>
            </a:lvl1pPr>
          </a:lstStyle>
          <a:p>
            <a:pPr indent="63500" defTabSz="1829369">
              <a:lnSpc>
                <a:spcPct val="150000"/>
              </a:lnSpc>
              <a:spcBef>
                <a:spcPts val="0"/>
              </a:spcBef>
              <a:defRPr sz="3800" b="0" spc="0">
                <a:solidFill>
                  <a:srgbClr val="595959"/>
                </a:solidFill>
              </a:defRPr>
            </a:pPr>
            <a:endParaRPr/>
          </a:p>
        </p:txBody>
      </p:sp>
      <p:sp>
        <p:nvSpPr>
          <p:cNvPr id="514"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164490298"/>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x">
  <p:cSld name="Left screen big image slide Light">
    <p:bg>
      <p:bgPr>
        <a:solidFill>
          <a:srgbClr val="FFFFFF"/>
        </a:solidFill>
        <a:effectLst/>
      </p:bgPr>
    </p:bg>
    <p:spTree>
      <p:nvGrpSpPr>
        <p:cNvPr id="1" name=""/>
        <p:cNvGrpSpPr/>
        <p:nvPr/>
      </p:nvGrpSpPr>
      <p:grpSpPr>
        <a:xfrm>
          <a:off x="0" y="0"/>
          <a:ext cx="0" cy="0"/>
          <a:chOff x="0" y="0"/>
          <a:chExt cx="0" cy="0"/>
        </a:xfrm>
      </p:grpSpPr>
      <p:sp>
        <p:nvSpPr>
          <p:cNvPr id="521" name="Confidential"/>
          <p:cNvSpPr txBox="1"/>
          <p:nvPr/>
        </p:nvSpPr>
        <p:spPr>
          <a:xfrm>
            <a:off x="429736" y="4815167"/>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nSpc>
                <a:spcPct val="110000"/>
              </a:lnSpc>
              <a:defRPr sz="1800">
                <a:solidFill>
                  <a:srgbClr val="26475B"/>
                </a:solidFill>
              </a:defRPr>
            </a:lvl1pPr>
          </a:lstStyle>
          <a:p>
            <a:r>
              <a:rPr sz="675"/>
              <a:t>IBM Confidential</a:t>
            </a:r>
          </a:p>
        </p:txBody>
      </p:sp>
      <p:sp>
        <p:nvSpPr>
          <p:cNvPr id="522" name="IBM Design | Hybrid cloud"/>
          <p:cNvSpPr txBox="1"/>
          <p:nvPr/>
        </p:nvSpPr>
        <p:spPr>
          <a:xfrm>
            <a:off x="3904773" y="4815167"/>
            <a:ext cx="13344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gn="ctr">
              <a:lnSpc>
                <a:spcPct val="110000"/>
              </a:lnSpc>
              <a:defRPr sz="1800">
                <a:solidFill>
                  <a:srgbClr val="26475B"/>
                </a:solidFill>
              </a:defRPr>
            </a:lvl1pPr>
          </a:lstStyle>
          <a:p>
            <a:r>
              <a:rPr sz="675"/>
              <a:t>IBM Cloud Platform </a:t>
            </a:r>
          </a:p>
        </p:txBody>
      </p:sp>
      <p:sp>
        <p:nvSpPr>
          <p:cNvPr id="523" name="Body Level One…"/>
          <p:cNvSpPr txBox="1">
            <a:spLocks noGrp="1"/>
          </p:cNvSpPr>
          <p:nvPr>
            <p:ph type="body" sz="quarter" idx="1"/>
          </p:nvPr>
        </p:nvSpPr>
        <p:spPr>
          <a:xfrm>
            <a:off x="8603889" y="4803688"/>
            <a:ext cx="220029" cy="166843"/>
          </a:xfrm>
          <a:prstGeom prst="rect">
            <a:avLst/>
          </a:prstGeom>
        </p:spPr>
        <p:txBody>
          <a:bodyPr lIns="50800" tIns="50800" rIns="50800" bIns="50800" anchor="ctr">
            <a:normAutofit/>
          </a:bodyPr>
          <a:lstStyle>
            <a:lvl1pPr defTabSz="309563">
              <a:lnSpc>
                <a:spcPct val="110000"/>
              </a:lnSpc>
              <a:spcBef>
                <a:spcPts val="0"/>
              </a:spcBef>
              <a:defRPr sz="750" b="0" spc="0">
                <a:solidFill>
                  <a:srgbClr val="26475B"/>
                </a:solidFill>
              </a:defRPr>
            </a:lvl1pPr>
            <a:lvl2pPr marL="92699" indent="-92699" defTabSz="309563">
              <a:lnSpc>
                <a:spcPct val="110000"/>
              </a:lnSpc>
              <a:spcBef>
                <a:spcPts val="0"/>
              </a:spcBef>
              <a:defRPr sz="750" b="0" spc="0">
                <a:solidFill>
                  <a:srgbClr val="26475B"/>
                </a:solidFill>
              </a:defRPr>
            </a:lvl2pPr>
            <a:lvl3pPr marL="176638" indent="-92699" defTabSz="309563">
              <a:lnSpc>
                <a:spcPct val="110000"/>
              </a:lnSpc>
              <a:spcBef>
                <a:spcPts val="0"/>
              </a:spcBef>
              <a:defRPr sz="750" b="0" spc="0">
                <a:solidFill>
                  <a:srgbClr val="26475B"/>
                </a:solidFill>
              </a:defRPr>
            </a:lvl3pPr>
            <a:lvl4pPr marL="261597" indent="-90147" defTabSz="309563">
              <a:lnSpc>
                <a:spcPct val="110000"/>
              </a:lnSpc>
              <a:spcBef>
                <a:spcPts val="0"/>
              </a:spcBef>
              <a:defRPr sz="750" b="0" spc="0">
                <a:solidFill>
                  <a:srgbClr val="26475B"/>
                </a:solidFill>
              </a:defRPr>
            </a:lvl4pPr>
            <a:lvl5pPr marL="329038" indent="-92699" defTabSz="309563">
              <a:lnSpc>
                <a:spcPct val="110000"/>
              </a:lnSpc>
              <a:spcBef>
                <a:spcPts val="0"/>
              </a:spcBef>
              <a:defRPr sz="750" b="0" spc="0">
                <a:solidFill>
                  <a:srgbClr val="26475B"/>
                </a:solidFill>
              </a:defRPr>
            </a:lvl5pPr>
          </a:lstStyle>
          <a:p>
            <a:r>
              <a:t>Body Level One</a:t>
            </a:r>
          </a:p>
          <a:p>
            <a:pPr lvl="1"/>
            <a:r>
              <a:t>Body Level Two</a:t>
            </a:r>
          </a:p>
          <a:p>
            <a:pPr lvl="2"/>
            <a:r>
              <a:t>Body Level Three</a:t>
            </a:r>
          </a:p>
          <a:p>
            <a:pPr lvl="3"/>
            <a:r>
              <a:t>Body Level Four</a:t>
            </a:r>
          </a:p>
          <a:p>
            <a:pPr lvl="4"/>
            <a:r>
              <a:t>Body Level Five</a:t>
            </a:r>
          </a:p>
        </p:txBody>
      </p:sp>
      <p:sp>
        <p:nvSpPr>
          <p:cNvPr id="524" name="Image"/>
          <p:cNvSpPr>
            <a:spLocks noGrp="1"/>
          </p:cNvSpPr>
          <p:nvPr>
            <p:ph type="pic" idx="21"/>
          </p:nvPr>
        </p:nvSpPr>
        <p:spPr>
          <a:xfrm>
            <a:off x="-1815941" y="235980"/>
            <a:ext cx="9168624" cy="5153007"/>
          </a:xfrm>
          <a:prstGeom prst="rect">
            <a:avLst/>
          </a:prstGeom>
        </p:spPr>
        <p:txBody>
          <a:bodyPr lIns="91439" tIns="45719" rIns="91439" bIns="45719"/>
          <a:lstStyle/>
          <a:p>
            <a:endParaRPr/>
          </a:p>
        </p:txBody>
      </p:sp>
      <p:sp>
        <p:nvSpPr>
          <p:cNvPr id="525" name="Rectangle"/>
          <p:cNvSpPr>
            <a:spLocks noGrp="1"/>
          </p:cNvSpPr>
          <p:nvPr>
            <p:ph type="body" sz="quarter" idx="22"/>
          </p:nvPr>
        </p:nvSpPr>
        <p:spPr>
          <a:xfrm>
            <a:off x="5901488" y="643037"/>
            <a:ext cx="1320801" cy="61745"/>
          </a:xfrm>
          <a:prstGeom prst="rect">
            <a:avLst/>
          </a:prstGeom>
          <a:solidFill>
            <a:srgbClr val="9855D4"/>
          </a:solidFill>
        </p:spPr>
        <p:txBody>
          <a:bodyPr lIns="71435" tIns="71435" rIns="71435" bIns="71435" anchor="ctr">
            <a:normAutofit/>
          </a:bodyPr>
          <a:lstStyle/>
          <a:p>
            <a:pPr>
              <a:defRPr spc="100"/>
            </a:pPr>
            <a:endParaRPr/>
          </a:p>
        </p:txBody>
      </p:sp>
      <p:sp>
        <p:nvSpPr>
          <p:cNvPr id="526" name="Philosophical debates have arisen over the present and future use of technology in society, with disagreements over whether technology improves the human condition or worsens it. Neo-Luddism, anarcho-primitivism, and similar movements criticise the perva"/>
          <p:cNvSpPr txBox="1">
            <a:spLocks noGrp="1"/>
          </p:cNvSpPr>
          <p:nvPr>
            <p:ph type="body" sz="quarter" idx="23"/>
          </p:nvPr>
        </p:nvSpPr>
        <p:spPr>
          <a:xfrm>
            <a:off x="5888789" y="3318891"/>
            <a:ext cx="2433925" cy="978171"/>
          </a:xfrm>
          <a:prstGeom prst="rect">
            <a:avLst/>
          </a:prstGeom>
        </p:spPr>
        <p:txBody>
          <a:bodyPr>
            <a:normAutofit/>
          </a:bodyPr>
          <a:lstStyle>
            <a:lvl1pPr indent="47625" defTabSz="1372027">
              <a:lnSpc>
                <a:spcPct val="110000"/>
              </a:lnSpc>
              <a:spcBef>
                <a:spcPts val="0"/>
              </a:spcBef>
              <a:defRPr sz="2000" b="0" spc="0">
                <a:solidFill>
                  <a:srgbClr val="595959"/>
                </a:solidFill>
              </a:defRPr>
            </a:lvl1pPr>
          </a:lstStyle>
          <a:p>
            <a:pPr indent="63500" defTabSz="1829369">
              <a:lnSpc>
                <a:spcPct val="110000"/>
              </a:lnSpc>
              <a:spcBef>
                <a:spcPts val="0"/>
              </a:spcBef>
              <a:defRPr sz="2000" b="0" spc="0">
                <a:solidFill>
                  <a:srgbClr val="595959"/>
                </a:solidFill>
              </a:defRPr>
            </a:pPr>
            <a:endParaRPr/>
          </a:p>
        </p:txBody>
      </p:sp>
      <p:sp>
        <p:nvSpPr>
          <p:cNvPr id="527" name="Philosophical debates have arisen over the present and future use of technology"/>
          <p:cNvSpPr txBox="1">
            <a:spLocks noGrp="1"/>
          </p:cNvSpPr>
          <p:nvPr>
            <p:ph type="body" sz="quarter" idx="24"/>
          </p:nvPr>
        </p:nvSpPr>
        <p:spPr>
          <a:xfrm>
            <a:off x="5869739" y="2654337"/>
            <a:ext cx="2433925" cy="595865"/>
          </a:xfrm>
          <a:prstGeom prst="rect">
            <a:avLst/>
          </a:prstGeom>
        </p:spPr>
        <p:txBody>
          <a:bodyPr lIns="50800" tIns="50800" rIns="50800" bIns="50800">
            <a:normAutofit/>
          </a:bodyPr>
          <a:lstStyle>
            <a:lvl1pPr indent="47625" defTabSz="1372027">
              <a:spcBef>
                <a:spcPts val="0"/>
              </a:spcBef>
              <a:defRPr sz="3000" b="0" cap="all" spc="100">
                <a:solidFill>
                  <a:srgbClr val="595959"/>
                </a:solidFill>
              </a:defRPr>
            </a:lvl1pPr>
          </a:lstStyle>
          <a:p>
            <a:pPr indent="63500" defTabSz="1829369">
              <a:spcBef>
                <a:spcPts val="0"/>
              </a:spcBef>
              <a:defRPr sz="3000" b="0" cap="all" spc="100">
                <a:solidFill>
                  <a:srgbClr val="595959"/>
                </a:solidFill>
              </a:defRPr>
            </a:pPr>
            <a:endParaRPr/>
          </a:p>
        </p:txBody>
      </p:sp>
      <p:sp>
        <p:nvSpPr>
          <p:cNvPr id="528" name="Right big  image slide"/>
          <p:cNvSpPr txBox="1">
            <a:spLocks noGrp="1"/>
          </p:cNvSpPr>
          <p:nvPr>
            <p:ph type="body" sz="quarter" idx="25"/>
          </p:nvPr>
        </p:nvSpPr>
        <p:spPr>
          <a:xfrm>
            <a:off x="5869739" y="735153"/>
            <a:ext cx="2554574" cy="1288973"/>
          </a:xfrm>
          <a:prstGeom prst="rect">
            <a:avLst/>
          </a:prstGeom>
        </p:spPr>
        <p:txBody>
          <a:bodyPr>
            <a:normAutofit/>
          </a:bodyPr>
          <a:lstStyle>
            <a:lvl1pPr indent="47625" defTabSz="1372027">
              <a:lnSpc>
                <a:spcPct val="80000"/>
              </a:lnSpc>
              <a:spcBef>
                <a:spcPts val="0"/>
              </a:spcBef>
              <a:defRPr sz="8000" b="0" spc="0">
                <a:solidFill>
                  <a:srgbClr val="595959"/>
                </a:solidFill>
              </a:defRPr>
            </a:lvl1pPr>
          </a:lstStyle>
          <a:p>
            <a:pPr indent="63500" defTabSz="1829369">
              <a:lnSpc>
                <a:spcPct val="80000"/>
              </a:lnSpc>
              <a:spcBef>
                <a:spcPts val="0"/>
              </a:spcBef>
              <a:defRPr sz="8000" b="0" spc="0">
                <a:solidFill>
                  <a:srgbClr val="595959"/>
                </a:solidFill>
              </a:defRPr>
            </a:pPr>
            <a:endParaRPr/>
          </a:p>
        </p:txBody>
      </p:sp>
      <p:sp>
        <p:nvSpPr>
          <p:cNvPr id="529"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688180452"/>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reserve="1">
  <p:cSld name="Dark Text &amp; 1 Images">
    <p:spTree>
      <p:nvGrpSpPr>
        <p:cNvPr id="1" name=""/>
        <p:cNvGrpSpPr/>
        <p:nvPr/>
      </p:nvGrpSpPr>
      <p:grpSpPr>
        <a:xfrm>
          <a:off x="0" y="0"/>
          <a:ext cx="0" cy="0"/>
          <a:chOff x="0" y="0"/>
          <a:chExt cx="0" cy="0"/>
        </a:xfrm>
      </p:grpSpPr>
      <p:sp>
        <p:nvSpPr>
          <p:cNvPr id="259" name="Rectangle 8"/>
          <p:cNvSpPr/>
          <p:nvPr/>
        </p:nvSpPr>
        <p:spPr>
          <a:xfrm>
            <a:off x="1" y="-1"/>
            <a:ext cx="4572000" cy="5148263"/>
          </a:xfrm>
          <a:prstGeom prst="rect">
            <a:avLst/>
          </a:prstGeom>
          <a:solidFill>
            <a:schemeClr val="accent4"/>
          </a:solidFill>
          <a:ln w="12700">
            <a:miter lim="400000"/>
          </a:ln>
        </p:spPr>
        <p:txBody>
          <a:bodyPr lIns="34289" tIns="34289" rIns="34289" bIns="34289" anchor="ctr"/>
          <a:lstStyle/>
          <a:p>
            <a:pPr algn="ctr">
              <a:defRPr>
                <a:solidFill>
                  <a:srgbClr val="FFFFFF"/>
                </a:solidFill>
                <a:latin typeface="+mn-lt"/>
                <a:ea typeface="+mn-ea"/>
                <a:cs typeface="+mn-cs"/>
                <a:sym typeface="Arial"/>
              </a:defRPr>
            </a:pPr>
            <a:endParaRPr/>
          </a:p>
        </p:txBody>
      </p:sp>
      <p:sp>
        <p:nvSpPr>
          <p:cNvPr id="264" name="Label"/>
          <p:cNvSpPr txBox="1">
            <a:spLocks noGrp="1"/>
          </p:cNvSpPr>
          <p:nvPr>
            <p:ph type="body" sz="quarter" idx="13"/>
          </p:nvPr>
        </p:nvSpPr>
        <p:spPr>
          <a:xfrm>
            <a:off x="300491" y="1023788"/>
            <a:ext cx="3152106" cy="321633"/>
          </a:xfrm>
          <a:prstGeom prst="rect">
            <a:avLst/>
          </a:prstGeom>
        </p:spPr>
        <p:txBody>
          <a:bodyPr/>
          <a:lstStyle>
            <a:lvl1pPr defTabSz="297179">
              <a:defRPr sz="1439" b="1">
                <a:solidFill>
                  <a:schemeClr val="accent5"/>
                </a:solidFill>
              </a:defRPr>
            </a:lvl1pPr>
          </a:lstStyle>
          <a:p>
            <a:r>
              <a:t>Label</a:t>
            </a:r>
          </a:p>
        </p:txBody>
      </p:sp>
      <p:sp>
        <p:nvSpPr>
          <p:cNvPr id="265" name="Lorem ipsum dolor sit amet, consectetur adipiscing elit, sed do eiusmod tempor incididunt ut labore et."/>
          <p:cNvSpPr txBox="1">
            <a:spLocks noGrp="1"/>
          </p:cNvSpPr>
          <p:nvPr>
            <p:ph type="body" sz="quarter" idx="14"/>
          </p:nvPr>
        </p:nvSpPr>
        <p:spPr>
          <a:xfrm>
            <a:off x="300491" y="1345420"/>
            <a:ext cx="3152106" cy="593020"/>
          </a:xfrm>
          <a:prstGeom prst="rect">
            <a:avLst/>
          </a:prstGeom>
        </p:spPr>
        <p:txBody>
          <a:bodyPr/>
          <a:lstStyle>
            <a:lvl1pPr>
              <a:defRPr>
                <a:solidFill>
                  <a:schemeClr val="accent2">
                    <a:lumOff val="5588"/>
                  </a:schemeClr>
                </a:solidFill>
              </a:defRPr>
            </a:lvl1pPr>
          </a:lstStyle>
          <a:p>
            <a:r>
              <a:t>Lorem ipsum dolor sit amet, consectetur adipiscing elit, sed do eiusmod tempor incididunt ut labore et.</a:t>
            </a:r>
          </a:p>
        </p:txBody>
      </p:sp>
      <p:sp>
        <p:nvSpPr>
          <p:cNvPr id="266" name="Label"/>
          <p:cNvSpPr txBox="1">
            <a:spLocks noGrp="1"/>
          </p:cNvSpPr>
          <p:nvPr>
            <p:ph type="body" sz="quarter" idx="15"/>
          </p:nvPr>
        </p:nvSpPr>
        <p:spPr>
          <a:xfrm>
            <a:off x="300491" y="2144027"/>
            <a:ext cx="3152106" cy="323165"/>
          </a:xfrm>
          <a:prstGeom prst="rect">
            <a:avLst/>
          </a:prstGeom>
        </p:spPr>
        <p:txBody>
          <a:bodyPr wrap="square">
            <a:spAutoFit/>
          </a:bodyPr>
          <a:lstStyle>
            <a:lvl1pPr>
              <a:defRPr sz="1500" b="1">
                <a:solidFill>
                  <a:schemeClr val="accent5"/>
                </a:solidFill>
              </a:defRPr>
            </a:lvl1pPr>
          </a:lstStyle>
          <a:p>
            <a:r>
              <a:t>Label</a:t>
            </a:r>
          </a:p>
        </p:txBody>
      </p:sp>
      <p:sp>
        <p:nvSpPr>
          <p:cNvPr id="267" name="Lorem ipsum dolor sit amet, consectetur adipiscing elit, sed do eiusmod tempor incididunt ut labore et."/>
          <p:cNvSpPr txBox="1">
            <a:spLocks noGrp="1"/>
          </p:cNvSpPr>
          <p:nvPr>
            <p:ph type="body" sz="quarter" idx="16"/>
          </p:nvPr>
        </p:nvSpPr>
        <p:spPr>
          <a:xfrm>
            <a:off x="300490" y="2455187"/>
            <a:ext cx="3152107" cy="593019"/>
          </a:xfrm>
          <a:prstGeom prst="rect">
            <a:avLst/>
          </a:prstGeom>
        </p:spPr>
        <p:txBody>
          <a:bodyPr/>
          <a:lstStyle>
            <a:lvl1pPr>
              <a:defRPr>
                <a:solidFill>
                  <a:schemeClr val="accent2">
                    <a:lumOff val="5588"/>
                  </a:schemeClr>
                </a:solidFill>
              </a:defRPr>
            </a:lvl1pPr>
          </a:lstStyle>
          <a:p>
            <a:r>
              <a:t>Lorem ipsum dolor sit amet, consectetur adipiscing elit, sed do eiusmod tempor incididunt ut labore et.</a:t>
            </a:r>
          </a:p>
        </p:txBody>
      </p:sp>
      <p:sp>
        <p:nvSpPr>
          <p:cNvPr id="268" name="Label"/>
          <p:cNvSpPr txBox="1">
            <a:spLocks noGrp="1"/>
          </p:cNvSpPr>
          <p:nvPr>
            <p:ph type="body" sz="quarter" idx="17"/>
          </p:nvPr>
        </p:nvSpPr>
        <p:spPr>
          <a:xfrm>
            <a:off x="300491" y="3254731"/>
            <a:ext cx="3152105" cy="321772"/>
          </a:xfrm>
          <a:prstGeom prst="rect">
            <a:avLst/>
          </a:prstGeom>
        </p:spPr>
        <p:txBody>
          <a:bodyPr/>
          <a:lstStyle>
            <a:lvl1pPr defTabSz="297179">
              <a:defRPr sz="1439" b="1">
                <a:solidFill>
                  <a:schemeClr val="accent5"/>
                </a:solidFill>
              </a:defRPr>
            </a:lvl1pPr>
          </a:lstStyle>
          <a:p>
            <a:r>
              <a:t>Label</a:t>
            </a:r>
          </a:p>
        </p:txBody>
      </p:sp>
      <p:sp>
        <p:nvSpPr>
          <p:cNvPr id="269" name="Lorem ipsum dolor sit amet, consectetur adipiscing elit, sed do eiusmod tempor incididunt ut labore et."/>
          <p:cNvSpPr txBox="1">
            <a:spLocks noGrp="1"/>
          </p:cNvSpPr>
          <p:nvPr>
            <p:ph type="body" sz="quarter" idx="18"/>
          </p:nvPr>
        </p:nvSpPr>
        <p:spPr>
          <a:xfrm>
            <a:off x="300491" y="3576503"/>
            <a:ext cx="3152106" cy="593019"/>
          </a:xfrm>
          <a:prstGeom prst="rect">
            <a:avLst/>
          </a:prstGeom>
        </p:spPr>
        <p:txBody>
          <a:bodyPr/>
          <a:lstStyle>
            <a:lvl1pPr>
              <a:defRPr>
                <a:solidFill>
                  <a:schemeClr val="accent2">
                    <a:lumOff val="5588"/>
                  </a:schemeClr>
                </a:solidFill>
              </a:defRPr>
            </a:lvl1pPr>
          </a:lstStyle>
          <a:p>
            <a:r>
              <a:rPr dirty="0"/>
              <a:t>Lorem ipsum dolor sit amet, consectetur adipiscing elit, sed do eiusmod tempor incididunt ut labore et.</a:t>
            </a:r>
          </a:p>
        </p:txBody>
      </p:sp>
      <p:sp>
        <p:nvSpPr>
          <p:cNvPr id="270" name="Slide title"/>
          <p:cNvSpPr txBox="1">
            <a:spLocks noGrp="1"/>
          </p:cNvSpPr>
          <p:nvPr>
            <p:ph type="body" sz="quarter" idx="19"/>
          </p:nvPr>
        </p:nvSpPr>
        <p:spPr>
          <a:xfrm>
            <a:off x="190500" y="190677"/>
            <a:ext cx="4204855" cy="344400"/>
          </a:xfrm>
          <a:prstGeom prst="rect">
            <a:avLst/>
          </a:prstGeom>
        </p:spPr>
        <p:txBody>
          <a:bodyPr lIns="45718" tIns="45718" rIns="45718" bIns="45718"/>
          <a:lstStyle>
            <a:lvl1pPr defTabSz="582930">
              <a:lnSpc>
                <a:spcPct val="90000"/>
              </a:lnSpc>
              <a:defRPr sz="2250" b="1">
                <a:solidFill>
                  <a:schemeClr val="accent2">
                    <a:lumOff val="5588"/>
                  </a:schemeClr>
                </a:solidFill>
              </a:defRPr>
            </a:lvl1pPr>
          </a:lstStyle>
          <a:p>
            <a:r>
              <a:t>Slide title</a:t>
            </a:r>
          </a:p>
        </p:txBody>
      </p:sp>
      <p:sp>
        <p:nvSpPr>
          <p:cNvPr id="271" name="Picture Placeholder 2"/>
          <p:cNvSpPr>
            <a:spLocks noGrp="1"/>
          </p:cNvSpPr>
          <p:nvPr>
            <p:ph type="pic" idx="20"/>
          </p:nvPr>
        </p:nvSpPr>
        <p:spPr>
          <a:xfrm>
            <a:off x="4572000" y="-1985"/>
            <a:ext cx="4572001" cy="5150248"/>
          </a:xfrm>
          <a:prstGeom prst="rect">
            <a:avLst/>
          </a:prstGeom>
        </p:spPr>
        <p:txBody>
          <a:bodyPr lIns="91439" tIns="45719" rIns="91439" bIns="45719">
            <a:noAutofit/>
          </a:bodyPr>
          <a:lstStyle/>
          <a:p>
            <a:endParaRPr/>
          </a:p>
        </p:txBody>
      </p:sp>
    </p:spTree>
    <p:extLst>
      <p:ext uri="{BB962C8B-B14F-4D97-AF65-F5344CB8AC3E}">
        <p14:creationId xmlns:p14="http://schemas.microsoft.com/office/powerpoint/2010/main" val="2764693798"/>
      </p:ext>
    </p:extLst>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x">
  <p:cSld name="Left screen  big image subheadline copy">
    <p:bg>
      <p:bgPr>
        <a:solidFill>
          <a:srgbClr val="000000"/>
        </a:solidFill>
        <a:effectLst/>
      </p:bgPr>
    </p:bg>
    <p:spTree>
      <p:nvGrpSpPr>
        <p:cNvPr id="1" name=""/>
        <p:cNvGrpSpPr/>
        <p:nvPr/>
      </p:nvGrpSpPr>
      <p:grpSpPr>
        <a:xfrm>
          <a:off x="0" y="0"/>
          <a:ext cx="0" cy="0"/>
          <a:chOff x="0" y="0"/>
          <a:chExt cx="0" cy="0"/>
        </a:xfrm>
      </p:grpSpPr>
      <p:sp>
        <p:nvSpPr>
          <p:cNvPr id="536" name="Confidential"/>
          <p:cNvSpPr txBox="1"/>
          <p:nvPr/>
        </p:nvSpPr>
        <p:spPr>
          <a:xfrm>
            <a:off x="429736" y="4815167"/>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nSpc>
                <a:spcPct val="110000"/>
              </a:lnSpc>
              <a:defRPr sz="1800">
                <a:solidFill>
                  <a:srgbClr val="A9A9A9"/>
                </a:solidFill>
              </a:defRPr>
            </a:lvl1pPr>
          </a:lstStyle>
          <a:p>
            <a:r>
              <a:rPr sz="675"/>
              <a:t>IBM Confidential</a:t>
            </a:r>
          </a:p>
        </p:txBody>
      </p:sp>
      <p:sp>
        <p:nvSpPr>
          <p:cNvPr id="537" name="IBM Design | Hybrid cloud"/>
          <p:cNvSpPr txBox="1"/>
          <p:nvPr/>
        </p:nvSpPr>
        <p:spPr>
          <a:xfrm>
            <a:off x="3904773" y="4815167"/>
            <a:ext cx="13344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gn="ctr">
              <a:lnSpc>
                <a:spcPct val="110000"/>
              </a:lnSpc>
              <a:defRPr sz="1800">
                <a:solidFill>
                  <a:srgbClr val="A9A9A9"/>
                </a:solidFill>
              </a:defRPr>
            </a:lvl1pPr>
          </a:lstStyle>
          <a:p>
            <a:r>
              <a:rPr sz="675"/>
              <a:t>IBM Cloud Platform </a:t>
            </a:r>
          </a:p>
        </p:txBody>
      </p:sp>
      <p:sp>
        <p:nvSpPr>
          <p:cNvPr id="538" name="Body Level One…"/>
          <p:cNvSpPr txBox="1">
            <a:spLocks noGrp="1"/>
          </p:cNvSpPr>
          <p:nvPr>
            <p:ph type="body" sz="quarter" idx="1"/>
          </p:nvPr>
        </p:nvSpPr>
        <p:spPr>
          <a:xfrm>
            <a:off x="8603889" y="4803688"/>
            <a:ext cx="220029" cy="166843"/>
          </a:xfrm>
          <a:prstGeom prst="rect">
            <a:avLst/>
          </a:prstGeom>
        </p:spPr>
        <p:txBody>
          <a:bodyPr lIns="50800" tIns="50800" rIns="50800" bIns="50800" anchor="ctr">
            <a:normAutofit/>
          </a:bodyPr>
          <a:lstStyle>
            <a:lvl1pPr defTabSz="309563">
              <a:lnSpc>
                <a:spcPct val="110000"/>
              </a:lnSpc>
              <a:spcBef>
                <a:spcPts val="0"/>
              </a:spcBef>
              <a:defRPr sz="750" b="0" spc="0"/>
            </a:lvl1pPr>
            <a:lvl2pPr marL="92699" indent="-92699" defTabSz="309563">
              <a:lnSpc>
                <a:spcPct val="110000"/>
              </a:lnSpc>
              <a:spcBef>
                <a:spcPts val="0"/>
              </a:spcBef>
              <a:defRPr sz="750" b="0" spc="0"/>
            </a:lvl2pPr>
            <a:lvl3pPr marL="176638" indent="-92699" defTabSz="309563">
              <a:lnSpc>
                <a:spcPct val="110000"/>
              </a:lnSpc>
              <a:spcBef>
                <a:spcPts val="0"/>
              </a:spcBef>
              <a:defRPr sz="750" b="0" spc="0"/>
            </a:lvl3pPr>
            <a:lvl4pPr marL="261597" indent="-90147" defTabSz="309563">
              <a:lnSpc>
                <a:spcPct val="110000"/>
              </a:lnSpc>
              <a:spcBef>
                <a:spcPts val="0"/>
              </a:spcBef>
              <a:defRPr sz="750" b="0" spc="0"/>
            </a:lvl4pPr>
            <a:lvl5pPr marL="329038" indent="-92699" defTabSz="309563">
              <a:lnSpc>
                <a:spcPct val="110000"/>
              </a:lnSpc>
              <a:spcBef>
                <a:spcPts val="0"/>
              </a:spcBef>
              <a:defRPr sz="750" b="0" spc="0"/>
            </a:lvl5pPr>
          </a:lstStyle>
          <a:p>
            <a:r>
              <a:t>Body Level One</a:t>
            </a:r>
          </a:p>
          <a:p>
            <a:pPr lvl="1"/>
            <a:r>
              <a:t>Body Level Two</a:t>
            </a:r>
          </a:p>
          <a:p>
            <a:pPr lvl="2"/>
            <a:r>
              <a:t>Body Level Three</a:t>
            </a:r>
          </a:p>
          <a:p>
            <a:pPr lvl="3"/>
            <a:r>
              <a:t>Body Level Four</a:t>
            </a:r>
          </a:p>
          <a:p>
            <a:pPr lvl="4"/>
            <a:r>
              <a:t>Body Level Five</a:t>
            </a:r>
          </a:p>
        </p:txBody>
      </p:sp>
      <p:sp>
        <p:nvSpPr>
          <p:cNvPr id="539" name="Image"/>
          <p:cNvSpPr>
            <a:spLocks noGrp="1"/>
          </p:cNvSpPr>
          <p:nvPr>
            <p:ph type="pic" idx="21"/>
          </p:nvPr>
        </p:nvSpPr>
        <p:spPr>
          <a:xfrm>
            <a:off x="-1815941" y="235980"/>
            <a:ext cx="9168624" cy="5153007"/>
          </a:xfrm>
          <a:prstGeom prst="rect">
            <a:avLst/>
          </a:prstGeom>
        </p:spPr>
        <p:txBody>
          <a:bodyPr lIns="91439" tIns="45719" rIns="91439" bIns="45719"/>
          <a:lstStyle/>
          <a:p>
            <a:endParaRPr/>
          </a:p>
        </p:txBody>
      </p:sp>
      <p:sp>
        <p:nvSpPr>
          <p:cNvPr id="540" name="Rectangle"/>
          <p:cNvSpPr>
            <a:spLocks noGrp="1"/>
          </p:cNvSpPr>
          <p:nvPr>
            <p:ph type="body" sz="quarter" idx="22"/>
          </p:nvPr>
        </p:nvSpPr>
        <p:spPr>
          <a:xfrm>
            <a:off x="5901488" y="643037"/>
            <a:ext cx="1320801" cy="61745"/>
          </a:xfrm>
          <a:prstGeom prst="rect">
            <a:avLst/>
          </a:prstGeom>
          <a:solidFill>
            <a:srgbClr val="9855D4"/>
          </a:solidFill>
        </p:spPr>
        <p:txBody>
          <a:bodyPr lIns="71435" tIns="71435" rIns="71435" bIns="71435" anchor="ctr">
            <a:normAutofit/>
          </a:bodyPr>
          <a:lstStyle/>
          <a:p>
            <a:pPr>
              <a:defRPr spc="100"/>
            </a:pPr>
            <a:endParaRPr/>
          </a:p>
        </p:txBody>
      </p:sp>
      <p:sp>
        <p:nvSpPr>
          <p:cNvPr id="541" name="Philosophical debates have arisen over the present and future use of technology in society, with disagreements over whether technology improves the human condition or worsens it. Neo-Luddism, anarcho-primitivism, and similar movements criticise the perva"/>
          <p:cNvSpPr txBox="1">
            <a:spLocks noGrp="1"/>
          </p:cNvSpPr>
          <p:nvPr>
            <p:ph type="body" sz="quarter" idx="23"/>
          </p:nvPr>
        </p:nvSpPr>
        <p:spPr>
          <a:xfrm>
            <a:off x="5888789" y="3318891"/>
            <a:ext cx="2433925" cy="978171"/>
          </a:xfrm>
          <a:prstGeom prst="rect">
            <a:avLst/>
          </a:prstGeom>
        </p:spPr>
        <p:txBody>
          <a:bodyPr>
            <a:normAutofit/>
          </a:bodyPr>
          <a:lstStyle>
            <a:lvl1pPr indent="47625" defTabSz="1372027">
              <a:lnSpc>
                <a:spcPct val="110000"/>
              </a:lnSpc>
              <a:spcBef>
                <a:spcPts val="0"/>
              </a:spcBef>
              <a:defRPr sz="2000" b="0" spc="0"/>
            </a:lvl1pPr>
          </a:lstStyle>
          <a:p>
            <a:pPr indent="63500" defTabSz="1829369">
              <a:lnSpc>
                <a:spcPct val="110000"/>
              </a:lnSpc>
              <a:spcBef>
                <a:spcPts val="0"/>
              </a:spcBef>
              <a:defRPr sz="2000" b="0" spc="0"/>
            </a:pPr>
            <a:endParaRPr/>
          </a:p>
        </p:txBody>
      </p:sp>
      <p:sp>
        <p:nvSpPr>
          <p:cNvPr id="542" name="Philosophical debates have arisen over the present and future use of technology"/>
          <p:cNvSpPr txBox="1">
            <a:spLocks noGrp="1"/>
          </p:cNvSpPr>
          <p:nvPr>
            <p:ph type="body" sz="quarter" idx="24"/>
          </p:nvPr>
        </p:nvSpPr>
        <p:spPr>
          <a:xfrm>
            <a:off x="5869739" y="2654337"/>
            <a:ext cx="2433925" cy="595865"/>
          </a:xfrm>
          <a:prstGeom prst="rect">
            <a:avLst/>
          </a:prstGeom>
        </p:spPr>
        <p:txBody>
          <a:bodyPr lIns="50800" tIns="50800" rIns="50800" bIns="50800">
            <a:normAutofit/>
          </a:bodyPr>
          <a:lstStyle>
            <a:lvl1pPr indent="47625" defTabSz="1372027">
              <a:spcBef>
                <a:spcPts val="0"/>
              </a:spcBef>
              <a:defRPr sz="3000" b="0" cap="all" spc="100"/>
            </a:lvl1pPr>
          </a:lstStyle>
          <a:p>
            <a:pPr indent="63500" defTabSz="1829369">
              <a:spcBef>
                <a:spcPts val="0"/>
              </a:spcBef>
              <a:defRPr sz="3000" b="0" cap="all" spc="100"/>
            </a:pPr>
            <a:endParaRPr/>
          </a:p>
        </p:txBody>
      </p:sp>
      <p:sp>
        <p:nvSpPr>
          <p:cNvPr id="543" name="Right big  image slide"/>
          <p:cNvSpPr txBox="1">
            <a:spLocks noGrp="1"/>
          </p:cNvSpPr>
          <p:nvPr>
            <p:ph type="body" sz="quarter" idx="25"/>
          </p:nvPr>
        </p:nvSpPr>
        <p:spPr>
          <a:xfrm>
            <a:off x="5869739" y="1110150"/>
            <a:ext cx="2510125" cy="1288974"/>
          </a:xfrm>
          <a:prstGeom prst="rect">
            <a:avLst/>
          </a:prstGeom>
        </p:spPr>
        <p:txBody>
          <a:bodyPr>
            <a:normAutofit/>
          </a:bodyPr>
          <a:lstStyle>
            <a:lvl1pPr indent="47625" defTabSz="1372027">
              <a:lnSpc>
                <a:spcPct val="80000"/>
              </a:lnSpc>
              <a:spcBef>
                <a:spcPts val="0"/>
              </a:spcBef>
              <a:defRPr sz="8000" b="0" spc="0"/>
            </a:lvl1pPr>
          </a:lstStyle>
          <a:p>
            <a:pPr indent="63500" defTabSz="1829369">
              <a:lnSpc>
                <a:spcPct val="80000"/>
              </a:lnSpc>
              <a:spcBef>
                <a:spcPts val="0"/>
              </a:spcBef>
              <a:defRPr sz="8000" b="0" spc="0"/>
            </a:pPr>
            <a:endParaRPr/>
          </a:p>
        </p:txBody>
      </p:sp>
      <p:sp>
        <p:nvSpPr>
          <p:cNvPr id="544" name="Right big  image slide"/>
          <p:cNvSpPr txBox="1">
            <a:spLocks noGrp="1"/>
          </p:cNvSpPr>
          <p:nvPr>
            <p:ph type="body" sz="quarter" idx="26"/>
          </p:nvPr>
        </p:nvSpPr>
        <p:spPr>
          <a:xfrm>
            <a:off x="5903076" y="736743"/>
            <a:ext cx="2510125" cy="233579"/>
          </a:xfrm>
          <a:prstGeom prst="rect">
            <a:avLst/>
          </a:prstGeom>
        </p:spPr>
        <p:txBody>
          <a:bodyPr>
            <a:normAutofit/>
          </a:bodyPr>
          <a:lstStyle>
            <a:lvl1pPr indent="47625" defTabSz="1372027">
              <a:lnSpc>
                <a:spcPct val="150000"/>
              </a:lnSpc>
              <a:spcBef>
                <a:spcPts val="0"/>
              </a:spcBef>
              <a:defRPr sz="3800" b="0" spc="0"/>
            </a:lvl1pPr>
          </a:lstStyle>
          <a:p>
            <a:pPr indent="63500" defTabSz="1829369">
              <a:lnSpc>
                <a:spcPct val="150000"/>
              </a:lnSpc>
              <a:spcBef>
                <a:spcPts val="0"/>
              </a:spcBef>
              <a:defRPr sz="3800" b="0" spc="0"/>
            </a:pPr>
            <a:endParaRPr/>
          </a:p>
        </p:txBody>
      </p:sp>
      <p:sp>
        <p:nvSpPr>
          <p:cNvPr id="545"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268914784"/>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x">
  <p:cSld name="Left screen  big image subheadline ">
    <p:bg>
      <p:bgPr>
        <a:solidFill>
          <a:srgbClr val="FFFFFF"/>
        </a:solidFill>
        <a:effectLst/>
      </p:bgPr>
    </p:bg>
    <p:spTree>
      <p:nvGrpSpPr>
        <p:cNvPr id="1" name=""/>
        <p:cNvGrpSpPr/>
        <p:nvPr/>
      </p:nvGrpSpPr>
      <p:grpSpPr>
        <a:xfrm>
          <a:off x="0" y="0"/>
          <a:ext cx="0" cy="0"/>
          <a:chOff x="0" y="0"/>
          <a:chExt cx="0" cy="0"/>
        </a:xfrm>
      </p:grpSpPr>
      <p:sp>
        <p:nvSpPr>
          <p:cNvPr id="552" name="Confidential"/>
          <p:cNvSpPr txBox="1"/>
          <p:nvPr/>
        </p:nvSpPr>
        <p:spPr>
          <a:xfrm>
            <a:off x="429736" y="4815167"/>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nSpc>
                <a:spcPct val="110000"/>
              </a:lnSpc>
              <a:defRPr sz="1800">
                <a:solidFill>
                  <a:srgbClr val="26475B"/>
                </a:solidFill>
              </a:defRPr>
            </a:lvl1pPr>
          </a:lstStyle>
          <a:p>
            <a:r>
              <a:rPr sz="675"/>
              <a:t>IBM Confidential</a:t>
            </a:r>
          </a:p>
        </p:txBody>
      </p:sp>
      <p:sp>
        <p:nvSpPr>
          <p:cNvPr id="553" name="IBM Design | Hybrid cloud"/>
          <p:cNvSpPr txBox="1"/>
          <p:nvPr/>
        </p:nvSpPr>
        <p:spPr>
          <a:xfrm>
            <a:off x="3904773" y="4815167"/>
            <a:ext cx="13344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gn="ctr">
              <a:lnSpc>
                <a:spcPct val="110000"/>
              </a:lnSpc>
              <a:defRPr sz="1800">
                <a:solidFill>
                  <a:srgbClr val="26475B"/>
                </a:solidFill>
              </a:defRPr>
            </a:lvl1pPr>
          </a:lstStyle>
          <a:p>
            <a:r>
              <a:rPr sz="675"/>
              <a:t>IBM Cloud Platform </a:t>
            </a:r>
          </a:p>
        </p:txBody>
      </p:sp>
      <p:sp>
        <p:nvSpPr>
          <p:cNvPr id="554" name="Body Level One…"/>
          <p:cNvSpPr txBox="1">
            <a:spLocks noGrp="1"/>
          </p:cNvSpPr>
          <p:nvPr>
            <p:ph type="body" sz="quarter" idx="1"/>
          </p:nvPr>
        </p:nvSpPr>
        <p:spPr>
          <a:xfrm>
            <a:off x="8603889" y="4803688"/>
            <a:ext cx="220029" cy="166843"/>
          </a:xfrm>
          <a:prstGeom prst="rect">
            <a:avLst/>
          </a:prstGeom>
        </p:spPr>
        <p:txBody>
          <a:bodyPr lIns="50800" tIns="50800" rIns="50800" bIns="50800" anchor="ctr">
            <a:normAutofit/>
          </a:bodyPr>
          <a:lstStyle>
            <a:lvl1pPr defTabSz="309563">
              <a:lnSpc>
                <a:spcPct val="110000"/>
              </a:lnSpc>
              <a:spcBef>
                <a:spcPts val="0"/>
              </a:spcBef>
              <a:defRPr sz="750" b="0" spc="0">
                <a:solidFill>
                  <a:srgbClr val="26475B"/>
                </a:solidFill>
              </a:defRPr>
            </a:lvl1pPr>
            <a:lvl2pPr marL="92699" indent="-92699" defTabSz="309563">
              <a:lnSpc>
                <a:spcPct val="110000"/>
              </a:lnSpc>
              <a:spcBef>
                <a:spcPts val="0"/>
              </a:spcBef>
              <a:defRPr sz="750" b="0" spc="0">
                <a:solidFill>
                  <a:srgbClr val="26475B"/>
                </a:solidFill>
              </a:defRPr>
            </a:lvl2pPr>
            <a:lvl3pPr marL="176638" indent="-92699" defTabSz="309563">
              <a:lnSpc>
                <a:spcPct val="110000"/>
              </a:lnSpc>
              <a:spcBef>
                <a:spcPts val="0"/>
              </a:spcBef>
              <a:defRPr sz="750" b="0" spc="0">
                <a:solidFill>
                  <a:srgbClr val="26475B"/>
                </a:solidFill>
              </a:defRPr>
            </a:lvl3pPr>
            <a:lvl4pPr marL="261597" indent="-90147" defTabSz="309563">
              <a:lnSpc>
                <a:spcPct val="110000"/>
              </a:lnSpc>
              <a:spcBef>
                <a:spcPts val="0"/>
              </a:spcBef>
              <a:defRPr sz="750" b="0" spc="0">
                <a:solidFill>
                  <a:srgbClr val="26475B"/>
                </a:solidFill>
              </a:defRPr>
            </a:lvl4pPr>
            <a:lvl5pPr marL="329038" indent="-92699" defTabSz="309563">
              <a:lnSpc>
                <a:spcPct val="110000"/>
              </a:lnSpc>
              <a:spcBef>
                <a:spcPts val="0"/>
              </a:spcBef>
              <a:defRPr sz="750" b="0" spc="0">
                <a:solidFill>
                  <a:srgbClr val="26475B"/>
                </a:solidFill>
              </a:defRPr>
            </a:lvl5pPr>
          </a:lstStyle>
          <a:p>
            <a:r>
              <a:t>Body Level One</a:t>
            </a:r>
          </a:p>
          <a:p>
            <a:pPr lvl="1"/>
            <a:r>
              <a:t>Body Level Two</a:t>
            </a:r>
          </a:p>
          <a:p>
            <a:pPr lvl="2"/>
            <a:r>
              <a:t>Body Level Three</a:t>
            </a:r>
          </a:p>
          <a:p>
            <a:pPr lvl="3"/>
            <a:r>
              <a:t>Body Level Four</a:t>
            </a:r>
          </a:p>
          <a:p>
            <a:pPr lvl="4"/>
            <a:r>
              <a:t>Body Level Five</a:t>
            </a:r>
          </a:p>
        </p:txBody>
      </p:sp>
      <p:sp>
        <p:nvSpPr>
          <p:cNvPr id="555" name="Image"/>
          <p:cNvSpPr>
            <a:spLocks noGrp="1"/>
          </p:cNvSpPr>
          <p:nvPr>
            <p:ph type="pic" idx="21"/>
          </p:nvPr>
        </p:nvSpPr>
        <p:spPr>
          <a:xfrm>
            <a:off x="-1815941" y="235980"/>
            <a:ext cx="9168624" cy="5153007"/>
          </a:xfrm>
          <a:prstGeom prst="rect">
            <a:avLst/>
          </a:prstGeom>
        </p:spPr>
        <p:txBody>
          <a:bodyPr lIns="91439" tIns="45719" rIns="91439" bIns="45719"/>
          <a:lstStyle/>
          <a:p>
            <a:endParaRPr/>
          </a:p>
        </p:txBody>
      </p:sp>
      <p:sp>
        <p:nvSpPr>
          <p:cNvPr id="556" name="Rectangle"/>
          <p:cNvSpPr>
            <a:spLocks noGrp="1"/>
          </p:cNvSpPr>
          <p:nvPr>
            <p:ph type="body" sz="quarter" idx="22"/>
          </p:nvPr>
        </p:nvSpPr>
        <p:spPr>
          <a:xfrm>
            <a:off x="5901488" y="643037"/>
            <a:ext cx="1320801" cy="61745"/>
          </a:xfrm>
          <a:prstGeom prst="rect">
            <a:avLst/>
          </a:prstGeom>
          <a:solidFill>
            <a:srgbClr val="9855D4"/>
          </a:solidFill>
        </p:spPr>
        <p:txBody>
          <a:bodyPr lIns="71435" tIns="71435" rIns="71435" bIns="71435" anchor="ctr">
            <a:normAutofit/>
          </a:bodyPr>
          <a:lstStyle/>
          <a:p>
            <a:pPr>
              <a:defRPr spc="100"/>
            </a:pPr>
            <a:endParaRPr/>
          </a:p>
        </p:txBody>
      </p:sp>
      <p:sp>
        <p:nvSpPr>
          <p:cNvPr id="557" name="Philosophical debates have arisen over the present and future use of technology in society, with disagreements over whether technology improves the human condition or worsens it. Neo-Luddism, anarcho-primitivism, and similar movements criticise the perva"/>
          <p:cNvSpPr txBox="1">
            <a:spLocks noGrp="1"/>
          </p:cNvSpPr>
          <p:nvPr>
            <p:ph type="body" sz="quarter" idx="23"/>
          </p:nvPr>
        </p:nvSpPr>
        <p:spPr>
          <a:xfrm>
            <a:off x="5888789" y="3318891"/>
            <a:ext cx="2433925" cy="978171"/>
          </a:xfrm>
          <a:prstGeom prst="rect">
            <a:avLst/>
          </a:prstGeom>
        </p:spPr>
        <p:txBody>
          <a:bodyPr>
            <a:normAutofit/>
          </a:bodyPr>
          <a:lstStyle>
            <a:lvl1pPr indent="47625" defTabSz="1372027">
              <a:lnSpc>
                <a:spcPct val="110000"/>
              </a:lnSpc>
              <a:spcBef>
                <a:spcPts val="0"/>
              </a:spcBef>
              <a:defRPr sz="2000" b="0" spc="0">
                <a:solidFill>
                  <a:srgbClr val="595959"/>
                </a:solidFill>
              </a:defRPr>
            </a:lvl1pPr>
          </a:lstStyle>
          <a:p>
            <a:pPr indent="63500" defTabSz="1829369">
              <a:lnSpc>
                <a:spcPct val="110000"/>
              </a:lnSpc>
              <a:spcBef>
                <a:spcPts val="0"/>
              </a:spcBef>
              <a:defRPr sz="2000" b="0" spc="0">
                <a:solidFill>
                  <a:srgbClr val="595959"/>
                </a:solidFill>
              </a:defRPr>
            </a:pPr>
            <a:endParaRPr/>
          </a:p>
        </p:txBody>
      </p:sp>
      <p:sp>
        <p:nvSpPr>
          <p:cNvPr id="558" name="Philosophical debates have arisen over the present and future use of technology"/>
          <p:cNvSpPr txBox="1">
            <a:spLocks noGrp="1"/>
          </p:cNvSpPr>
          <p:nvPr>
            <p:ph type="body" sz="quarter" idx="24"/>
          </p:nvPr>
        </p:nvSpPr>
        <p:spPr>
          <a:xfrm>
            <a:off x="5869739" y="2654337"/>
            <a:ext cx="2433925" cy="595865"/>
          </a:xfrm>
          <a:prstGeom prst="rect">
            <a:avLst/>
          </a:prstGeom>
        </p:spPr>
        <p:txBody>
          <a:bodyPr lIns="50800" tIns="50800" rIns="50800" bIns="50800">
            <a:normAutofit/>
          </a:bodyPr>
          <a:lstStyle>
            <a:lvl1pPr indent="47625" defTabSz="1372027">
              <a:spcBef>
                <a:spcPts val="0"/>
              </a:spcBef>
              <a:defRPr sz="3000" b="0" cap="all" spc="100">
                <a:solidFill>
                  <a:srgbClr val="595959"/>
                </a:solidFill>
              </a:defRPr>
            </a:lvl1pPr>
          </a:lstStyle>
          <a:p>
            <a:pPr indent="63500" defTabSz="1829369">
              <a:spcBef>
                <a:spcPts val="0"/>
              </a:spcBef>
              <a:defRPr sz="3000" b="0" cap="all" spc="100">
                <a:solidFill>
                  <a:srgbClr val="595959"/>
                </a:solidFill>
              </a:defRPr>
            </a:pPr>
            <a:endParaRPr/>
          </a:p>
        </p:txBody>
      </p:sp>
      <p:sp>
        <p:nvSpPr>
          <p:cNvPr id="559" name="Right big  image slide"/>
          <p:cNvSpPr txBox="1">
            <a:spLocks noGrp="1"/>
          </p:cNvSpPr>
          <p:nvPr>
            <p:ph type="body" sz="quarter" idx="25"/>
          </p:nvPr>
        </p:nvSpPr>
        <p:spPr>
          <a:xfrm>
            <a:off x="5869739" y="1110150"/>
            <a:ext cx="2510125" cy="1288974"/>
          </a:xfrm>
          <a:prstGeom prst="rect">
            <a:avLst/>
          </a:prstGeom>
        </p:spPr>
        <p:txBody>
          <a:bodyPr>
            <a:normAutofit/>
          </a:bodyPr>
          <a:lstStyle>
            <a:lvl1pPr indent="47625" defTabSz="1372027">
              <a:lnSpc>
                <a:spcPct val="80000"/>
              </a:lnSpc>
              <a:spcBef>
                <a:spcPts val="0"/>
              </a:spcBef>
              <a:defRPr sz="8000" b="0" spc="0">
                <a:solidFill>
                  <a:srgbClr val="595959"/>
                </a:solidFill>
              </a:defRPr>
            </a:lvl1pPr>
          </a:lstStyle>
          <a:p>
            <a:pPr indent="63500" defTabSz="1829369">
              <a:lnSpc>
                <a:spcPct val="80000"/>
              </a:lnSpc>
              <a:spcBef>
                <a:spcPts val="0"/>
              </a:spcBef>
              <a:defRPr sz="8000" b="0" spc="0">
                <a:solidFill>
                  <a:srgbClr val="595959"/>
                </a:solidFill>
              </a:defRPr>
            </a:pPr>
            <a:endParaRPr/>
          </a:p>
        </p:txBody>
      </p:sp>
      <p:sp>
        <p:nvSpPr>
          <p:cNvPr id="560" name="Right big  image slide"/>
          <p:cNvSpPr txBox="1">
            <a:spLocks noGrp="1"/>
          </p:cNvSpPr>
          <p:nvPr>
            <p:ph type="body" sz="quarter" idx="26"/>
          </p:nvPr>
        </p:nvSpPr>
        <p:spPr>
          <a:xfrm>
            <a:off x="5903076" y="736743"/>
            <a:ext cx="2510125" cy="233579"/>
          </a:xfrm>
          <a:prstGeom prst="rect">
            <a:avLst/>
          </a:prstGeom>
        </p:spPr>
        <p:txBody>
          <a:bodyPr>
            <a:normAutofit/>
          </a:bodyPr>
          <a:lstStyle>
            <a:lvl1pPr indent="47625" defTabSz="1372027">
              <a:lnSpc>
                <a:spcPct val="150000"/>
              </a:lnSpc>
              <a:spcBef>
                <a:spcPts val="0"/>
              </a:spcBef>
              <a:defRPr sz="3800" b="0" spc="0">
                <a:solidFill>
                  <a:srgbClr val="595959"/>
                </a:solidFill>
              </a:defRPr>
            </a:lvl1pPr>
          </a:lstStyle>
          <a:p>
            <a:pPr indent="63500" defTabSz="1829369">
              <a:lnSpc>
                <a:spcPct val="150000"/>
              </a:lnSpc>
              <a:spcBef>
                <a:spcPts val="0"/>
              </a:spcBef>
              <a:defRPr sz="3800" b="0" spc="0">
                <a:solidFill>
                  <a:srgbClr val="595959"/>
                </a:solidFill>
              </a:defRPr>
            </a:pPr>
            <a:endParaRPr/>
          </a:p>
        </p:txBody>
      </p:sp>
      <p:sp>
        <p:nvSpPr>
          <p:cNvPr id="561"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052941003"/>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x">
  <p:cSld name="Right screen  gallery slide">
    <p:bg>
      <p:bgPr>
        <a:solidFill>
          <a:srgbClr val="000000"/>
        </a:solidFill>
        <a:effectLst/>
      </p:bgPr>
    </p:bg>
    <p:spTree>
      <p:nvGrpSpPr>
        <p:cNvPr id="1" name=""/>
        <p:cNvGrpSpPr/>
        <p:nvPr/>
      </p:nvGrpSpPr>
      <p:grpSpPr>
        <a:xfrm>
          <a:off x="0" y="0"/>
          <a:ext cx="0" cy="0"/>
          <a:chOff x="0" y="0"/>
          <a:chExt cx="0" cy="0"/>
        </a:xfrm>
      </p:grpSpPr>
      <p:sp>
        <p:nvSpPr>
          <p:cNvPr id="568" name="Confidential"/>
          <p:cNvSpPr txBox="1"/>
          <p:nvPr/>
        </p:nvSpPr>
        <p:spPr>
          <a:xfrm>
            <a:off x="429736" y="4815167"/>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nSpc>
                <a:spcPct val="110000"/>
              </a:lnSpc>
              <a:defRPr sz="1800">
                <a:solidFill>
                  <a:srgbClr val="A9A9A9"/>
                </a:solidFill>
              </a:defRPr>
            </a:lvl1pPr>
          </a:lstStyle>
          <a:p>
            <a:r>
              <a:rPr sz="675"/>
              <a:t>IBM Confidential</a:t>
            </a:r>
          </a:p>
        </p:txBody>
      </p:sp>
      <p:sp>
        <p:nvSpPr>
          <p:cNvPr id="569" name="IBM Design | Hybrid cloud"/>
          <p:cNvSpPr txBox="1"/>
          <p:nvPr/>
        </p:nvSpPr>
        <p:spPr>
          <a:xfrm>
            <a:off x="3904773" y="4815167"/>
            <a:ext cx="13344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gn="ctr">
              <a:lnSpc>
                <a:spcPct val="110000"/>
              </a:lnSpc>
              <a:defRPr sz="1800">
                <a:solidFill>
                  <a:srgbClr val="A9A9A9"/>
                </a:solidFill>
              </a:defRPr>
            </a:lvl1pPr>
          </a:lstStyle>
          <a:p>
            <a:r>
              <a:rPr sz="675"/>
              <a:t>IBM Cloud Platform </a:t>
            </a:r>
          </a:p>
        </p:txBody>
      </p:sp>
      <p:sp>
        <p:nvSpPr>
          <p:cNvPr id="570" name="Body Level One…"/>
          <p:cNvSpPr txBox="1">
            <a:spLocks noGrp="1"/>
          </p:cNvSpPr>
          <p:nvPr>
            <p:ph type="body" sz="quarter" idx="1"/>
          </p:nvPr>
        </p:nvSpPr>
        <p:spPr>
          <a:xfrm>
            <a:off x="8603889" y="4803688"/>
            <a:ext cx="220029" cy="166843"/>
          </a:xfrm>
          <a:prstGeom prst="rect">
            <a:avLst/>
          </a:prstGeom>
        </p:spPr>
        <p:txBody>
          <a:bodyPr lIns="50800" tIns="50800" rIns="50800" bIns="50800" anchor="ctr">
            <a:normAutofit/>
          </a:bodyPr>
          <a:lstStyle>
            <a:lvl1pPr defTabSz="309563">
              <a:lnSpc>
                <a:spcPct val="110000"/>
              </a:lnSpc>
              <a:spcBef>
                <a:spcPts val="0"/>
              </a:spcBef>
              <a:defRPr sz="750" b="0" spc="0"/>
            </a:lvl1pPr>
            <a:lvl2pPr marL="92699" indent="-92699" defTabSz="309563">
              <a:lnSpc>
                <a:spcPct val="110000"/>
              </a:lnSpc>
              <a:spcBef>
                <a:spcPts val="0"/>
              </a:spcBef>
              <a:defRPr sz="750" b="0" spc="0"/>
            </a:lvl2pPr>
            <a:lvl3pPr marL="176638" indent="-92699" defTabSz="309563">
              <a:lnSpc>
                <a:spcPct val="110000"/>
              </a:lnSpc>
              <a:spcBef>
                <a:spcPts val="0"/>
              </a:spcBef>
              <a:defRPr sz="750" b="0" spc="0"/>
            </a:lvl3pPr>
            <a:lvl4pPr marL="261597" indent="-90147" defTabSz="309563">
              <a:lnSpc>
                <a:spcPct val="110000"/>
              </a:lnSpc>
              <a:spcBef>
                <a:spcPts val="0"/>
              </a:spcBef>
              <a:defRPr sz="750" b="0" spc="0"/>
            </a:lvl4pPr>
            <a:lvl5pPr marL="329038" indent="-92699" defTabSz="309563">
              <a:lnSpc>
                <a:spcPct val="110000"/>
              </a:lnSpc>
              <a:spcBef>
                <a:spcPts val="0"/>
              </a:spcBef>
              <a:defRPr sz="750" b="0" spc="0"/>
            </a:lvl5pPr>
          </a:lstStyle>
          <a:p>
            <a:r>
              <a:t>Body Level One</a:t>
            </a:r>
          </a:p>
          <a:p>
            <a:pPr lvl="1"/>
            <a:r>
              <a:t>Body Level Two</a:t>
            </a:r>
          </a:p>
          <a:p>
            <a:pPr lvl="2"/>
            <a:r>
              <a:t>Body Level Three</a:t>
            </a:r>
          </a:p>
          <a:p>
            <a:pPr lvl="3"/>
            <a:r>
              <a:t>Body Level Four</a:t>
            </a:r>
          </a:p>
          <a:p>
            <a:pPr lvl="4"/>
            <a:r>
              <a:t>Body Level Five</a:t>
            </a:r>
          </a:p>
        </p:txBody>
      </p:sp>
      <p:sp>
        <p:nvSpPr>
          <p:cNvPr id="571" name="Image"/>
          <p:cNvSpPr>
            <a:spLocks noGrp="1"/>
          </p:cNvSpPr>
          <p:nvPr>
            <p:ph type="pic" idx="21"/>
          </p:nvPr>
        </p:nvSpPr>
        <p:spPr>
          <a:xfrm>
            <a:off x="2166292" y="954957"/>
            <a:ext cx="6394688" cy="3235760"/>
          </a:xfrm>
          <a:prstGeom prst="rect">
            <a:avLst/>
          </a:prstGeom>
        </p:spPr>
        <p:txBody>
          <a:bodyPr lIns="91439" tIns="45719" rIns="91439" bIns="45719"/>
          <a:lstStyle/>
          <a:p>
            <a:endParaRPr/>
          </a:p>
        </p:txBody>
      </p:sp>
      <p:sp>
        <p:nvSpPr>
          <p:cNvPr id="572" name="Image"/>
          <p:cNvSpPr>
            <a:spLocks noGrp="1"/>
          </p:cNvSpPr>
          <p:nvPr>
            <p:ph type="pic" sz="quarter" idx="22"/>
          </p:nvPr>
        </p:nvSpPr>
        <p:spPr>
          <a:xfrm>
            <a:off x="5232981" y="2553789"/>
            <a:ext cx="3544864" cy="1772306"/>
          </a:xfrm>
          <a:prstGeom prst="rect">
            <a:avLst/>
          </a:prstGeom>
        </p:spPr>
        <p:txBody>
          <a:bodyPr lIns="91439" tIns="45719" rIns="91439" bIns="45719"/>
          <a:lstStyle/>
          <a:p>
            <a:endParaRPr/>
          </a:p>
        </p:txBody>
      </p:sp>
      <p:sp>
        <p:nvSpPr>
          <p:cNvPr id="573" name="Image"/>
          <p:cNvSpPr>
            <a:spLocks noGrp="1"/>
          </p:cNvSpPr>
          <p:nvPr>
            <p:ph type="pic" sz="quarter" idx="23"/>
          </p:nvPr>
        </p:nvSpPr>
        <p:spPr>
          <a:xfrm>
            <a:off x="5232981" y="899672"/>
            <a:ext cx="3544864" cy="1772304"/>
          </a:xfrm>
          <a:prstGeom prst="rect">
            <a:avLst/>
          </a:prstGeom>
        </p:spPr>
        <p:txBody>
          <a:bodyPr lIns="91439" tIns="45719" rIns="91439" bIns="45719"/>
          <a:lstStyle/>
          <a:p>
            <a:endParaRPr/>
          </a:p>
        </p:txBody>
      </p:sp>
      <p:sp>
        <p:nvSpPr>
          <p:cNvPr id="574" name="Rectangle"/>
          <p:cNvSpPr>
            <a:spLocks noGrp="1"/>
          </p:cNvSpPr>
          <p:nvPr>
            <p:ph type="body" sz="quarter" idx="24"/>
          </p:nvPr>
        </p:nvSpPr>
        <p:spPr>
          <a:xfrm>
            <a:off x="1385214" y="994959"/>
            <a:ext cx="1320801" cy="61745"/>
          </a:xfrm>
          <a:prstGeom prst="rect">
            <a:avLst/>
          </a:prstGeom>
          <a:solidFill>
            <a:srgbClr val="179E99"/>
          </a:solidFill>
        </p:spPr>
        <p:txBody>
          <a:bodyPr lIns="71435" tIns="71435" rIns="71435" bIns="71435" anchor="ctr">
            <a:normAutofit/>
          </a:bodyPr>
          <a:lstStyle/>
          <a:p>
            <a:pPr>
              <a:defRPr spc="100"/>
            </a:pPr>
            <a:endParaRPr/>
          </a:p>
        </p:txBody>
      </p:sp>
      <p:sp>
        <p:nvSpPr>
          <p:cNvPr id="575" name="Right big  image slide"/>
          <p:cNvSpPr txBox="1">
            <a:spLocks noGrp="1"/>
          </p:cNvSpPr>
          <p:nvPr>
            <p:ph type="body" sz="quarter" idx="25"/>
          </p:nvPr>
        </p:nvSpPr>
        <p:spPr>
          <a:xfrm>
            <a:off x="1352016" y="1099786"/>
            <a:ext cx="2510125" cy="892367"/>
          </a:xfrm>
          <a:prstGeom prst="rect">
            <a:avLst/>
          </a:prstGeom>
        </p:spPr>
        <p:txBody>
          <a:bodyPr>
            <a:normAutofit/>
          </a:bodyPr>
          <a:lstStyle>
            <a:lvl1pPr indent="47625" defTabSz="1372027">
              <a:lnSpc>
                <a:spcPct val="80000"/>
              </a:lnSpc>
              <a:spcBef>
                <a:spcPts val="0"/>
              </a:spcBef>
              <a:defRPr sz="8000" b="0" spc="0"/>
            </a:lvl1pPr>
          </a:lstStyle>
          <a:p>
            <a:pPr indent="63500" defTabSz="1829369">
              <a:lnSpc>
                <a:spcPct val="80000"/>
              </a:lnSpc>
              <a:spcBef>
                <a:spcPts val="0"/>
              </a:spcBef>
              <a:defRPr sz="8000" b="0" spc="0"/>
            </a:pPr>
            <a:endParaRPr/>
          </a:p>
        </p:txBody>
      </p:sp>
      <p:sp>
        <p:nvSpPr>
          <p:cNvPr id="576" name="Philosophical debates have arisen over the present and future use of technology in society, with disagreements over whether technology improves the human condition or worsens it. Neo-Luddism, anarcho-primitivism, and similar movements criticise the perva"/>
          <p:cNvSpPr txBox="1">
            <a:spLocks noGrp="1"/>
          </p:cNvSpPr>
          <p:nvPr>
            <p:ph type="body" sz="quarter" idx="26"/>
          </p:nvPr>
        </p:nvSpPr>
        <p:spPr>
          <a:xfrm>
            <a:off x="1352016" y="3234848"/>
            <a:ext cx="2433925" cy="978171"/>
          </a:xfrm>
          <a:prstGeom prst="rect">
            <a:avLst/>
          </a:prstGeom>
        </p:spPr>
        <p:txBody>
          <a:bodyPr>
            <a:normAutofit/>
          </a:bodyPr>
          <a:lstStyle>
            <a:lvl1pPr indent="47625" defTabSz="1372027">
              <a:lnSpc>
                <a:spcPct val="110000"/>
              </a:lnSpc>
              <a:spcBef>
                <a:spcPts val="0"/>
              </a:spcBef>
              <a:defRPr sz="2000" b="0" spc="0"/>
            </a:lvl1pPr>
          </a:lstStyle>
          <a:p>
            <a:pPr indent="63500" defTabSz="1829369">
              <a:lnSpc>
                <a:spcPct val="110000"/>
              </a:lnSpc>
              <a:spcBef>
                <a:spcPts val="0"/>
              </a:spcBef>
              <a:defRPr sz="2000" b="0" spc="0"/>
            </a:pPr>
            <a:endParaRPr/>
          </a:p>
        </p:txBody>
      </p:sp>
      <p:sp>
        <p:nvSpPr>
          <p:cNvPr id="577" name="Philosophical debates have arisen over the present and future use of technology"/>
          <p:cNvSpPr txBox="1">
            <a:spLocks noGrp="1"/>
          </p:cNvSpPr>
          <p:nvPr>
            <p:ph type="body" sz="quarter" idx="27"/>
          </p:nvPr>
        </p:nvSpPr>
        <p:spPr>
          <a:xfrm>
            <a:off x="1337729" y="2587773"/>
            <a:ext cx="2433925" cy="595865"/>
          </a:xfrm>
          <a:prstGeom prst="rect">
            <a:avLst/>
          </a:prstGeom>
        </p:spPr>
        <p:txBody>
          <a:bodyPr lIns="50800" tIns="50800" rIns="50800" bIns="50800">
            <a:normAutofit/>
          </a:bodyPr>
          <a:lstStyle>
            <a:lvl1pPr indent="47625" defTabSz="1372027">
              <a:spcBef>
                <a:spcPts val="0"/>
              </a:spcBef>
              <a:defRPr sz="3000" b="0" cap="all" spc="100"/>
            </a:lvl1pPr>
          </a:lstStyle>
          <a:p>
            <a:pPr indent="63500" defTabSz="1829369">
              <a:spcBef>
                <a:spcPts val="0"/>
              </a:spcBef>
              <a:defRPr sz="3000" b="0" cap="all" spc="100"/>
            </a:pPr>
            <a:endParaRPr/>
          </a:p>
        </p:txBody>
      </p:sp>
      <p:sp>
        <p:nvSpPr>
          <p:cNvPr id="578"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219310194"/>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x">
  <p:cSld name="Right screen  gallery slide Light">
    <p:bg>
      <p:bgPr>
        <a:solidFill>
          <a:srgbClr val="FFFFFF"/>
        </a:solidFill>
        <a:effectLst/>
      </p:bgPr>
    </p:bg>
    <p:spTree>
      <p:nvGrpSpPr>
        <p:cNvPr id="1" name=""/>
        <p:cNvGrpSpPr/>
        <p:nvPr/>
      </p:nvGrpSpPr>
      <p:grpSpPr>
        <a:xfrm>
          <a:off x="0" y="0"/>
          <a:ext cx="0" cy="0"/>
          <a:chOff x="0" y="0"/>
          <a:chExt cx="0" cy="0"/>
        </a:xfrm>
      </p:grpSpPr>
      <p:sp>
        <p:nvSpPr>
          <p:cNvPr id="585" name="Confidential"/>
          <p:cNvSpPr txBox="1"/>
          <p:nvPr/>
        </p:nvSpPr>
        <p:spPr>
          <a:xfrm>
            <a:off x="429736" y="4815167"/>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nSpc>
                <a:spcPct val="110000"/>
              </a:lnSpc>
              <a:defRPr sz="1800">
                <a:solidFill>
                  <a:srgbClr val="26475B"/>
                </a:solidFill>
              </a:defRPr>
            </a:lvl1pPr>
          </a:lstStyle>
          <a:p>
            <a:r>
              <a:rPr sz="675"/>
              <a:t>IBM Confidential</a:t>
            </a:r>
          </a:p>
        </p:txBody>
      </p:sp>
      <p:sp>
        <p:nvSpPr>
          <p:cNvPr id="586" name="IBM Design | Hybrid cloud"/>
          <p:cNvSpPr txBox="1"/>
          <p:nvPr/>
        </p:nvSpPr>
        <p:spPr>
          <a:xfrm>
            <a:off x="3904773" y="4815167"/>
            <a:ext cx="13344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gn="ctr">
              <a:lnSpc>
                <a:spcPct val="110000"/>
              </a:lnSpc>
              <a:defRPr sz="1800">
                <a:solidFill>
                  <a:srgbClr val="26475B"/>
                </a:solidFill>
              </a:defRPr>
            </a:lvl1pPr>
          </a:lstStyle>
          <a:p>
            <a:r>
              <a:rPr sz="675"/>
              <a:t>IBM Cloud Platform </a:t>
            </a:r>
          </a:p>
        </p:txBody>
      </p:sp>
      <p:sp>
        <p:nvSpPr>
          <p:cNvPr id="587" name="Slide Number"/>
          <p:cNvSpPr txBox="1">
            <a:spLocks noGrp="1"/>
          </p:cNvSpPr>
          <p:nvPr>
            <p:ph type="sldNum" sz="quarter" idx="2"/>
          </p:nvPr>
        </p:nvSpPr>
        <p:spPr>
          <a:xfrm>
            <a:off x="8603889" y="4774931"/>
            <a:ext cx="219612" cy="224357"/>
          </a:xfrm>
          <a:prstGeom prst="rect">
            <a:avLst/>
          </a:prstGeom>
        </p:spPr>
        <p:txBody>
          <a:bodyPr lIns="50800" tIns="50800" rIns="50800" bIns="50800"/>
          <a:lstStyle>
            <a:lvl1pPr algn="l">
              <a:lnSpc>
                <a:spcPct val="110000"/>
              </a:lnSpc>
              <a:defRPr sz="750" spc="0">
                <a:solidFill>
                  <a:srgbClr val="26475B"/>
                </a:solidFill>
                <a:latin typeface="+mj-lt"/>
                <a:ea typeface="+mj-ea"/>
                <a:cs typeface="+mj-cs"/>
                <a:sym typeface="Helvetica"/>
              </a:defRPr>
            </a:lvl1pPr>
          </a:lstStyle>
          <a:p>
            <a:fld id="{86CB4B4D-7CA3-9044-876B-883B54F8677D}" type="slidenum">
              <a:t>‹#›</a:t>
            </a:fld>
            <a:endParaRPr/>
          </a:p>
        </p:txBody>
      </p:sp>
      <p:sp>
        <p:nvSpPr>
          <p:cNvPr id="588" name="Image"/>
          <p:cNvSpPr>
            <a:spLocks noGrp="1"/>
          </p:cNvSpPr>
          <p:nvPr>
            <p:ph type="pic" idx="21"/>
          </p:nvPr>
        </p:nvSpPr>
        <p:spPr>
          <a:xfrm>
            <a:off x="2166292" y="954957"/>
            <a:ext cx="6394688" cy="3235760"/>
          </a:xfrm>
          <a:prstGeom prst="rect">
            <a:avLst/>
          </a:prstGeom>
        </p:spPr>
        <p:txBody>
          <a:bodyPr lIns="91439" tIns="45719" rIns="91439" bIns="45719"/>
          <a:lstStyle/>
          <a:p>
            <a:endParaRPr/>
          </a:p>
        </p:txBody>
      </p:sp>
      <p:sp>
        <p:nvSpPr>
          <p:cNvPr id="589" name="Image"/>
          <p:cNvSpPr>
            <a:spLocks noGrp="1"/>
          </p:cNvSpPr>
          <p:nvPr>
            <p:ph type="pic" sz="quarter" idx="22"/>
          </p:nvPr>
        </p:nvSpPr>
        <p:spPr>
          <a:xfrm>
            <a:off x="5232981" y="2553789"/>
            <a:ext cx="3544864" cy="1772306"/>
          </a:xfrm>
          <a:prstGeom prst="rect">
            <a:avLst/>
          </a:prstGeom>
        </p:spPr>
        <p:txBody>
          <a:bodyPr lIns="91439" tIns="45719" rIns="91439" bIns="45719"/>
          <a:lstStyle/>
          <a:p>
            <a:endParaRPr/>
          </a:p>
        </p:txBody>
      </p:sp>
      <p:sp>
        <p:nvSpPr>
          <p:cNvPr id="590" name="Image"/>
          <p:cNvSpPr>
            <a:spLocks noGrp="1"/>
          </p:cNvSpPr>
          <p:nvPr>
            <p:ph type="pic" sz="quarter" idx="23"/>
          </p:nvPr>
        </p:nvSpPr>
        <p:spPr>
          <a:xfrm>
            <a:off x="5232981" y="899672"/>
            <a:ext cx="3544864" cy="1772304"/>
          </a:xfrm>
          <a:prstGeom prst="rect">
            <a:avLst/>
          </a:prstGeom>
        </p:spPr>
        <p:txBody>
          <a:bodyPr lIns="91439" tIns="45719" rIns="91439" bIns="45719"/>
          <a:lstStyle/>
          <a:p>
            <a:endParaRPr/>
          </a:p>
        </p:txBody>
      </p:sp>
      <p:sp>
        <p:nvSpPr>
          <p:cNvPr id="591" name="Rectangle"/>
          <p:cNvSpPr/>
          <p:nvPr/>
        </p:nvSpPr>
        <p:spPr>
          <a:xfrm>
            <a:off x="1385214" y="994959"/>
            <a:ext cx="1320801" cy="61745"/>
          </a:xfrm>
          <a:prstGeom prst="rect">
            <a:avLst/>
          </a:prstGeom>
          <a:solidFill>
            <a:srgbClr val="179E99"/>
          </a:solidFill>
          <a:ln w="12700">
            <a:miter lim="400000"/>
          </a:ln>
        </p:spPr>
        <p:txBody>
          <a:bodyPr lIns="20091" tIns="20091" rIns="20091" bIns="20091" anchor="ctr"/>
          <a:lstStyle/>
          <a:p>
            <a:pPr indent="0" defTabSz="309563">
              <a:lnSpc>
                <a:spcPct val="150000"/>
              </a:lnSpc>
              <a:defRPr sz="3200">
                <a:solidFill>
                  <a:srgbClr val="9855D4"/>
                </a:solidFill>
              </a:defRPr>
            </a:pPr>
            <a:endParaRPr sz="1200"/>
          </a:p>
        </p:txBody>
      </p:sp>
      <p:sp>
        <p:nvSpPr>
          <p:cNvPr id="592" name="Right big  image slide"/>
          <p:cNvSpPr txBox="1"/>
          <p:nvPr/>
        </p:nvSpPr>
        <p:spPr>
          <a:xfrm>
            <a:off x="1352016" y="1099786"/>
            <a:ext cx="2510125" cy="7386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nSpc>
                <a:spcPct val="80000"/>
              </a:lnSpc>
              <a:defRPr sz="8000">
                <a:solidFill>
                  <a:srgbClr val="595959"/>
                </a:solidFill>
              </a:defRPr>
            </a:pPr>
            <a:r>
              <a:rPr sz="3000"/>
              <a:t>Right screen </a:t>
            </a:r>
            <a:br>
              <a:rPr sz="3000"/>
            </a:br>
            <a:r>
              <a:rPr sz="3000"/>
              <a:t>gallery slide</a:t>
            </a:r>
          </a:p>
        </p:txBody>
      </p:sp>
      <p:sp>
        <p:nvSpPr>
          <p:cNvPr id="593" name="Philosophical debates have arisen over the present and future use of technology in society, with disagreements over whether technology improves the human condition or worsens it. Neo-Luddism, anarcho-primitivism, and similar movements criticise the perva"/>
          <p:cNvSpPr txBox="1"/>
          <p:nvPr/>
        </p:nvSpPr>
        <p:spPr>
          <a:xfrm>
            <a:off x="1352016" y="3234848"/>
            <a:ext cx="2433925" cy="8788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110000"/>
              </a:lnSpc>
              <a:defRPr sz="2000">
                <a:solidFill>
                  <a:srgbClr val="595959"/>
                </a:solidFill>
              </a:defRPr>
            </a:lvl1pPr>
          </a:lstStyle>
          <a:p>
            <a:r>
              <a:rPr sz="750"/>
              <a:t>Philosophical debates have arisen over the present and future use of technology in society, with disagreements over whether technology improves the human condition or worsens it. Neo-Luddism, anarcho-primitivism, and similar movements criticise the pervasiveness of technology in the modern world, opining that it harms the environment and alienates people;</a:t>
            </a:r>
          </a:p>
        </p:txBody>
      </p:sp>
      <p:sp>
        <p:nvSpPr>
          <p:cNvPr id="594" name="Philosophical debates have arisen over the present and future use of technology"/>
          <p:cNvSpPr txBox="1"/>
          <p:nvPr/>
        </p:nvSpPr>
        <p:spPr>
          <a:xfrm>
            <a:off x="1337729" y="2587773"/>
            <a:ext cx="2433925" cy="5578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defRPr sz="3000" cap="all">
                <a:solidFill>
                  <a:srgbClr val="595959"/>
                </a:solidFill>
              </a:defRPr>
            </a:lvl1pPr>
          </a:lstStyle>
          <a:p>
            <a:r>
              <a:rPr sz="1125"/>
              <a:t>Philosophical debates have arisen over the present and future use of technology</a:t>
            </a:r>
          </a:p>
        </p:txBody>
      </p:sp>
    </p:spTree>
    <p:extLst>
      <p:ext uri="{BB962C8B-B14F-4D97-AF65-F5344CB8AC3E}">
        <p14:creationId xmlns:p14="http://schemas.microsoft.com/office/powerpoint/2010/main" val="3326115745"/>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tx">
  <p:cSld name="Right screen  gallery slide copy">
    <p:bg>
      <p:bgPr>
        <a:solidFill>
          <a:srgbClr val="000000"/>
        </a:solidFill>
        <a:effectLst/>
      </p:bgPr>
    </p:bg>
    <p:spTree>
      <p:nvGrpSpPr>
        <p:cNvPr id="1" name=""/>
        <p:cNvGrpSpPr/>
        <p:nvPr/>
      </p:nvGrpSpPr>
      <p:grpSpPr>
        <a:xfrm>
          <a:off x="0" y="0"/>
          <a:ext cx="0" cy="0"/>
          <a:chOff x="0" y="0"/>
          <a:chExt cx="0" cy="0"/>
        </a:xfrm>
      </p:grpSpPr>
      <p:sp>
        <p:nvSpPr>
          <p:cNvPr id="601" name="Confidential"/>
          <p:cNvSpPr txBox="1"/>
          <p:nvPr/>
        </p:nvSpPr>
        <p:spPr>
          <a:xfrm>
            <a:off x="429736" y="4815167"/>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nSpc>
                <a:spcPct val="110000"/>
              </a:lnSpc>
              <a:defRPr sz="1800">
                <a:solidFill>
                  <a:srgbClr val="A9A9A9"/>
                </a:solidFill>
              </a:defRPr>
            </a:lvl1pPr>
          </a:lstStyle>
          <a:p>
            <a:r>
              <a:rPr sz="675"/>
              <a:t>IBM Confidential</a:t>
            </a:r>
          </a:p>
        </p:txBody>
      </p:sp>
      <p:sp>
        <p:nvSpPr>
          <p:cNvPr id="602" name="IBM Design | Hybrid cloud"/>
          <p:cNvSpPr txBox="1"/>
          <p:nvPr/>
        </p:nvSpPr>
        <p:spPr>
          <a:xfrm>
            <a:off x="3904773" y="4815167"/>
            <a:ext cx="13344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gn="ctr">
              <a:lnSpc>
                <a:spcPct val="110000"/>
              </a:lnSpc>
              <a:defRPr sz="1800">
                <a:solidFill>
                  <a:srgbClr val="A9A9A9"/>
                </a:solidFill>
              </a:defRPr>
            </a:lvl1pPr>
          </a:lstStyle>
          <a:p>
            <a:r>
              <a:rPr sz="675"/>
              <a:t>IBM Cloud Platform </a:t>
            </a:r>
          </a:p>
        </p:txBody>
      </p:sp>
      <p:sp>
        <p:nvSpPr>
          <p:cNvPr id="603" name="Body Level One…"/>
          <p:cNvSpPr txBox="1">
            <a:spLocks noGrp="1"/>
          </p:cNvSpPr>
          <p:nvPr>
            <p:ph type="body" sz="quarter" idx="1"/>
          </p:nvPr>
        </p:nvSpPr>
        <p:spPr>
          <a:xfrm>
            <a:off x="8603889" y="4803688"/>
            <a:ext cx="220029" cy="166843"/>
          </a:xfrm>
          <a:prstGeom prst="rect">
            <a:avLst/>
          </a:prstGeom>
        </p:spPr>
        <p:txBody>
          <a:bodyPr lIns="50800" tIns="50800" rIns="50800" bIns="50800" anchor="ctr">
            <a:normAutofit/>
          </a:bodyPr>
          <a:lstStyle>
            <a:lvl1pPr defTabSz="309563">
              <a:lnSpc>
                <a:spcPct val="110000"/>
              </a:lnSpc>
              <a:spcBef>
                <a:spcPts val="0"/>
              </a:spcBef>
              <a:defRPr sz="750" b="0" spc="0"/>
            </a:lvl1pPr>
            <a:lvl2pPr marL="92699" indent="-92699" defTabSz="309563">
              <a:lnSpc>
                <a:spcPct val="110000"/>
              </a:lnSpc>
              <a:spcBef>
                <a:spcPts val="0"/>
              </a:spcBef>
              <a:defRPr sz="750" b="0" spc="0"/>
            </a:lvl2pPr>
            <a:lvl3pPr marL="176638" indent="-92699" defTabSz="309563">
              <a:lnSpc>
                <a:spcPct val="110000"/>
              </a:lnSpc>
              <a:spcBef>
                <a:spcPts val="0"/>
              </a:spcBef>
              <a:defRPr sz="750" b="0" spc="0"/>
            </a:lvl3pPr>
            <a:lvl4pPr marL="261597" indent="-90147" defTabSz="309563">
              <a:lnSpc>
                <a:spcPct val="110000"/>
              </a:lnSpc>
              <a:spcBef>
                <a:spcPts val="0"/>
              </a:spcBef>
              <a:defRPr sz="750" b="0" spc="0"/>
            </a:lvl4pPr>
            <a:lvl5pPr marL="329038" indent="-92699" defTabSz="309563">
              <a:lnSpc>
                <a:spcPct val="110000"/>
              </a:lnSpc>
              <a:spcBef>
                <a:spcPts val="0"/>
              </a:spcBef>
              <a:defRPr sz="750" b="0" spc="0"/>
            </a:lvl5pPr>
          </a:lstStyle>
          <a:p>
            <a:r>
              <a:t>Body Level One</a:t>
            </a:r>
          </a:p>
          <a:p>
            <a:pPr lvl="1"/>
            <a:r>
              <a:t>Body Level Two</a:t>
            </a:r>
          </a:p>
          <a:p>
            <a:pPr lvl="2"/>
            <a:r>
              <a:t>Body Level Three</a:t>
            </a:r>
          </a:p>
          <a:p>
            <a:pPr lvl="3"/>
            <a:r>
              <a:t>Body Level Four</a:t>
            </a:r>
          </a:p>
          <a:p>
            <a:pPr lvl="4"/>
            <a:r>
              <a:t>Body Level Five</a:t>
            </a:r>
          </a:p>
        </p:txBody>
      </p:sp>
      <p:sp>
        <p:nvSpPr>
          <p:cNvPr id="604" name="Image"/>
          <p:cNvSpPr>
            <a:spLocks noGrp="1"/>
          </p:cNvSpPr>
          <p:nvPr>
            <p:ph type="pic" idx="21"/>
          </p:nvPr>
        </p:nvSpPr>
        <p:spPr>
          <a:xfrm>
            <a:off x="2166292" y="954957"/>
            <a:ext cx="6394688" cy="3235760"/>
          </a:xfrm>
          <a:prstGeom prst="rect">
            <a:avLst/>
          </a:prstGeom>
        </p:spPr>
        <p:txBody>
          <a:bodyPr lIns="91439" tIns="45719" rIns="91439" bIns="45719"/>
          <a:lstStyle/>
          <a:p>
            <a:endParaRPr/>
          </a:p>
        </p:txBody>
      </p:sp>
      <p:sp>
        <p:nvSpPr>
          <p:cNvPr id="605" name="Image"/>
          <p:cNvSpPr>
            <a:spLocks noGrp="1"/>
          </p:cNvSpPr>
          <p:nvPr>
            <p:ph type="pic" sz="quarter" idx="22"/>
          </p:nvPr>
        </p:nvSpPr>
        <p:spPr>
          <a:xfrm>
            <a:off x="5232981" y="2553789"/>
            <a:ext cx="3544864" cy="1772306"/>
          </a:xfrm>
          <a:prstGeom prst="rect">
            <a:avLst/>
          </a:prstGeom>
        </p:spPr>
        <p:txBody>
          <a:bodyPr lIns="91439" tIns="45719" rIns="91439" bIns="45719"/>
          <a:lstStyle/>
          <a:p>
            <a:endParaRPr/>
          </a:p>
        </p:txBody>
      </p:sp>
      <p:sp>
        <p:nvSpPr>
          <p:cNvPr id="606" name="Image"/>
          <p:cNvSpPr>
            <a:spLocks noGrp="1"/>
          </p:cNvSpPr>
          <p:nvPr>
            <p:ph type="pic" sz="quarter" idx="23"/>
          </p:nvPr>
        </p:nvSpPr>
        <p:spPr>
          <a:xfrm>
            <a:off x="5232981" y="899672"/>
            <a:ext cx="3544864" cy="1772304"/>
          </a:xfrm>
          <a:prstGeom prst="rect">
            <a:avLst/>
          </a:prstGeom>
        </p:spPr>
        <p:txBody>
          <a:bodyPr lIns="91439" tIns="45719" rIns="91439" bIns="45719"/>
          <a:lstStyle/>
          <a:p>
            <a:endParaRPr/>
          </a:p>
        </p:txBody>
      </p:sp>
      <p:sp>
        <p:nvSpPr>
          <p:cNvPr id="607" name="Philosophical debates have arisen over the present and future use of technology in society, with disagreements over whether technology improves the human condition or worsens it. Neo-Luddism, anarcho-primitivism, and similar movements criticise the perva"/>
          <p:cNvSpPr txBox="1">
            <a:spLocks noGrp="1"/>
          </p:cNvSpPr>
          <p:nvPr>
            <p:ph type="body" sz="quarter" idx="24"/>
          </p:nvPr>
        </p:nvSpPr>
        <p:spPr>
          <a:xfrm>
            <a:off x="1352016" y="3234848"/>
            <a:ext cx="2433925" cy="978171"/>
          </a:xfrm>
          <a:prstGeom prst="rect">
            <a:avLst/>
          </a:prstGeom>
        </p:spPr>
        <p:txBody>
          <a:bodyPr>
            <a:normAutofit/>
          </a:bodyPr>
          <a:lstStyle>
            <a:lvl1pPr indent="47625" defTabSz="1372027">
              <a:lnSpc>
                <a:spcPct val="110000"/>
              </a:lnSpc>
              <a:spcBef>
                <a:spcPts val="0"/>
              </a:spcBef>
              <a:defRPr sz="2000" b="0" spc="0"/>
            </a:lvl1pPr>
          </a:lstStyle>
          <a:p>
            <a:pPr indent="63500" defTabSz="1829369">
              <a:lnSpc>
                <a:spcPct val="110000"/>
              </a:lnSpc>
              <a:spcBef>
                <a:spcPts val="0"/>
              </a:spcBef>
              <a:defRPr sz="2000" b="0" spc="0"/>
            </a:pPr>
            <a:endParaRPr/>
          </a:p>
        </p:txBody>
      </p:sp>
      <p:sp>
        <p:nvSpPr>
          <p:cNvPr id="608" name="Philosophical debates have arisen over the present and future use of technology"/>
          <p:cNvSpPr txBox="1">
            <a:spLocks noGrp="1"/>
          </p:cNvSpPr>
          <p:nvPr>
            <p:ph type="body" sz="quarter" idx="25"/>
          </p:nvPr>
        </p:nvSpPr>
        <p:spPr>
          <a:xfrm>
            <a:off x="1337729" y="2587773"/>
            <a:ext cx="2433925" cy="595865"/>
          </a:xfrm>
          <a:prstGeom prst="rect">
            <a:avLst/>
          </a:prstGeom>
        </p:spPr>
        <p:txBody>
          <a:bodyPr lIns="50800" tIns="50800" rIns="50800" bIns="50800">
            <a:normAutofit/>
          </a:bodyPr>
          <a:lstStyle>
            <a:lvl1pPr indent="47625" defTabSz="1372027">
              <a:spcBef>
                <a:spcPts val="0"/>
              </a:spcBef>
              <a:defRPr sz="3000" b="0" cap="all" spc="100"/>
            </a:lvl1pPr>
          </a:lstStyle>
          <a:p>
            <a:pPr indent="63500" defTabSz="1829369">
              <a:spcBef>
                <a:spcPts val="0"/>
              </a:spcBef>
              <a:defRPr sz="3000" b="0" cap="all" spc="100"/>
            </a:pPr>
            <a:endParaRPr/>
          </a:p>
        </p:txBody>
      </p:sp>
      <p:sp>
        <p:nvSpPr>
          <p:cNvPr id="609" name="Right big  image slide"/>
          <p:cNvSpPr txBox="1">
            <a:spLocks noGrp="1"/>
          </p:cNvSpPr>
          <p:nvPr>
            <p:ph type="body" sz="quarter" idx="26"/>
          </p:nvPr>
        </p:nvSpPr>
        <p:spPr>
          <a:xfrm>
            <a:off x="1335348" y="1459724"/>
            <a:ext cx="2510125" cy="892366"/>
          </a:xfrm>
          <a:prstGeom prst="rect">
            <a:avLst/>
          </a:prstGeom>
        </p:spPr>
        <p:txBody>
          <a:bodyPr>
            <a:normAutofit/>
          </a:bodyPr>
          <a:lstStyle>
            <a:lvl1pPr indent="47625" defTabSz="1372027">
              <a:lnSpc>
                <a:spcPct val="80000"/>
              </a:lnSpc>
              <a:spcBef>
                <a:spcPts val="0"/>
              </a:spcBef>
              <a:defRPr sz="8000" b="0" spc="0"/>
            </a:lvl1pPr>
          </a:lstStyle>
          <a:p>
            <a:pPr indent="63500" defTabSz="1829369">
              <a:lnSpc>
                <a:spcPct val="80000"/>
              </a:lnSpc>
              <a:spcBef>
                <a:spcPts val="0"/>
              </a:spcBef>
              <a:defRPr sz="8000" b="0" spc="0"/>
            </a:pPr>
            <a:endParaRPr/>
          </a:p>
        </p:txBody>
      </p:sp>
      <p:sp>
        <p:nvSpPr>
          <p:cNvPr id="610" name="Right big  image slide"/>
          <p:cNvSpPr txBox="1">
            <a:spLocks noGrp="1"/>
          </p:cNvSpPr>
          <p:nvPr>
            <p:ph type="body" sz="quarter" idx="27"/>
          </p:nvPr>
        </p:nvSpPr>
        <p:spPr>
          <a:xfrm>
            <a:off x="1368685" y="1086316"/>
            <a:ext cx="2510125" cy="233579"/>
          </a:xfrm>
          <a:prstGeom prst="rect">
            <a:avLst/>
          </a:prstGeom>
        </p:spPr>
        <p:txBody>
          <a:bodyPr>
            <a:normAutofit/>
          </a:bodyPr>
          <a:lstStyle>
            <a:lvl1pPr indent="47625" defTabSz="1372027">
              <a:lnSpc>
                <a:spcPct val="150000"/>
              </a:lnSpc>
              <a:spcBef>
                <a:spcPts val="0"/>
              </a:spcBef>
              <a:defRPr sz="3800" b="0" spc="0"/>
            </a:lvl1pPr>
          </a:lstStyle>
          <a:p>
            <a:pPr indent="63500" defTabSz="1829369">
              <a:lnSpc>
                <a:spcPct val="150000"/>
              </a:lnSpc>
              <a:spcBef>
                <a:spcPts val="0"/>
              </a:spcBef>
              <a:defRPr sz="3800" b="0" spc="0"/>
            </a:pPr>
            <a:endParaRPr/>
          </a:p>
        </p:txBody>
      </p:sp>
      <p:sp>
        <p:nvSpPr>
          <p:cNvPr id="611" name="Rectangle"/>
          <p:cNvSpPr>
            <a:spLocks noGrp="1"/>
          </p:cNvSpPr>
          <p:nvPr>
            <p:ph type="body" sz="quarter" idx="28"/>
          </p:nvPr>
        </p:nvSpPr>
        <p:spPr>
          <a:xfrm>
            <a:off x="1385214" y="994959"/>
            <a:ext cx="1320801" cy="61745"/>
          </a:xfrm>
          <a:prstGeom prst="rect">
            <a:avLst/>
          </a:prstGeom>
          <a:solidFill>
            <a:srgbClr val="179E99"/>
          </a:solidFill>
        </p:spPr>
        <p:txBody>
          <a:bodyPr lIns="71435" tIns="71435" rIns="71435" bIns="71435" anchor="ctr">
            <a:normAutofit/>
          </a:bodyPr>
          <a:lstStyle/>
          <a:p>
            <a:pPr>
              <a:defRPr spc="100"/>
            </a:pPr>
            <a:endParaRPr/>
          </a:p>
        </p:txBody>
      </p:sp>
      <p:sp>
        <p:nvSpPr>
          <p:cNvPr id="612"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549707484"/>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tx">
  <p:cSld name="1_Right screen  gallery slide Light">
    <p:bg>
      <p:bgPr>
        <a:solidFill>
          <a:srgbClr val="FFFFFF"/>
        </a:solidFill>
        <a:effectLst/>
      </p:bgPr>
    </p:bg>
    <p:spTree>
      <p:nvGrpSpPr>
        <p:cNvPr id="1" name=""/>
        <p:cNvGrpSpPr/>
        <p:nvPr/>
      </p:nvGrpSpPr>
      <p:grpSpPr>
        <a:xfrm>
          <a:off x="0" y="0"/>
          <a:ext cx="0" cy="0"/>
          <a:chOff x="0" y="0"/>
          <a:chExt cx="0" cy="0"/>
        </a:xfrm>
      </p:grpSpPr>
      <p:sp>
        <p:nvSpPr>
          <p:cNvPr id="619" name="Confidential"/>
          <p:cNvSpPr txBox="1"/>
          <p:nvPr/>
        </p:nvSpPr>
        <p:spPr>
          <a:xfrm>
            <a:off x="429736" y="4815167"/>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nSpc>
                <a:spcPct val="110000"/>
              </a:lnSpc>
              <a:defRPr sz="1800">
                <a:solidFill>
                  <a:srgbClr val="26475B"/>
                </a:solidFill>
              </a:defRPr>
            </a:lvl1pPr>
          </a:lstStyle>
          <a:p>
            <a:r>
              <a:rPr sz="675"/>
              <a:t>IBM Confidential</a:t>
            </a:r>
          </a:p>
        </p:txBody>
      </p:sp>
      <p:sp>
        <p:nvSpPr>
          <p:cNvPr id="620" name="IBM Design | Hybrid cloud"/>
          <p:cNvSpPr txBox="1"/>
          <p:nvPr/>
        </p:nvSpPr>
        <p:spPr>
          <a:xfrm>
            <a:off x="3904773" y="4815167"/>
            <a:ext cx="13344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gn="ctr">
              <a:lnSpc>
                <a:spcPct val="110000"/>
              </a:lnSpc>
              <a:defRPr sz="1800">
                <a:solidFill>
                  <a:srgbClr val="26475B"/>
                </a:solidFill>
              </a:defRPr>
            </a:lvl1pPr>
          </a:lstStyle>
          <a:p>
            <a:r>
              <a:rPr sz="675"/>
              <a:t>IBM Cloud Platform </a:t>
            </a:r>
          </a:p>
        </p:txBody>
      </p:sp>
      <p:sp>
        <p:nvSpPr>
          <p:cNvPr id="621" name="Body Level One…"/>
          <p:cNvSpPr txBox="1">
            <a:spLocks noGrp="1"/>
          </p:cNvSpPr>
          <p:nvPr>
            <p:ph type="body" sz="quarter" idx="1"/>
          </p:nvPr>
        </p:nvSpPr>
        <p:spPr>
          <a:xfrm>
            <a:off x="8603889" y="4803688"/>
            <a:ext cx="220029" cy="166843"/>
          </a:xfrm>
          <a:prstGeom prst="rect">
            <a:avLst/>
          </a:prstGeom>
        </p:spPr>
        <p:txBody>
          <a:bodyPr lIns="50800" tIns="50800" rIns="50800" bIns="50800" anchor="ctr">
            <a:normAutofit/>
          </a:bodyPr>
          <a:lstStyle>
            <a:lvl1pPr defTabSz="309563">
              <a:lnSpc>
                <a:spcPct val="110000"/>
              </a:lnSpc>
              <a:spcBef>
                <a:spcPts val="0"/>
              </a:spcBef>
              <a:defRPr sz="750" b="0" spc="0">
                <a:solidFill>
                  <a:srgbClr val="26475B"/>
                </a:solidFill>
              </a:defRPr>
            </a:lvl1pPr>
            <a:lvl2pPr marL="92699" indent="-92699" defTabSz="309563">
              <a:lnSpc>
                <a:spcPct val="110000"/>
              </a:lnSpc>
              <a:spcBef>
                <a:spcPts val="0"/>
              </a:spcBef>
              <a:defRPr sz="750" b="0" spc="0">
                <a:solidFill>
                  <a:srgbClr val="26475B"/>
                </a:solidFill>
              </a:defRPr>
            </a:lvl2pPr>
            <a:lvl3pPr marL="176638" indent="-92699" defTabSz="309563">
              <a:lnSpc>
                <a:spcPct val="110000"/>
              </a:lnSpc>
              <a:spcBef>
                <a:spcPts val="0"/>
              </a:spcBef>
              <a:defRPr sz="750" b="0" spc="0">
                <a:solidFill>
                  <a:srgbClr val="26475B"/>
                </a:solidFill>
              </a:defRPr>
            </a:lvl3pPr>
            <a:lvl4pPr marL="261597" indent="-90147" defTabSz="309563">
              <a:lnSpc>
                <a:spcPct val="110000"/>
              </a:lnSpc>
              <a:spcBef>
                <a:spcPts val="0"/>
              </a:spcBef>
              <a:defRPr sz="750" b="0" spc="0">
                <a:solidFill>
                  <a:srgbClr val="26475B"/>
                </a:solidFill>
              </a:defRPr>
            </a:lvl4pPr>
            <a:lvl5pPr marL="329038" indent="-92699" defTabSz="309563">
              <a:lnSpc>
                <a:spcPct val="110000"/>
              </a:lnSpc>
              <a:spcBef>
                <a:spcPts val="0"/>
              </a:spcBef>
              <a:defRPr sz="750" b="0" spc="0">
                <a:solidFill>
                  <a:srgbClr val="26475B"/>
                </a:solidFill>
              </a:defRPr>
            </a:lvl5pPr>
          </a:lstStyle>
          <a:p>
            <a:r>
              <a:t>Body Level One</a:t>
            </a:r>
          </a:p>
          <a:p>
            <a:pPr lvl="1"/>
            <a:r>
              <a:t>Body Level Two</a:t>
            </a:r>
          </a:p>
          <a:p>
            <a:pPr lvl="2"/>
            <a:r>
              <a:t>Body Level Three</a:t>
            </a:r>
          </a:p>
          <a:p>
            <a:pPr lvl="3"/>
            <a:r>
              <a:t>Body Level Four</a:t>
            </a:r>
          </a:p>
          <a:p>
            <a:pPr lvl="4"/>
            <a:r>
              <a:t>Body Level Five</a:t>
            </a:r>
          </a:p>
        </p:txBody>
      </p:sp>
      <p:sp>
        <p:nvSpPr>
          <p:cNvPr id="622" name="Image"/>
          <p:cNvSpPr>
            <a:spLocks noGrp="1"/>
          </p:cNvSpPr>
          <p:nvPr>
            <p:ph type="pic" idx="21"/>
          </p:nvPr>
        </p:nvSpPr>
        <p:spPr>
          <a:xfrm>
            <a:off x="2166292" y="954957"/>
            <a:ext cx="6394688" cy="3235760"/>
          </a:xfrm>
          <a:prstGeom prst="rect">
            <a:avLst/>
          </a:prstGeom>
        </p:spPr>
        <p:txBody>
          <a:bodyPr lIns="91439" tIns="45719" rIns="91439" bIns="45719"/>
          <a:lstStyle/>
          <a:p>
            <a:endParaRPr/>
          </a:p>
        </p:txBody>
      </p:sp>
      <p:sp>
        <p:nvSpPr>
          <p:cNvPr id="623" name="Image"/>
          <p:cNvSpPr>
            <a:spLocks noGrp="1"/>
          </p:cNvSpPr>
          <p:nvPr>
            <p:ph type="pic" sz="quarter" idx="22"/>
          </p:nvPr>
        </p:nvSpPr>
        <p:spPr>
          <a:xfrm>
            <a:off x="5232981" y="2553789"/>
            <a:ext cx="3544864" cy="1772306"/>
          </a:xfrm>
          <a:prstGeom prst="rect">
            <a:avLst/>
          </a:prstGeom>
        </p:spPr>
        <p:txBody>
          <a:bodyPr lIns="91439" tIns="45719" rIns="91439" bIns="45719"/>
          <a:lstStyle/>
          <a:p>
            <a:endParaRPr/>
          </a:p>
        </p:txBody>
      </p:sp>
      <p:sp>
        <p:nvSpPr>
          <p:cNvPr id="624" name="Image"/>
          <p:cNvSpPr>
            <a:spLocks noGrp="1"/>
          </p:cNvSpPr>
          <p:nvPr>
            <p:ph type="pic" sz="quarter" idx="23"/>
          </p:nvPr>
        </p:nvSpPr>
        <p:spPr>
          <a:xfrm>
            <a:off x="5232981" y="899672"/>
            <a:ext cx="3544864" cy="1772304"/>
          </a:xfrm>
          <a:prstGeom prst="rect">
            <a:avLst/>
          </a:prstGeom>
        </p:spPr>
        <p:txBody>
          <a:bodyPr lIns="91439" tIns="45719" rIns="91439" bIns="45719"/>
          <a:lstStyle/>
          <a:p>
            <a:endParaRPr/>
          </a:p>
        </p:txBody>
      </p:sp>
      <p:sp>
        <p:nvSpPr>
          <p:cNvPr id="625" name="Philosophical debates have arisen over the present and future use of technology in society, with disagreements over whether technology improves the human condition or worsens it. Neo-Luddism, anarcho-primitivism, and similar movements criticise the perva"/>
          <p:cNvSpPr txBox="1">
            <a:spLocks noGrp="1"/>
          </p:cNvSpPr>
          <p:nvPr>
            <p:ph type="body" sz="quarter" idx="24"/>
          </p:nvPr>
        </p:nvSpPr>
        <p:spPr>
          <a:xfrm>
            <a:off x="1352016" y="3234848"/>
            <a:ext cx="2433925" cy="978171"/>
          </a:xfrm>
          <a:prstGeom prst="rect">
            <a:avLst/>
          </a:prstGeom>
        </p:spPr>
        <p:txBody>
          <a:bodyPr>
            <a:normAutofit/>
          </a:bodyPr>
          <a:lstStyle>
            <a:lvl1pPr indent="47625" defTabSz="1372027">
              <a:lnSpc>
                <a:spcPct val="110000"/>
              </a:lnSpc>
              <a:spcBef>
                <a:spcPts val="0"/>
              </a:spcBef>
              <a:defRPr sz="2000" b="0" spc="0">
                <a:solidFill>
                  <a:srgbClr val="595959"/>
                </a:solidFill>
              </a:defRPr>
            </a:lvl1pPr>
          </a:lstStyle>
          <a:p>
            <a:pPr indent="63500" defTabSz="1829369">
              <a:lnSpc>
                <a:spcPct val="110000"/>
              </a:lnSpc>
              <a:spcBef>
                <a:spcPts val="0"/>
              </a:spcBef>
              <a:defRPr sz="2000" b="0" spc="0">
                <a:solidFill>
                  <a:srgbClr val="595959"/>
                </a:solidFill>
              </a:defRPr>
            </a:pPr>
            <a:endParaRPr/>
          </a:p>
        </p:txBody>
      </p:sp>
      <p:sp>
        <p:nvSpPr>
          <p:cNvPr id="626" name="Philosophical debates have arisen over the present and future use of technology"/>
          <p:cNvSpPr txBox="1">
            <a:spLocks noGrp="1"/>
          </p:cNvSpPr>
          <p:nvPr>
            <p:ph type="body" sz="quarter" idx="25"/>
          </p:nvPr>
        </p:nvSpPr>
        <p:spPr>
          <a:xfrm>
            <a:off x="1337729" y="2587773"/>
            <a:ext cx="2433925" cy="595865"/>
          </a:xfrm>
          <a:prstGeom prst="rect">
            <a:avLst/>
          </a:prstGeom>
        </p:spPr>
        <p:txBody>
          <a:bodyPr lIns="50800" tIns="50800" rIns="50800" bIns="50800">
            <a:normAutofit/>
          </a:bodyPr>
          <a:lstStyle>
            <a:lvl1pPr indent="47625" defTabSz="1372027">
              <a:spcBef>
                <a:spcPts val="0"/>
              </a:spcBef>
              <a:defRPr sz="3000" b="0" cap="all" spc="100">
                <a:solidFill>
                  <a:srgbClr val="595959"/>
                </a:solidFill>
              </a:defRPr>
            </a:lvl1pPr>
          </a:lstStyle>
          <a:p>
            <a:pPr indent="63500" defTabSz="1829369">
              <a:spcBef>
                <a:spcPts val="0"/>
              </a:spcBef>
              <a:defRPr sz="3000" b="0" cap="all" spc="100">
                <a:solidFill>
                  <a:srgbClr val="595959"/>
                </a:solidFill>
              </a:defRPr>
            </a:pPr>
            <a:endParaRPr/>
          </a:p>
        </p:txBody>
      </p:sp>
      <p:sp>
        <p:nvSpPr>
          <p:cNvPr id="627" name="Right big  image slide"/>
          <p:cNvSpPr txBox="1">
            <a:spLocks noGrp="1"/>
          </p:cNvSpPr>
          <p:nvPr>
            <p:ph type="body" sz="quarter" idx="26"/>
          </p:nvPr>
        </p:nvSpPr>
        <p:spPr>
          <a:xfrm>
            <a:off x="1335348" y="1459724"/>
            <a:ext cx="2510125" cy="892366"/>
          </a:xfrm>
          <a:prstGeom prst="rect">
            <a:avLst/>
          </a:prstGeom>
        </p:spPr>
        <p:txBody>
          <a:bodyPr>
            <a:normAutofit/>
          </a:bodyPr>
          <a:lstStyle>
            <a:lvl1pPr indent="47625" defTabSz="1372027">
              <a:lnSpc>
                <a:spcPct val="80000"/>
              </a:lnSpc>
              <a:spcBef>
                <a:spcPts val="0"/>
              </a:spcBef>
              <a:defRPr sz="8000" b="0" spc="0">
                <a:solidFill>
                  <a:srgbClr val="595959"/>
                </a:solidFill>
              </a:defRPr>
            </a:lvl1pPr>
          </a:lstStyle>
          <a:p>
            <a:pPr indent="63500" defTabSz="1829369">
              <a:lnSpc>
                <a:spcPct val="80000"/>
              </a:lnSpc>
              <a:spcBef>
                <a:spcPts val="0"/>
              </a:spcBef>
              <a:defRPr sz="8000" b="0" spc="0">
                <a:solidFill>
                  <a:srgbClr val="595959"/>
                </a:solidFill>
              </a:defRPr>
            </a:pPr>
            <a:endParaRPr/>
          </a:p>
        </p:txBody>
      </p:sp>
      <p:sp>
        <p:nvSpPr>
          <p:cNvPr id="628" name="Right big  image slide"/>
          <p:cNvSpPr txBox="1">
            <a:spLocks noGrp="1"/>
          </p:cNvSpPr>
          <p:nvPr>
            <p:ph type="body" sz="quarter" idx="27"/>
          </p:nvPr>
        </p:nvSpPr>
        <p:spPr>
          <a:xfrm>
            <a:off x="1368685" y="1086316"/>
            <a:ext cx="2510125" cy="233579"/>
          </a:xfrm>
          <a:prstGeom prst="rect">
            <a:avLst/>
          </a:prstGeom>
        </p:spPr>
        <p:txBody>
          <a:bodyPr>
            <a:normAutofit/>
          </a:bodyPr>
          <a:lstStyle>
            <a:lvl1pPr indent="47625" defTabSz="1372027">
              <a:lnSpc>
                <a:spcPct val="150000"/>
              </a:lnSpc>
              <a:spcBef>
                <a:spcPts val="0"/>
              </a:spcBef>
              <a:defRPr sz="3800" b="0" spc="0">
                <a:solidFill>
                  <a:srgbClr val="595959"/>
                </a:solidFill>
              </a:defRPr>
            </a:lvl1pPr>
          </a:lstStyle>
          <a:p>
            <a:pPr indent="63500" defTabSz="1829369">
              <a:lnSpc>
                <a:spcPct val="150000"/>
              </a:lnSpc>
              <a:spcBef>
                <a:spcPts val="0"/>
              </a:spcBef>
              <a:defRPr sz="3800" b="0" spc="0">
                <a:solidFill>
                  <a:srgbClr val="595959"/>
                </a:solidFill>
              </a:defRPr>
            </a:pPr>
            <a:endParaRPr/>
          </a:p>
        </p:txBody>
      </p:sp>
      <p:sp>
        <p:nvSpPr>
          <p:cNvPr id="629" name="Rectangle"/>
          <p:cNvSpPr>
            <a:spLocks noGrp="1"/>
          </p:cNvSpPr>
          <p:nvPr>
            <p:ph type="body" sz="quarter" idx="28"/>
          </p:nvPr>
        </p:nvSpPr>
        <p:spPr>
          <a:xfrm>
            <a:off x="1385214" y="994959"/>
            <a:ext cx="1320801" cy="61745"/>
          </a:xfrm>
          <a:prstGeom prst="rect">
            <a:avLst/>
          </a:prstGeom>
          <a:solidFill>
            <a:srgbClr val="179E99"/>
          </a:solidFill>
        </p:spPr>
        <p:txBody>
          <a:bodyPr lIns="71435" tIns="71435" rIns="71435" bIns="71435" anchor="ctr">
            <a:normAutofit/>
          </a:bodyPr>
          <a:lstStyle/>
          <a:p>
            <a:pPr>
              <a:defRPr spc="100"/>
            </a:pPr>
            <a:endParaRPr/>
          </a:p>
        </p:txBody>
      </p:sp>
      <p:sp>
        <p:nvSpPr>
          <p:cNvPr id="630"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769002438"/>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tx">
  <p:cSld name="Left screen  gallery slide">
    <p:bg>
      <p:bgPr>
        <a:solidFill>
          <a:srgbClr val="000000"/>
        </a:solidFill>
        <a:effectLst/>
      </p:bgPr>
    </p:bg>
    <p:spTree>
      <p:nvGrpSpPr>
        <p:cNvPr id="1" name=""/>
        <p:cNvGrpSpPr/>
        <p:nvPr/>
      </p:nvGrpSpPr>
      <p:grpSpPr>
        <a:xfrm>
          <a:off x="0" y="0"/>
          <a:ext cx="0" cy="0"/>
          <a:chOff x="0" y="0"/>
          <a:chExt cx="0" cy="0"/>
        </a:xfrm>
      </p:grpSpPr>
      <p:sp>
        <p:nvSpPr>
          <p:cNvPr id="637" name="Confidential"/>
          <p:cNvSpPr txBox="1"/>
          <p:nvPr/>
        </p:nvSpPr>
        <p:spPr>
          <a:xfrm>
            <a:off x="429736" y="4815167"/>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nSpc>
                <a:spcPct val="110000"/>
              </a:lnSpc>
              <a:defRPr sz="1800">
                <a:solidFill>
                  <a:srgbClr val="A9A9A9"/>
                </a:solidFill>
              </a:defRPr>
            </a:lvl1pPr>
          </a:lstStyle>
          <a:p>
            <a:r>
              <a:rPr sz="675"/>
              <a:t>IBM Confidential</a:t>
            </a:r>
          </a:p>
        </p:txBody>
      </p:sp>
      <p:sp>
        <p:nvSpPr>
          <p:cNvPr id="638" name="IBM Design | Hybrid cloud"/>
          <p:cNvSpPr txBox="1"/>
          <p:nvPr/>
        </p:nvSpPr>
        <p:spPr>
          <a:xfrm>
            <a:off x="3904773" y="4815167"/>
            <a:ext cx="13344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gn="ctr">
              <a:lnSpc>
                <a:spcPct val="110000"/>
              </a:lnSpc>
              <a:defRPr sz="1800">
                <a:solidFill>
                  <a:srgbClr val="A9A9A9"/>
                </a:solidFill>
              </a:defRPr>
            </a:lvl1pPr>
          </a:lstStyle>
          <a:p>
            <a:r>
              <a:rPr sz="675"/>
              <a:t>IBM Cloud Platform </a:t>
            </a:r>
          </a:p>
        </p:txBody>
      </p:sp>
      <p:sp>
        <p:nvSpPr>
          <p:cNvPr id="639" name="Body Level One…"/>
          <p:cNvSpPr txBox="1">
            <a:spLocks noGrp="1"/>
          </p:cNvSpPr>
          <p:nvPr>
            <p:ph type="body" sz="quarter" idx="1"/>
          </p:nvPr>
        </p:nvSpPr>
        <p:spPr>
          <a:xfrm>
            <a:off x="8603889" y="4803688"/>
            <a:ext cx="220029" cy="166843"/>
          </a:xfrm>
          <a:prstGeom prst="rect">
            <a:avLst/>
          </a:prstGeom>
        </p:spPr>
        <p:txBody>
          <a:bodyPr lIns="50800" tIns="50800" rIns="50800" bIns="50800" anchor="ctr">
            <a:normAutofit/>
          </a:bodyPr>
          <a:lstStyle>
            <a:lvl1pPr defTabSz="309563">
              <a:lnSpc>
                <a:spcPct val="110000"/>
              </a:lnSpc>
              <a:spcBef>
                <a:spcPts val="0"/>
              </a:spcBef>
              <a:defRPr sz="750" b="0" spc="0"/>
            </a:lvl1pPr>
            <a:lvl2pPr marL="92699" indent="-92699" defTabSz="309563">
              <a:lnSpc>
                <a:spcPct val="110000"/>
              </a:lnSpc>
              <a:spcBef>
                <a:spcPts val="0"/>
              </a:spcBef>
              <a:defRPr sz="750" b="0" spc="0"/>
            </a:lvl2pPr>
            <a:lvl3pPr marL="176638" indent="-92699" defTabSz="309563">
              <a:lnSpc>
                <a:spcPct val="110000"/>
              </a:lnSpc>
              <a:spcBef>
                <a:spcPts val="0"/>
              </a:spcBef>
              <a:defRPr sz="750" b="0" spc="0"/>
            </a:lvl3pPr>
            <a:lvl4pPr marL="261597" indent="-90147" defTabSz="309563">
              <a:lnSpc>
                <a:spcPct val="110000"/>
              </a:lnSpc>
              <a:spcBef>
                <a:spcPts val="0"/>
              </a:spcBef>
              <a:defRPr sz="750" b="0" spc="0"/>
            </a:lvl4pPr>
            <a:lvl5pPr marL="329038" indent="-92699" defTabSz="309563">
              <a:lnSpc>
                <a:spcPct val="110000"/>
              </a:lnSpc>
              <a:spcBef>
                <a:spcPts val="0"/>
              </a:spcBef>
              <a:defRPr sz="750" b="0" spc="0"/>
            </a:lvl5pPr>
          </a:lstStyle>
          <a:p>
            <a:r>
              <a:t>Body Level One</a:t>
            </a:r>
          </a:p>
          <a:p>
            <a:pPr lvl="1"/>
            <a:r>
              <a:t>Body Level Two</a:t>
            </a:r>
          </a:p>
          <a:p>
            <a:pPr lvl="2"/>
            <a:r>
              <a:t>Body Level Three</a:t>
            </a:r>
          </a:p>
          <a:p>
            <a:pPr lvl="3"/>
            <a:r>
              <a:t>Body Level Four</a:t>
            </a:r>
          </a:p>
          <a:p>
            <a:pPr lvl="4"/>
            <a:r>
              <a:t>Body Level Five</a:t>
            </a:r>
          </a:p>
        </p:txBody>
      </p:sp>
      <p:sp>
        <p:nvSpPr>
          <p:cNvPr id="640" name="Image"/>
          <p:cNvSpPr>
            <a:spLocks noGrp="1"/>
          </p:cNvSpPr>
          <p:nvPr>
            <p:ph type="pic" idx="21"/>
          </p:nvPr>
        </p:nvSpPr>
        <p:spPr>
          <a:xfrm>
            <a:off x="-834084" y="954957"/>
            <a:ext cx="6394688" cy="3235760"/>
          </a:xfrm>
          <a:prstGeom prst="rect">
            <a:avLst/>
          </a:prstGeom>
        </p:spPr>
        <p:txBody>
          <a:bodyPr lIns="91439" tIns="45719" rIns="91439" bIns="45719"/>
          <a:lstStyle/>
          <a:p>
            <a:endParaRPr/>
          </a:p>
        </p:txBody>
      </p:sp>
      <p:sp>
        <p:nvSpPr>
          <p:cNvPr id="641" name="Image"/>
          <p:cNvSpPr>
            <a:spLocks noGrp="1"/>
          </p:cNvSpPr>
          <p:nvPr>
            <p:ph type="pic" sz="quarter" idx="22"/>
          </p:nvPr>
        </p:nvSpPr>
        <p:spPr>
          <a:xfrm>
            <a:off x="2232606" y="2553789"/>
            <a:ext cx="3544864" cy="1772306"/>
          </a:xfrm>
          <a:prstGeom prst="rect">
            <a:avLst/>
          </a:prstGeom>
        </p:spPr>
        <p:txBody>
          <a:bodyPr lIns="91439" tIns="45719" rIns="91439" bIns="45719"/>
          <a:lstStyle/>
          <a:p>
            <a:endParaRPr/>
          </a:p>
        </p:txBody>
      </p:sp>
      <p:sp>
        <p:nvSpPr>
          <p:cNvPr id="642" name="Image"/>
          <p:cNvSpPr>
            <a:spLocks noGrp="1"/>
          </p:cNvSpPr>
          <p:nvPr>
            <p:ph type="pic" sz="quarter" idx="23"/>
          </p:nvPr>
        </p:nvSpPr>
        <p:spPr>
          <a:xfrm>
            <a:off x="2232606" y="899672"/>
            <a:ext cx="3544864" cy="1772304"/>
          </a:xfrm>
          <a:prstGeom prst="rect">
            <a:avLst/>
          </a:prstGeom>
        </p:spPr>
        <p:txBody>
          <a:bodyPr lIns="91439" tIns="45719" rIns="91439" bIns="45719"/>
          <a:lstStyle/>
          <a:p>
            <a:endParaRPr/>
          </a:p>
        </p:txBody>
      </p:sp>
      <p:sp>
        <p:nvSpPr>
          <p:cNvPr id="643" name="Rectangle"/>
          <p:cNvSpPr>
            <a:spLocks noGrp="1"/>
          </p:cNvSpPr>
          <p:nvPr>
            <p:ph type="body" sz="quarter" idx="24"/>
          </p:nvPr>
        </p:nvSpPr>
        <p:spPr>
          <a:xfrm>
            <a:off x="5542102" y="994959"/>
            <a:ext cx="1320800" cy="61745"/>
          </a:xfrm>
          <a:prstGeom prst="rect">
            <a:avLst/>
          </a:prstGeom>
          <a:solidFill>
            <a:srgbClr val="179E99"/>
          </a:solidFill>
        </p:spPr>
        <p:txBody>
          <a:bodyPr lIns="71435" tIns="71435" rIns="71435" bIns="71435" anchor="ctr">
            <a:normAutofit/>
          </a:bodyPr>
          <a:lstStyle/>
          <a:p>
            <a:pPr>
              <a:defRPr spc="100"/>
            </a:pPr>
            <a:endParaRPr/>
          </a:p>
        </p:txBody>
      </p:sp>
      <p:sp>
        <p:nvSpPr>
          <p:cNvPr id="644" name="Right big  image slide"/>
          <p:cNvSpPr txBox="1">
            <a:spLocks noGrp="1"/>
          </p:cNvSpPr>
          <p:nvPr>
            <p:ph type="body" sz="quarter" idx="25"/>
          </p:nvPr>
        </p:nvSpPr>
        <p:spPr>
          <a:xfrm>
            <a:off x="5518429" y="1099786"/>
            <a:ext cx="2510125" cy="892367"/>
          </a:xfrm>
          <a:prstGeom prst="rect">
            <a:avLst/>
          </a:prstGeom>
        </p:spPr>
        <p:txBody>
          <a:bodyPr>
            <a:normAutofit/>
          </a:bodyPr>
          <a:lstStyle>
            <a:lvl1pPr indent="47625" defTabSz="1372027">
              <a:lnSpc>
                <a:spcPct val="80000"/>
              </a:lnSpc>
              <a:spcBef>
                <a:spcPts val="0"/>
              </a:spcBef>
              <a:defRPr sz="8000" b="0" spc="0"/>
            </a:lvl1pPr>
          </a:lstStyle>
          <a:p>
            <a:pPr indent="63500" defTabSz="1829369">
              <a:lnSpc>
                <a:spcPct val="80000"/>
              </a:lnSpc>
              <a:spcBef>
                <a:spcPts val="0"/>
              </a:spcBef>
              <a:defRPr sz="8000" b="0" spc="0"/>
            </a:pPr>
            <a:endParaRPr/>
          </a:p>
        </p:txBody>
      </p:sp>
      <p:sp>
        <p:nvSpPr>
          <p:cNvPr id="645" name="Philosophical debates have arisen over the present and future use of technology in society, with disagreements over whether technology improves the human condition or worsens it. Neo-Luddism, anarcho-primitivism, and similar movements criticise the perva"/>
          <p:cNvSpPr txBox="1">
            <a:spLocks noGrp="1"/>
          </p:cNvSpPr>
          <p:nvPr>
            <p:ph type="body" sz="quarter" idx="26"/>
          </p:nvPr>
        </p:nvSpPr>
        <p:spPr>
          <a:xfrm>
            <a:off x="5518429" y="3234848"/>
            <a:ext cx="2433925" cy="978171"/>
          </a:xfrm>
          <a:prstGeom prst="rect">
            <a:avLst/>
          </a:prstGeom>
        </p:spPr>
        <p:txBody>
          <a:bodyPr>
            <a:normAutofit/>
          </a:bodyPr>
          <a:lstStyle>
            <a:lvl1pPr indent="47625" defTabSz="1372027">
              <a:lnSpc>
                <a:spcPct val="110000"/>
              </a:lnSpc>
              <a:spcBef>
                <a:spcPts val="0"/>
              </a:spcBef>
              <a:defRPr sz="2000" b="0" spc="0"/>
            </a:lvl1pPr>
          </a:lstStyle>
          <a:p>
            <a:pPr indent="63500" defTabSz="1829369">
              <a:lnSpc>
                <a:spcPct val="110000"/>
              </a:lnSpc>
              <a:spcBef>
                <a:spcPts val="0"/>
              </a:spcBef>
              <a:defRPr sz="2000" b="0" spc="0"/>
            </a:pPr>
            <a:endParaRPr/>
          </a:p>
        </p:txBody>
      </p:sp>
      <p:sp>
        <p:nvSpPr>
          <p:cNvPr id="646" name="Philosophical debates have arisen over the present and future use of technology"/>
          <p:cNvSpPr txBox="1">
            <a:spLocks noGrp="1"/>
          </p:cNvSpPr>
          <p:nvPr>
            <p:ph type="body" sz="quarter" idx="27"/>
          </p:nvPr>
        </p:nvSpPr>
        <p:spPr>
          <a:xfrm>
            <a:off x="5504142" y="2587773"/>
            <a:ext cx="2433925" cy="595865"/>
          </a:xfrm>
          <a:prstGeom prst="rect">
            <a:avLst/>
          </a:prstGeom>
        </p:spPr>
        <p:txBody>
          <a:bodyPr lIns="50800" tIns="50800" rIns="50800" bIns="50800">
            <a:normAutofit/>
          </a:bodyPr>
          <a:lstStyle>
            <a:lvl1pPr indent="47625" defTabSz="1372027">
              <a:spcBef>
                <a:spcPts val="0"/>
              </a:spcBef>
              <a:defRPr sz="3000" b="0" cap="all" spc="100"/>
            </a:lvl1pPr>
          </a:lstStyle>
          <a:p>
            <a:pPr indent="63500" defTabSz="1829369">
              <a:spcBef>
                <a:spcPts val="0"/>
              </a:spcBef>
              <a:defRPr sz="3000" b="0" cap="all" spc="100"/>
            </a:pPr>
            <a:endParaRPr/>
          </a:p>
        </p:txBody>
      </p:sp>
      <p:sp>
        <p:nvSpPr>
          <p:cNvPr id="647"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4126341413"/>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tx">
  <p:cSld name="Left screen  gallery slide Light">
    <p:bg>
      <p:bgPr>
        <a:solidFill>
          <a:srgbClr val="FFFFFF"/>
        </a:solidFill>
        <a:effectLst/>
      </p:bgPr>
    </p:bg>
    <p:spTree>
      <p:nvGrpSpPr>
        <p:cNvPr id="1" name=""/>
        <p:cNvGrpSpPr/>
        <p:nvPr/>
      </p:nvGrpSpPr>
      <p:grpSpPr>
        <a:xfrm>
          <a:off x="0" y="0"/>
          <a:ext cx="0" cy="0"/>
          <a:chOff x="0" y="0"/>
          <a:chExt cx="0" cy="0"/>
        </a:xfrm>
      </p:grpSpPr>
      <p:sp>
        <p:nvSpPr>
          <p:cNvPr id="654" name="Confidential"/>
          <p:cNvSpPr txBox="1"/>
          <p:nvPr/>
        </p:nvSpPr>
        <p:spPr>
          <a:xfrm>
            <a:off x="429736" y="4815167"/>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nSpc>
                <a:spcPct val="110000"/>
              </a:lnSpc>
              <a:defRPr sz="1800">
                <a:solidFill>
                  <a:srgbClr val="26475B"/>
                </a:solidFill>
              </a:defRPr>
            </a:lvl1pPr>
          </a:lstStyle>
          <a:p>
            <a:r>
              <a:rPr sz="675"/>
              <a:t>IBM Confidential</a:t>
            </a:r>
          </a:p>
        </p:txBody>
      </p:sp>
      <p:sp>
        <p:nvSpPr>
          <p:cNvPr id="655" name="IBM Design | Hybrid cloud"/>
          <p:cNvSpPr txBox="1"/>
          <p:nvPr/>
        </p:nvSpPr>
        <p:spPr>
          <a:xfrm>
            <a:off x="3904773" y="4815167"/>
            <a:ext cx="13344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gn="ctr">
              <a:lnSpc>
                <a:spcPct val="110000"/>
              </a:lnSpc>
              <a:defRPr sz="1800">
                <a:solidFill>
                  <a:srgbClr val="26475B"/>
                </a:solidFill>
              </a:defRPr>
            </a:lvl1pPr>
          </a:lstStyle>
          <a:p>
            <a:r>
              <a:rPr sz="675"/>
              <a:t>IBM Cloud Platform </a:t>
            </a:r>
          </a:p>
        </p:txBody>
      </p:sp>
      <p:sp>
        <p:nvSpPr>
          <p:cNvPr id="656" name="Body Level One…"/>
          <p:cNvSpPr txBox="1">
            <a:spLocks noGrp="1"/>
          </p:cNvSpPr>
          <p:nvPr>
            <p:ph type="body" sz="quarter" idx="1"/>
          </p:nvPr>
        </p:nvSpPr>
        <p:spPr>
          <a:xfrm>
            <a:off x="8603889" y="4803688"/>
            <a:ext cx="220029" cy="166843"/>
          </a:xfrm>
          <a:prstGeom prst="rect">
            <a:avLst/>
          </a:prstGeom>
        </p:spPr>
        <p:txBody>
          <a:bodyPr lIns="50800" tIns="50800" rIns="50800" bIns="50800" anchor="ctr">
            <a:normAutofit/>
          </a:bodyPr>
          <a:lstStyle>
            <a:lvl1pPr defTabSz="309563">
              <a:lnSpc>
                <a:spcPct val="110000"/>
              </a:lnSpc>
              <a:spcBef>
                <a:spcPts val="0"/>
              </a:spcBef>
              <a:defRPr sz="750" b="0" spc="0">
                <a:solidFill>
                  <a:srgbClr val="26475B"/>
                </a:solidFill>
              </a:defRPr>
            </a:lvl1pPr>
            <a:lvl2pPr marL="92699" indent="-92699" defTabSz="309563">
              <a:lnSpc>
                <a:spcPct val="110000"/>
              </a:lnSpc>
              <a:spcBef>
                <a:spcPts val="0"/>
              </a:spcBef>
              <a:defRPr sz="750" b="0" spc="0">
                <a:solidFill>
                  <a:srgbClr val="26475B"/>
                </a:solidFill>
              </a:defRPr>
            </a:lvl2pPr>
            <a:lvl3pPr marL="176638" indent="-92699" defTabSz="309563">
              <a:lnSpc>
                <a:spcPct val="110000"/>
              </a:lnSpc>
              <a:spcBef>
                <a:spcPts val="0"/>
              </a:spcBef>
              <a:defRPr sz="750" b="0" spc="0">
                <a:solidFill>
                  <a:srgbClr val="26475B"/>
                </a:solidFill>
              </a:defRPr>
            </a:lvl3pPr>
            <a:lvl4pPr marL="261597" indent="-90147" defTabSz="309563">
              <a:lnSpc>
                <a:spcPct val="110000"/>
              </a:lnSpc>
              <a:spcBef>
                <a:spcPts val="0"/>
              </a:spcBef>
              <a:defRPr sz="750" b="0" spc="0">
                <a:solidFill>
                  <a:srgbClr val="26475B"/>
                </a:solidFill>
              </a:defRPr>
            </a:lvl4pPr>
            <a:lvl5pPr marL="329038" indent="-92699" defTabSz="309563">
              <a:lnSpc>
                <a:spcPct val="110000"/>
              </a:lnSpc>
              <a:spcBef>
                <a:spcPts val="0"/>
              </a:spcBef>
              <a:defRPr sz="750" b="0" spc="0">
                <a:solidFill>
                  <a:srgbClr val="26475B"/>
                </a:solidFill>
              </a:defRPr>
            </a:lvl5pPr>
          </a:lstStyle>
          <a:p>
            <a:r>
              <a:t>Body Level One</a:t>
            </a:r>
          </a:p>
          <a:p>
            <a:pPr lvl="1"/>
            <a:r>
              <a:t>Body Level Two</a:t>
            </a:r>
          </a:p>
          <a:p>
            <a:pPr lvl="2"/>
            <a:r>
              <a:t>Body Level Three</a:t>
            </a:r>
          </a:p>
          <a:p>
            <a:pPr lvl="3"/>
            <a:r>
              <a:t>Body Level Four</a:t>
            </a:r>
          </a:p>
          <a:p>
            <a:pPr lvl="4"/>
            <a:r>
              <a:t>Body Level Five</a:t>
            </a:r>
          </a:p>
        </p:txBody>
      </p:sp>
      <p:sp>
        <p:nvSpPr>
          <p:cNvPr id="657" name="Image"/>
          <p:cNvSpPr>
            <a:spLocks noGrp="1"/>
          </p:cNvSpPr>
          <p:nvPr>
            <p:ph type="pic" idx="21"/>
          </p:nvPr>
        </p:nvSpPr>
        <p:spPr>
          <a:xfrm>
            <a:off x="-834084" y="954957"/>
            <a:ext cx="6394688" cy="3235760"/>
          </a:xfrm>
          <a:prstGeom prst="rect">
            <a:avLst/>
          </a:prstGeom>
        </p:spPr>
        <p:txBody>
          <a:bodyPr lIns="91439" tIns="45719" rIns="91439" bIns="45719"/>
          <a:lstStyle/>
          <a:p>
            <a:endParaRPr/>
          </a:p>
        </p:txBody>
      </p:sp>
      <p:sp>
        <p:nvSpPr>
          <p:cNvPr id="658" name="Image"/>
          <p:cNvSpPr>
            <a:spLocks noGrp="1"/>
          </p:cNvSpPr>
          <p:nvPr>
            <p:ph type="pic" sz="quarter" idx="22"/>
          </p:nvPr>
        </p:nvSpPr>
        <p:spPr>
          <a:xfrm>
            <a:off x="2232606" y="2553789"/>
            <a:ext cx="3544864" cy="1772306"/>
          </a:xfrm>
          <a:prstGeom prst="rect">
            <a:avLst/>
          </a:prstGeom>
        </p:spPr>
        <p:txBody>
          <a:bodyPr lIns="91439" tIns="45719" rIns="91439" bIns="45719"/>
          <a:lstStyle/>
          <a:p>
            <a:endParaRPr/>
          </a:p>
        </p:txBody>
      </p:sp>
      <p:sp>
        <p:nvSpPr>
          <p:cNvPr id="659" name="Image"/>
          <p:cNvSpPr>
            <a:spLocks noGrp="1"/>
          </p:cNvSpPr>
          <p:nvPr>
            <p:ph type="pic" sz="quarter" idx="23"/>
          </p:nvPr>
        </p:nvSpPr>
        <p:spPr>
          <a:xfrm>
            <a:off x="2232606" y="899672"/>
            <a:ext cx="3544864" cy="1772304"/>
          </a:xfrm>
          <a:prstGeom prst="rect">
            <a:avLst/>
          </a:prstGeom>
        </p:spPr>
        <p:txBody>
          <a:bodyPr lIns="91439" tIns="45719" rIns="91439" bIns="45719"/>
          <a:lstStyle/>
          <a:p>
            <a:endParaRPr/>
          </a:p>
        </p:txBody>
      </p:sp>
      <p:sp>
        <p:nvSpPr>
          <p:cNvPr id="660" name="Rectangle"/>
          <p:cNvSpPr>
            <a:spLocks noGrp="1"/>
          </p:cNvSpPr>
          <p:nvPr>
            <p:ph type="body" sz="quarter" idx="24"/>
          </p:nvPr>
        </p:nvSpPr>
        <p:spPr>
          <a:xfrm>
            <a:off x="5542102" y="994959"/>
            <a:ext cx="1320800" cy="61745"/>
          </a:xfrm>
          <a:prstGeom prst="rect">
            <a:avLst/>
          </a:prstGeom>
          <a:solidFill>
            <a:srgbClr val="179E99"/>
          </a:solidFill>
        </p:spPr>
        <p:txBody>
          <a:bodyPr lIns="71435" tIns="71435" rIns="71435" bIns="71435" anchor="ctr">
            <a:normAutofit/>
          </a:bodyPr>
          <a:lstStyle/>
          <a:p>
            <a:pPr>
              <a:defRPr spc="100"/>
            </a:pPr>
            <a:endParaRPr/>
          </a:p>
        </p:txBody>
      </p:sp>
      <p:sp>
        <p:nvSpPr>
          <p:cNvPr id="661" name="Right big  image slide"/>
          <p:cNvSpPr txBox="1">
            <a:spLocks noGrp="1"/>
          </p:cNvSpPr>
          <p:nvPr>
            <p:ph type="body" sz="quarter" idx="25"/>
          </p:nvPr>
        </p:nvSpPr>
        <p:spPr>
          <a:xfrm>
            <a:off x="5518429" y="1099786"/>
            <a:ext cx="2510125" cy="892367"/>
          </a:xfrm>
          <a:prstGeom prst="rect">
            <a:avLst/>
          </a:prstGeom>
        </p:spPr>
        <p:txBody>
          <a:bodyPr>
            <a:normAutofit/>
          </a:bodyPr>
          <a:lstStyle>
            <a:lvl1pPr indent="47625" defTabSz="1372027">
              <a:lnSpc>
                <a:spcPct val="80000"/>
              </a:lnSpc>
              <a:spcBef>
                <a:spcPts val="0"/>
              </a:spcBef>
              <a:defRPr sz="8000" b="0" spc="0">
                <a:solidFill>
                  <a:srgbClr val="595959"/>
                </a:solidFill>
              </a:defRPr>
            </a:lvl1pPr>
          </a:lstStyle>
          <a:p>
            <a:pPr indent="63500" defTabSz="1829369">
              <a:lnSpc>
                <a:spcPct val="80000"/>
              </a:lnSpc>
              <a:spcBef>
                <a:spcPts val="0"/>
              </a:spcBef>
              <a:defRPr sz="8000" b="0" spc="0">
                <a:solidFill>
                  <a:srgbClr val="595959"/>
                </a:solidFill>
              </a:defRPr>
            </a:pPr>
            <a:endParaRPr/>
          </a:p>
        </p:txBody>
      </p:sp>
      <p:sp>
        <p:nvSpPr>
          <p:cNvPr id="662" name="Philosophical debates have arisen over the present and future use of technology in society, with disagreements over whether technology improves the human condition or worsens it. Neo-Luddism, anarcho-primitivism, and similar movements criticise the perva"/>
          <p:cNvSpPr txBox="1">
            <a:spLocks noGrp="1"/>
          </p:cNvSpPr>
          <p:nvPr>
            <p:ph type="body" sz="quarter" idx="26"/>
          </p:nvPr>
        </p:nvSpPr>
        <p:spPr>
          <a:xfrm>
            <a:off x="5518429" y="3234848"/>
            <a:ext cx="2433925" cy="978171"/>
          </a:xfrm>
          <a:prstGeom prst="rect">
            <a:avLst/>
          </a:prstGeom>
        </p:spPr>
        <p:txBody>
          <a:bodyPr>
            <a:normAutofit/>
          </a:bodyPr>
          <a:lstStyle>
            <a:lvl1pPr indent="47625" defTabSz="1372027">
              <a:lnSpc>
                <a:spcPct val="110000"/>
              </a:lnSpc>
              <a:spcBef>
                <a:spcPts val="0"/>
              </a:spcBef>
              <a:defRPr sz="2000" b="0" spc="0">
                <a:solidFill>
                  <a:srgbClr val="595959"/>
                </a:solidFill>
              </a:defRPr>
            </a:lvl1pPr>
          </a:lstStyle>
          <a:p>
            <a:pPr indent="63500" defTabSz="1829369">
              <a:lnSpc>
                <a:spcPct val="110000"/>
              </a:lnSpc>
              <a:spcBef>
                <a:spcPts val="0"/>
              </a:spcBef>
              <a:defRPr sz="2000" b="0" spc="0">
                <a:solidFill>
                  <a:srgbClr val="595959"/>
                </a:solidFill>
              </a:defRPr>
            </a:pPr>
            <a:endParaRPr/>
          </a:p>
        </p:txBody>
      </p:sp>
      <p:sp>
        <p:nvSpPr>
          <p:cNvPr id="663" name="Philosophical debates have arisen over the present and future use of technology"/>
          <p:cNvSpPr txBox="1">
            <a:spLocks noGrp="1"/>
          </p:cNvSpPr>
          <p:nvPr>
            <p:ph type="body" sz="quarter" idx="27"/>
          </p:nvPr>
        </p:nvSpPr>
        <p:spPr>
          <a:xfrm>
            <a:off x="5504142" y="2587773"/>
            <a:ext cx="2433925" cy="595865"/>
          </a:xfrm>
          <a:prstGeom prst="rect">
            <a:avLst/>
          </a:prstGeom>
        </p:spPr>
        <p:txBody>
          <a:bodyPr lIns="50800" tIns="50800" rIns="50800" bIns="50800">
            <a:normAutofit/>
          </a:bodyPr>
          <a:lstStyle>
            <a:lvl1pPr indent="47625" defTabSz="1372027">
              <a:spcBef>
                <a:spcPts val="0"/>
              </a:spcBef>
              <a:defRPr sz="3000" b="0" cap="all" spc="100">
                <a:solidFill>
                  <a:srgbClr val="595959"/>
                </a:solidFill>
              </a:defRPr>
            </a:lvl1pPr>
          </a:lstStyle>
          <a:p>
            <a:pPr indent="63500" defTabSz="1829369">
              <a:spcBef>
                <a:spcPts val="0"/>
              </a:spcBef>
              <a:defRPr sz="3000" b="0" cap="all" spc="100">
                <a:solidFill>
                  <a:srgbClr val="595959"/>
                </a:solidFill>
              </a:defRPr>
            </a:pPr>
            <a:endParaRPr/>
          </a:p>
        </p:txBody>
      </p:sp>
      <p:sp>
        <p:nvSpPr>
          <p:cNvPr id="664"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123149690"/>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tx">
  <p:cSld name="Left screen  gallery slide copy">
    <p:bg>
      <p:bgPr>
        <a:solidFill>
          <a:srgbClr val="000000"/>
        </a:solidFill>
        <a:effectLst/>
      </p:bgPr>
    </p:bg>
    <p:spTree>
      <p:nvGrpSpPr>
        <p:cNvPr id="1" name=""/>
        <p:cNvGrpSpPr/>
        <p:nvPr/>
      </p:nvGrpSpPr>
      <p:grpSpPr>
        <a:xfrm>
          <a:off x="0" y="0"/>
          <a:ext cx="0" cy="0"/>
          <a:chOff x="0" y="0"/>
          <a:chExt cx="0" cy="0"/>
        </a:xfrm>
      </p:grpSpPr>
      <p:sp>
        <p:nvSpPr>
          <p:cNvPr id="671" name="Confidential"/>
          <p:cNvSpPr txBox="1"/>
          <p:nvPr/>
        </p:nvSpPr>
        <p:spPr>
          <a:xfrm>
            <a:off x="429736" y="4815167"/>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nSpc>
                <a:spcPct val="110000"/>
              </a:lnSpc>
              <a:defRPr sz="1800">
                <a:solidFill>
                  <a:srgbClr val="A9A9A9"/>
                </a:solidFill>
              </a:defRPr>
            </a:lvl1pPr>
          </a:lstStyle>
          <a:p>
            <a:r>
              <a:rPr sz="675"/>
              <a:t>IBM Confidential</a:t>
            </a:r>
          </a:p>
        </p:txBody>
      </p:sp>
      <p:sp>
        <p:nvSpPr>
          <p:cNvPr id="672" name="IBM Design | Hybrid cloud"/>
          <p:cNvSpPr txBox="1"/>
          <p:nvPr/>
        </p:nvSpPr>
        <p:spPr>
          <a:xfrm>
            <a:off x="3904773" y="4815167"/>
            <a:ext cx="13344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gn="ctr">
              <a:lnSpc>
                <a:spcPct val="110000"/>
              </a:lnSpc>
              <a:defRPr sz="1800">
                <a:solidFill>
                  <a:srgbClr val="A9A9A9"/>
                </a:solidFill>
              </a:defRPr>
            </a:lvl1pPr>
          </a:lstStyle>
          <a:p>
            <a:r>
              <a:rPr sz="675"/>
              <a:t>IBM Cloud Platform </a:t>
            </a:r>
          </a:p>
        </p:txBody>
      </p:sp>
      <p:sp>
        <p:nvSpPr>
          <p:cNvPr id="673" name="Body Level One…"/>
          <p:cNvSpPr txBox="1">
            <a:spLocks noGrp="1"/>
          </p:cNvSpPr>
          <p:nvPr>
            <p:ph type="body" sz="quarter" idx="1"/>
          </p:nvPr>
        </p:nvSpPr>
        <p:spPr>
          <a:xfrm>
            <a:off x="8603889" y="4803688"/>
            <a:ext cx="220029" cy="166843"/>
          </a:xfrm>
          <a:prstGeom prst="rect">
            <a:avLst/>
          </a:prstGeom>
        </p:spPr>
        <p:txBody>
          <a:bodyPr lIns="50800" tIns="50800" rIns="50800" bIns="50800" anchor="ctr">
            <a:normAutofit/>
          </a:bodyPr>
          <a:lstStyle>
            <a:lvl1pPr defTabSz="309563">
              <a:lnSpc>
                <a:spcPct val="110000"/>
              </a:lnSpc>
              <a:spcBef>
                <a:spcPts val="0"/>
              </a:spcBef>
              <a:defRPr sz="750" b="0" spc="0"/>
            </a:lvl1pPr>
            <a:lvl2pPr marL="92699" indent="-92699" defTabSz="309563">
              <a:lnSpc>
                <a:spcPct val="110000"/>
              </a:lnSpc>
              <a:spcBef>
                <a:spcPts val="0"/>
              </a:spcBef>
              <a:defRPr sz="750" b="0" spc="0"/>
            </a:lvl2pPr>
            <a:lvl3pPr marL="176638" indent="-92699" defTabSz="309563">
              <a:lnSpc>
                <a:spcPct val="110000"/>
              </a:lnSpc>
              <a:spcBef>
                <a:spcPts val="0"/>
              </a:spcBef>
              <a:defRPr sz="750" b="0" spc="0"/>
            </a:lvl3pPr>
            <a:lvl4pPr marL="261597" indent="-90147" defTabSz="309563">
              <a:lnSpc>
                <a:spcPct val="110000"/>
              </a:lnSpc>
              <a:spcBef>
                <a:spcPts val="0"/>
              </a:spcBef>
              <a:defRPr sz="750" b="0" spc="0"/>
            </a:lvl4pPr>
            <a:lvl5pPr marL="329038" indent="-92699" defTabSz="309563">
              <a:lnSpc>
                <a:spcPct val="110000"/>
              </a:lnSpc>
              <a:spcBef>
                <a:spcPts val="0"/>
              </a:spcBef>
              <a:defRPr sz="750" b="0" spc="0"/>
            </a:lvl5pPr>
          </a:lstStyle>
          <a:p>
            <a:r>
              <a:t>Body Level One</a:t>
            </a:r>
          </a:p>
          <a:p>
            <a:pPr lvl="1"/>
            <a:r>
              <a:t>Body Level Two</a:t>
            </a:r>
          </a:p>
          <a:p>
            <a:pPr lvl="2"/>
            <a:r>
              <a:t>Body Level Three</a:t>
            </a:r>
          </a:p>
          <a:p>
            <a:pPr lvl="3"/>
            <a:r>
              <a:t>Body Level Four</a:t>
            </a:r>
          </a:p>
          <a:p>
            <a:pPr lvl="4"/>
            <a:r>
              <a:t>Body Level Five</a:t>
            </a:r>
          </a:p>
        </p:txBody>
      </p:sp>
      <p:sp>
        <p:nvSpPr>
          <p:cNvPr id="674" name="Image"/>
          <p:cNvSpPr>
            <a:spLocks noGrp="1"/>
          </p:cNvSpPr>
          <p:nvPr>
            <p:ph type="pic" idx="21"/>
          </p:nvPr>
        </p:nvSpPr>
        <p:spPr>
          <a:xfrm>
            <a:off x="-834084" y="954957"/>
            <a:ext cx="6394688" cy="3235760"/>
          </a:xfrm>
          <a:prstGeom prst="rect">
            <a:avLst/>
          </a:prstGeom>
        </p:spPr>
        <p:txBody>
          <a:bodyPr lIns="91439" tIns="45719" rIns="91439" bIns="45719"/>
          <a:lstStyle/>
          <a:p>
            <a:endParaRPr/>
          </a:p>
        </p:txBody>
      </p:sp>
      <p:sp>
        <p:nvSpPr>
          <p:cNvPr id="675" name="Image"/>
          <p:cNvSpPr>
            <a:spLocks noGrp="1"/>
          </p:cNvSpPr>
          <p:nvPr>
            <p:ph type="pic" sz="quarter" idx="22"/>
          </p:nvPr>
        </p:nvSpPr>
        <p:spPr>
          <a:xfrm>
            <a:off x="2232606" y="2553789"/>
            <a:ext cx="3544864" cy="1772306"/>
          </a:xfrm>
          <a:prstGeom prst="rect">
            <a:avLst/>
          </a:prstGeom>
        </p:spPr>
        <p:txBody>
          <a:bodyPr lIns="91439" tIns="45719" rIns="91439" bIns="45719"/>
          <a:lstStyle/>
          <a:p>
            <a:endParaRPr/>
          </a:p>
        </p:txBody>
      </p:sp>
      <p:sp>
        <p:nvSpPr>
          <p:cNvPr id="676" name="Image"/>
          <p:cNvSpPr>
            <a:spLocks noGrp="1"/>
          </p:cNvSpPr>
          <p:nvPr>
            <p:ph type="pic" sz="quarter" idx="23"/>
          </p:nvPr>
        </p:nvSpPr>
        <p:spPr>
          <a:xfrm>
            <a:off x="2232606" y="899672"/>
            <a:ext cx="3544864" cy="1772304"/>
          </a:xfrm>
          <a:prstGeom prst="rect">
            <a:avLst/>
          </a:prstGeom>
        </p:spPr>
        <p:txBody>
          <a:bodyPr lIns="91439" tIns="45719" rIns="91439" bIns="45719"/>
          <a:lstStyle/>
          <a:p>
            <a:endParaRPr/>
          </a:p>
        </p:txBody>
      </p:sp>
      <p:sp>
        <p:nvSpPr>
          <p:cNvPr id="677" name="Philosophical debates have arisen over the present and future use of technology in society, with disagreements over whether technology improves the human condition or worsens it. Neo-Luddism, anarcho-primitivism, and similar movements criticise the perva"/>
          <p:cNvSpPr txBox="1">
            <a:spLocks noGrp="1"/>
          </p:cNvSpPr>
          <p:nvPr>
            <p:ph type="body" sz="quarter" idx="24"/>
          </p:nvPr>
        </p:nvSpPr>
        <p:spPr>
          <a:xfrm>
            <a:off x="5518429" y="3234848"/>
            <a:ext cx="2433925" cy="978171"/>
          </a:xfrm>
          <a:prstGeom prst="rect">
            <a:avLst/>
          </a:prstGeom>
        </p:spPr>
        <p:txBody>
          <a:bodyPr>
            <a:normAutofit/>
          </a:bodyPr>
          <a:lstStyle>
            <a:lvl1pPr indent="47625" defTabSz="1372027">
              <a:lnSpc>
                <a:spcPct val="110000"/>
              </a:lnSpc>
              <a:spcBef>
                <a:spcPts val="0"/>
              </a:spcBef>
              <a:defRPr sz="2000" b="0" spc="0"/>
            </a:lvl1pPr>
          </a:lstStyle>
          <a:p>
            <a:pPr indent="63500" defTabSz="1829369">
              <a:lnSpc>
                <a:spcPct val="110000"/>
              </a:lnSpc>
              <a:spcBef>
                <a:spcPts val="0"/>
              </a:spcBef>
              <a:defRPr sz="2000" b="0" spc="0"/>
            </a:pPr>
            <a:endParaRPr/>
          </a:p>
        </p:txBody>
      </p:sp>
      <p:sp>
        <p:nvSpPr>
          <p:cNvPr id="678" name="Philosophical debates have arisen over the present and future use of technology"/>
          <p:cNvSpPr txBox="1">
            <a:spLocks noGrp="1"/>
          </p:cNvSpPr>
          <p:nvPr>
            <p:ph type="body" sz="quarter" idx="25"/>
          </p:nvPr>
        </p:nvSpPr>
        <p:spPr>
          <a:xfrm>
            <a:off x="5504142" y="2587773"/>
            <a:ext cx="2433925" cy="595865"/>
          </a:xfrm>
          <a:prstGeom prst="rect">
            <a:avLst/>
          </a:prstGeom>
        </p:spPr>
        <p:txBody>
          <a:bodyPr lIns="50800" tIns="50800" rIns="50800" bIns="50800">
            <a:normAutofit/>
          </a:bodyPr>
          <a:lstStyle>
            <a:lvl1pPr indent="47625" defTabSz="1372027">
              <a:spcBef>
                <a:spcPts val="0"/>
              </a:spcBef>
              <a:defRPr sz="3000" b="0" cap="all" spc="100"/>
            </a:lvl1pPr>
          </a:lstStyle>
          <a:p>
            <a:pPr indent="63500" defTabSz="1829369">
              <a:spcBef>
                <a:spcPts val="0"/>
              </a:spcBef>
              <a:defRPr sz="3000" b="0" cap="all" spc="100"/>
            </a:pPr>
            <a:endParaRPr/>
          </a:p>
        </p:txBody>
      </p:sp>
      <p:sp>
        <p:nvSpPr>
          <p:cNvPr id="679" name="Right big  image slide"/>
          <p:cNvSpPr txBox="1">
            <a:spLocks noGrp="1"/>
          </p:cNvSpPr>
          <p:nvPr>
            <p:ph type="body" sz="quarter" idx="26"/>
          </p:nvPr>
        </p:nvSpPr>
        <p:spPr>
          <a:xfrm>
            <a:off x="5501760" y="1459724"/>
            <a:ext cx="2510125" cy="892366"/>
          </a:xfrm>
          <a:prstGeom prst="rect">
            <a:avLst/>
          </a:prstGeom>
        </p:spPr>
        <p:txBody>
          <a:bodyPr>
            <a:normAutofit/>
          </a:bodyPr>
          <a:lstStyle>
            <a:lvl1pPr indent="47625" defTabSz="1372027">
              <a:lnSpc>
                <a:spcPct val="80000"/>
              </a:lnSpc>
              <a:spcBef>
                <a:spcPts val="0"/>
              </a:spcBef>
              <a:defRPr sz="8000" b="0" spc="0"/>
            </a:lvl1pPr>
          </a:lstStyle>
          <a:p>
            <a:pPr indent="63500" defTabSz="1829369">
              <a:lnSpc>
                <a:spcPct val="80000"/>
              </a:lnSpc>
              <a:spcBef>
                <a:spcPts val="0"/>
              </a:spcBef>
              <a:defRPr sz="8000" b="0" spc="0"/>
            </a:pPr>
            <a:endParaRPr/>
          </a:p>
        </p:txBody>
      </p:sp>
      <p:sp>
        <p:nvSpPr>
          <p:cNvPr id="680" name="Right big  image slide"/>
          <p:cNvSpPr txBox="1">
            <a:spLocks noGrp="1"/>
          </p:cNvSpPr>
          <p:nvPr>
            <p:ph type="body" sz="quarter" idx="27"/>
          </p:nvPr>
        </p:nvSpPr>
        <p:spPr>
          <a:xfrm>
            <a:off x="5511285" y="1086316"/>
            <a:ext cx="2510125" cy="233579"/>
          </a:xfrm>
          <a:prstGeom prst="rect">
            <a:avLst/>
          </a:prstGeom>
        </p:spPr>
        <p:txBody>
          <a:bodyPr>
            <a:normAutofit/>
          </a:bodyPr>
          <a:lstStyle>
            <a:lvl1pPr indent="47625" defTabSz="1372027">
              <a:lnSpc>
                <a:spcPct val="150000"/>
              </a:lnSpc>
              <a:spcBef>
                <a:spcPts val="0"/>
              </a:spcBef>
              <a:defRPr sz="3800" b="0" spc="0"/>
            </a:lvl1pPr>
          </a:lstStyle>
          <a:p>
            <a:pPr indent="63500" defTabSz="1829369">
              <a:lnSpc>
                <a:spcPct val="150000"/>
              </a:lnSpc>
              <a:spcBef>
                <a:spcPts val="0"/>
              </a:spcBef>
              <a:defRPr sz="3800" b="0" spc="0"/>
            </a:pPr>
            <a:endParaRPr/>
          </a:p>
        </p:txBody>
      </p:sp>
      <p:sp>
        <p:nvSpPr>
          <p:cNvPr id="681" name="Rectangle"/>
          <p:cNvSpPr>
            <a:spLocks noGrp="1"/>
          </p:cNvSpPr>
          <p:nvPr>
            <p:ph type="body" sz="quarter" idx="28"/>
          </p:nvPr>
        </p:nvSpPr>
        <p:spPr>
          <a:xfrm>
            <a:off x="5527815" y="994959"/>
            <a:ext cx="1320800" cy="61745"/>
          </a:xfrm>
          <a:prstGeom prst="rect">
            <a:avLst/>
          </a:prstGeom>
          <a:solidFill>
            <a:srgbClr val="179E99"/>
          </a:solidFill>
        </p:spPr>
        <p:txBody>
          <a:bodyPr lIns="71435" tIns="71435" rIns="71435" bIns="71435" anchor="ctr">
            <a:normAutofit/>
          </a:bodyPr>
          <a:lstStyle/>
          <a:p>
            <a:pPr>
              <a:defRPr spc="100"/>
            </a:pPr>
            <a:endParaRPr/>
          </a:p>
        </p:txBody>
      </p:sp>
      <p:sp>
        <p:nvSpPr>
          <p:cNvPr id="682"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043305627"/>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x">
  <p:cSld name="1_Left screen  gallery slide Light">
    <p:bg>
      <p:bgPr>
        <a:solidFill>
          <a:srgbClr val="FFFFFF"/>
        </a:solidFill>
        <a:effectLst/>
      </p:bgPr>
    </p:bg>
    <p:spTree>
      <p:nvGrpSpPr>
        <p:cNvPr id="1" name=""/>
        <p:cNvGrpSpPr/>
        <p:nvPr/>
      </p:nvGrpSpPr>
      <p:grpSpPr>
        <a:xfrm>
          <a:off x="0" y="0"/>
          <a:ext cx="0" cy="0"/>
          <a:chOff x="0" y="0"/>
          <a:chExt cx="0" cy="0"/>
        </a:xfrm>
      </p:grpSpPr>
      <p:sp>
        <p:nvSpPr>
          <p:cNvPr id="689" name="Confidential"/>
          <p:cNvSpPr txBox="1"/>
          <p:nvPr/>
        </p:nvSpPr>
        <p:spPr>
          <a:xfrm>
            <a:off x="429736" y="4815167"/>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nSpc>
                <a:spcPct val="110000"/>
              </a:lnSpc>
              <a:defRPr sz="1800">
                <a:solidFill>
                  <a:srgbClr val="26475B"/>
                </a:solidFill>
              </a:defRPr>
            </a:lvl1pPr>
          </a:lstStyle>
          <a:p>
            <a:r>
              <a:rPr sz="675"/>
              <a:t>IBM Confidential</a:t>
            </a:r>
          </a:p>
        </p:txBody>
      </p:sp>
      <p:sp>
        <p:nvSpPr>
          <p:cNvPr id="690" name="IBM Design | Hybrid cloud"/>
          <p:cNvSpPr txBox="1"/>
          <p:nvPr/>
        </p:nvSpPr>
        <p:spPr>
          <a:xfrm>
            <a:off x="3904773" y="4815167"/>
            <a:ext cx="13344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gn="ctr">
              <a:lnSpc>
                <a:spcPct val="110000"/>
              </a:lnSpc>
              <a:defRPr sz="1800">
                <a:solidFill>
                  <a:srgbClr val="26475B"/>
                </a:solidFill>
              </a:defRPr>
            </a:lvl1pPr>
          </a:lstStyle>
          <a:p>
            <a:r>
              <a:rPr sz="675"/>
              <a:t>IBM Cloud Platform </a:t>
            </a:r>
          </a:p>
        </p:txBody>
      </p:sp>
      <p:sp>
        <p:nvSpPr>
          <p:cNvPr id="691" name="Body Level One…"/>
          <p:cNvSpPr txBox="1">
            <a:spLocks noGrp="1"/>
          </p:cNvSpPr>
          <p:nvPr>
            <p:ph type="body" sz="quarter" idx="1"/>
          </p:nvPr>
        </p:nvSpPr>
        <p:spPr>
          <a:xfrm>
            <a:off x="8603889" y="4803688"/>
            <a:ext cx="220029" cy="166843"/>
          </a:xfrm>
          <a:prstGeom prst="rect">
            <a:avLst/>
          </a:prstGeom>
        </p:spPr>
        <p:txBody>
          <a:bodyPr lIns="50800" tIns="50800" rIns="50800" bIns="50800" anchor="ctr">
            <a:normAutofit/>
          </a:bodyPr>
          <a:lstStyle>
            <a:lvl1pPr defTabSz="309563">
              <a:lnSpc>
                <a:spcPct val="110000"/>
              </a:lnSpc>
              <a:spcBef>
                <a:spcPts val="0"/>
              </a:spcBef>
              <a:defRPr sz="750" b="0" spc="0">
                <a:solidFill>
                  <a:srgbClr val="26475B"/>
                </a:solidFill>
              </a:defRPr>
            </a:lvl1pPr>
            <a:lvl2pPr marL="92699" indent="-92699" defTabSz="309563">
              <a:lnSpc>
                <a:spcPct val="110000"/>
              </a:lnSpc>
              <a:spcBef>
                <a:spcPts val="0"/>
              </a:spcBef>
              <a:defRPr sz="750" b="0" spc="0">
                <a:solidFill>
                  <a:srgbClr val="26475B"/>
                </a:solidFill>
              </a:defRPr>
            </a:lvl2pPr>
            <a:lvl3pPr marL="176638" indent="-92699" defTabSz="309563">
              <a:lnSpc>
                <a:spcPct val="110000"/>
              </a:lnSpc>
              <a:spcBef>
                <a:spcPts val="0"/>
              </a:spcBef>
              <a:defRPr sz="750" b="0" spc="0">
                <a:solidFill>
                  <a:srgbClr val="26475B"/>
                </a:solidFill>
              </a:defRPr>
            </a:lvl3pPr>
            <a:lvl4pPr marL="261597" indent="-90147" defTabSz="309563">
              <a:lnSpc>
                <a:spcPct val="110000"/>
              </a:lnSpc>
              <a:spcBef>
                <a:spcPts val="0"/>
              </a:spcBef>
              <a:defRPr sz="750" b="0" spc="0">
                <a:solidFill>
                  <a:srgbClr val="26475B"/>
                </a:solidFill>
              </a:defRPr>
            </a:lvl4pPr>
            <a:lvl5pPr marL="329038" indent="-92699" defTabSz="309563">
              <a:lnSpc>
                <a:spcPct val="110000"/>
              </a:lnSpc>
              <a:spcBef>
                <a:spcPts val="0"/>
              </a:spcBef>
              <a:defRPr sz="750" b="0" spc="0">
                <a:solidFill>
                  <a:srgbClr val="26475B"/>
                </a:solidFill>
              </a:defRPr>
            </a:lvl5pPr>
          </a:lstStyle>
          <a:p>
            <a:r>
              <a:t>Body Level One</a:t>
            </a:r>
          </a:p>
          <a:p>
            <a:pPr lvl="1"/>
            <a:r>
              <a:t>Body Level Two</a:t>
            </a:r>
          </a:p>
          <a:p>
            <a:pPr lvl="2"/>
            <a:r>
              <a:t>Body Level Three</a:t>
            </a:r>
          </a:p>
          <a:p>
            <a:pPr lvl="3"/>
            <a:r>
              <a:t>Body Level Four</a:t>
            </a:r>
          </a:p>
          <a:p>
            <a:pPr lvl="4"/>
            <a:r>
              <a:t>Body Level Five</a:t>
            </a:r>
          </a:p>
        </p:txBody>
      </p:sp>
      <p:sp>
        <p:nvSpPr>
          <p:cNvPr id="692" name="Image"/>
          <p:cNvSpPr>
            <a:spLocks noGrp="1"/>
          </p:cNvSpPr>
          <p:nvPr>
            <p:ph type="pic" idx="21"/>
          </p:nvPr>
        </p:nvSpPr>
        <p:spPr>
          <a:xfrm>
            <a:off x="-834084" y="954957"/>
            <a:ext cx="6394688" cy="3235760"/>
          </a:xfrm>
          <a:prstGeom prst="rect">
            <a:avLst/>
          </a:prstGeom>
        </p:spPr>
        <p:txBody>
          <a:bodyPr lIns="91439" tIns="45719" rIns="91439" bIns="45719"/>
          <a:lstStyle/>
          <a:p>
            <a:endParaRPr/>
          </a:p>
        </p:txBody>
      </p:sp>
      <p:sp>
        <p:nvSpPr>
          <p:cNvPr id="693" name="Image"/>
          <p:cNvSpPr>
            <a:spLocks noGrp="1"/>
          </p:cNvSpPr>
          <p:nvPr>
            <p:ph type="pic" sz="quarter" idx="22"/>
          </p:nvPr>
        </p:nvSpPr>
        <p:spPr>
          <a:xfrm>
            <a:off x="2232606" y="2553789"/>
            <a:ext cx="3544864" cy="1772306"/>
          </a:xfrm>
          <a:prstGeom prst="rect">
            <a:avLst/>
          </a:prstGeom>
        </p:spPr>
        <p:txBody>
          <a:bodyPr lIns="91439" tIns="45719" rIns="91439" bIns="45719"/>
          <a:lstStyle/>
          <a:p>
            <a:endParaRPr/>
          </a:p>
        </p:txBody>
      </p:sp>
      <p:sp>
        <p:nvSpPr>
          <p:cNvPr id="694" name="Image"/>
          <p:cNvSpPr>
            <a:spLocks noGrp="1"/>
          </p:cNvSpPr>
          <p:nvPr>
            <p:ph type="pic" sz="quarter" idx="23"/>
          </p:nvPr>
        </p:nvSpPr>
        <p:spPr>
          <a:xfrm>
            <a:off x="2232606" y="899672"/>
            <a:ext cx="3544864" cy="1772304"/>
          </a:xfrm>
          <a:prstGeom prst="rect">
            <a:avLst/>
          </a:prstGeom>
        </p:spPr>
        <p:txBody>
          <a:bodyPr lIns="91439" tIns="45719" rIns="91439" bIns="45719"/>
          <a:lstStyle/>
          <a:p>
            <a:endParaRPr/>
          </a:p>
        </p:txBody>
      </p:sp>
      <p:sp>
        <p:nvSpPr>
          <p:cNvPr id="695" name="Philosophical debates have arisen over the present and future use of technology in society, with disagreements over whether technology improves the human condition or worsens it. Neo-Luddism, anarcho-primitivism, and similar movements criticise the perva"/>
          <p:cNvSpPr txBox="1">
            <a:spLocks noGrp="1"/>
          </p:cNvSpPr>
          <p:nvPr>
            <p:ph type="body" sz="quarter" idx="24"/>
          </p:nvPr>
        </p:nvSpPr>
        <p:spPr>
          <a:xfrm>
            <a:off x="5518429" y="3234848"/>
            <a:ext cx="2433925" cy="978171"/>
          </a:xfrm>
          <a:prstGeom prst="rect">
            <a:avLst/>
          </a:prstGeom>
        </p:spPr>
        <p:txBody>
          <a:bodyPr>
            <a:normAutofit/>
          </a:bodyPr>
          <a:lstStyle>
            <a:lvl1pPr indent="47625" defTabSz="1372027">
              <a:lnSpc>
                <a:spcPct val="110000"/>
              </a:lnSpc>
              <a:spcBef>
                <a:spcPts val="0"/>
              </a:spcBef>
              <a:defRPr sz="2000" b="0" spc="0">
                <a:solidFill>
                  <a:srgbClr val="595959"/>
                </a:solidFill>
              </a:defRPr>
            </a:lvl1pPr>
          </a:lstStyle>
          <a:p>
            <a:pPr indent="63500" defTabSz="1829369">
              <a:lnSpc>
                <a:spcPct val="110000"/>
              </a:lnSpc>
              <a:spcBef>
                <a:spcPts val="0"/>
              </a:spcBef>
              <a:defRPr sz="2000" b="0" spc="0">
                <a:solidFill>
                  <a:srgbClr val="595959"/>
                </a:solidFill>
              </a:defRPr>
            </a:pPr>
            <a:endParaRPr/>
          </a:p>
        </p:txBody>
      </p:sp>
      <p:sp>
        <p:nvSpPr>
          <p:cNvPr id="696" name="Philosophical debates have arisen over the present and future use of technology"/>
          <p:cNvSpPr txBox="1">
            <a:spLocks noGrp="1"/>
          </p:cNvSpPr>
          <p:nvPr>
            <p:ph type="body" sz="quarter" idx="25"/>
          </p:nvPr>
        </p:nvSpPr>
        <p:spPr>
          <a:xfrm>
            <a:off x="5504142" y="2587773"/>
            <a:ext cx="2433925" cy="595865"/>
          </a:xfrm>
          <a:prstGeom prst="rect">
            <a:avLst/>
          </a:prstGeom>
        </p:spPr>
        <p:txBody>
          <a:bodyPr lIns="50800" tIns="50800" rIns="50800" bIns="50800">
            <a:normAutofit/>
          </a:bodyPr>
          <a:lstStyle>
            <a:lvl1pPr indent="47625" defTabSz="1372027">
              <a:spcBef>
                <a:spcPts val="0"/>
              </a:spcBef>
              <a:defRPr sz="3000" b="0" cap="all" spc="100">
                <a:solidFill>
                  <a:srgbClr val="595959"/>
                </a:solidFill>
              </a:defRPr>
            </a:lvl1pPr>
          </a:lstStyle>
          <a:p>
            <a:pPr indent="63500" defTabSz="1829369">
              <a:spcBef>
                <a:spcPts val="0"/>
              </a:spcBef>
              <a:defRPr sz="3000" b="0" cap="all" spc="100">
                <a:solidFill>
                  <a:srgbClr val="595959"/>
                </a:solidFill>
              </a:defRPr>
            </a:pPr>
            <a:endParaRPr/>
          </a:p>
        </p:txBody>
      </p:sp>
      <p:sp>
        <p:nvSpPr>
          <p:cNvPr id="697" name="Right big  image slide"/>
          <p:cNvSpPr txBox="1">
            <a:spLocks noGrp="1"/>
          </p:cNvSpPr>
          <p:nvPr>
            <p:ph type="body" sz="quarter" idx="26"/>
          </p:nvPr>
        </p:nvSpPr>
        <p:spPr>
          <a:xfrm>
            <a:off x="5501760" y="1459724"/>
            <a:ext cx="2510125" cy="892366"/>
          </a:xfrm>
          <a:prstGeom prst="rect">
            <a:avLst/>
          </a:prstGeom>
        </p:spPr>
        <p:txBody>
          <a:bodyPr>
            <a:normAutofit/>
          </a:bodyPr>
          <a:lstStyle>
            <a:lvl1pPr indent="47625" defTabSz="1372027">
              <a:lnSpc>
                <a:spcPct val="80000"/>
              </a:lnSpc>
              <a:spcBef>
                <a:spcPts val="0"/>
              </a:spcBef>
              <a:defRPr sz="8000" b="0" spc="0">
                <a:solidFill>
                  <a:srgbClr val="595959"/>
                </a:solidFill>
              </a:defRPr>
            </a:lvl1pPr>
          </a:lstStyle>
          <a:p>
            <a:pPr indent="63500" defTabSz="1829369">
              <a:lnSpc>
                <a:spcPct val="80000"/>
              </a:lnSpc>
              <a:spcBef>
                <a:spcPts val="0"/>
              </a:spcBef>
              <a:defRPr sz="8000" b="0" spc="0">
                <a:solidFill>
                  <a:srgbClr val="595959"/>
                </a:solidFill>
              </a:defRPr>
            </a:pPr>
            <a:endParaRPr/>
          </a:p>
        </p:txBody>
      </p:sp>
      <p:sp>
        <p:nvSpPr>
          <p:cNvPr id="698" name="Right big  image slide"/>
          <p:cNvSpPr txBox="1">
            <a:spLocks noGrp="1"/>
          </p:cNvSpPr>
          <p:nvPr>
            <p:ph type="body" sz="quarter" idx="27"/>
          </p:nvPr>
        </p:nvSpPr>
        <p:spPr>
          <a:xfrm>
            <a:off x="5525573" y="1086316"/>
            <a:ext cx="2510125" cy="233579"/>
          </a:xfrm>
          <a:prstGeom prst="rect">
            <a:avLst/>
          </a:prstGeom>
        </p:spPr>
        <p:txBody>
          <a:bodyPr>
            <a:normAutofit/>
          </a:bodyPr>
          <a:lstStyle>
            <a:lvl1pPr indent="47625" defTabSz="1372027">
              <a:lnSpc>
                <a:spcPct val="150000"/>
              </a:lnSpc>
              <a:spcBef>
                <a:spcPts val="0"/>
              </a:spcBef>
              <a:defRPr sz="3800" b="0" spc="0">
                <a:solidFill>
                  <a:srgbClr val="595959"/>
                </a:solidFill>
              </a:defRPr>
            </a:lvl1pPr>
          </a:lstStyle>
          <a:p>
            <a:pPr indent="63500" defTabSz="1829369">
              <a:lnSpc>
                <a:spcPct val="150000"/>
              </a:lnSpc>
              <a:spcBef>
                <a:spcPts val="0"/>
              </a:spcBef>
              <a:defRPr sz="3800" b="0" spc="0">
                <a:solidFill>
                  <a:srgbClr val="595959"/>
                </a:solidFill>
              </a:defRPr>
            </a:pPr>
            <a:endParaRPr/>
          </a:p>
        </p:txBody>
      </p:sp>
      <p:sp>
        <p:nvSpPr>
          <p:cNvPr id="699" name="Rectangle"/>
          <p:cNvSpPr>
            <a:spLocks noGrp="1"/>
          </p:cNvSpPr>
          <p:nvPr>
            <p:ph type="body" sz="quarter" idx="28"/>
          </p:nvPr>
        </p:nvSpPr>
        <p:spPr>
          <a:xfrm>
            <a:off x="5527815" y="994959"/>
            <a:ext cx="1320800" cy="61745"/>
          </a:xfrm>
          <a:prstGeom prst="rect">
            <a:avLst/>
          </a:prstGeom>
          <a:solidFill>
            <a:srgbClr val="179E99"/>
          </a:solidFill>
        </p:spPr>
        <p:txBody>
          <a:bodyPr lIns="71435" tIns="71435" rIns="71435" bIns="71435" anchor="ctr">
            <a:normAutofit/>
          </a:bodyPr>
          <a:lstStyle/>
          <a:p>
            <a:pPr>
              <a:defRPr spc="100"/>
            </a:pPr>
            <a:endParaRPr/>
          </a:p>
        </p:txBody>
      </p:sp>
      <p:sp>
        <p:nvSpPr>
          <p:cNvPr id="700"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538528834"/>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reserve="1">
  <p:cSld name="BLANK">
    <p:spTree>
      <p:nvGrpSpPr>
        <p:cNvPr id="1" name=""/>
        <p:cNvGrpSpPr/>
        <p:nvPr/>
      </p:nvGrpSpPr>
      <p:grpSpPr>
        <a:xfrm>
          <a:off x="0" y="0"/>
          <a:ext cx="0" cy="0"/>
          <a:chOff x="0" y="0"/>
          <a:chExt cx="0" cy="0"/>
        </a:xfrm>
      </p:grpSpPr>
      <p:pic>
        <p:nvPicPr>
          <p:cNvPr id="312" name="ibm_logo_dark blue-01.png" descr="ibm_logo_dark blue-01.png"/>
          <p:cNvPicPr>
            <a:picLocks noChangeAspect="1"/>
          </p:cNvPicPr>
          <p:nvPr/>
        </p:nvPicPr>
        <p:blipFill>
          <a:blip r:embed="rId2"/>
          <a:stretch>
            <a:fillRect/>
          </a:stretch>
        </p:blipFill>
        <p:spPr>
          <a:xfrm rot="5400000">
            <a:off x="8787923" y="4792099"/>
            <a:ext cx="143009" cy="378646"/>
          </a:xfrm>
          <a:prstGeom prst="rect">
            <a:avLst/>
          </a:prstGeom>
          <a:ln w="12700">
            <a:miter lim="400000"/>
          </a:ln>
        </p:spPr>
      </p:pic>
      <p:sp>
        <p:nvSpPr>
          <p:cNvPr id="314" name="Slide title"/>
          <p:cNvSpPr txBox="1">
            <a:spLocks noGrp="1"/>
          </p:cNvSpPr>
          <p:nvPr>
            <p:ph type="body" sz="quarter" idx="13"/>
          </p:nvPr>
        </p:nvSpPr>
        <p:spPr>
          <a:xfrm>
            <a:off x="190500" y="190677"/>
            <a:ext cx="8858251" cy="370952"/>
          </a:xfrm>
          <a:prstGeom prst="rect">
            <a:avLst/>
          </a:prstGeom>
        </p:spPr>
        <p:txBody>
          <a:bodyPr lIns="45718" tIns="45718" rIns="45718" bIns="45718"/>
          <a:lstStyle>
            <a:lvl1pPr defTabSz="582930">
              <a:lnSpc>
                <a:spcPct val="90000"/>
              </a:lnSpc>
              <a:defRPr sz="2250" b="1">
                <a:solidFill>
                  <a:schemeClr val="accent4"/>
                </a:solidFill>
              </a:defRPr>
            </a:lvl1pPr>
          </a:lstStyle>
          <a:p>
            <a:r>
              <a:rPr dirty="0"/>
              <a:t>Slide title</a:t>
            </a:r>
          </a:p>
        </p:txBody>
      </p:sp>
    </p:spTree>
    <p:extLst>
      <p:ext uri="{BB962C8B-B14F-4D97-AF65-F5344CB8AC3E}">
        <p14:creationId xmlns:p14="http://schemas.microsoft.com/office/powerpoint/2010/main" val="687067229"/>
      </p:ext>
    </p:extLst>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tx">
  <p:cSld name="Two large images slide Light">
    <p:bg>
      <p:bgPr>
        <a:solidFill>
          <a:srgbClr val="FFFFFF"/>
        </a:solidFill>
        <a:effectLst/>
      </p:bgPr>
    </p:bg>
    <p:spTree>
      <p:nvGrpSpPr>
        <p:cNvPr id="1" name=""/>
        <p:cNvGrpSpPr/>
        <p:nvPr/>
      </p:nvGrpSpPr>
      <p:grpSpPr>
        <a:xfrm>
          <a:off x="0" y="0"/>
          <a:ext cx="0" cy="0"/>
          <a:chOff x="0" y="0"/>
          <a:chExt cx="0" cy="0"/>
        </a:xfrm>
      </p:grpSpPr>
      <p:sp>
        <p:nvSpPr>
          <p:cNvPr id="707" name="Confidential"/>
          <p:cNvSpPr txBox="1"/>
          <p:nvPr/>
        </p:nvSpPr>
        <p:spPr>
          <a:xfrm>
            <a:off x="429736" y="4815167"/>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nSpc>
                <a:spcPct val="110000"/>
              </a:lnSpc>
              <a:defRPr sz="1800">
                <a:solidFill>
                  <a:srgbClr val="26475B"/>
                </a:solidFill>
              </a:defRPr>
            </a:lvl1pPr>
          </a:lstStyle>
          <a:p>
            <a:r>
              <a:rPr sz="675"/>
              <a:t>IBM Confidential</a:t>
            </a:r>
          </a:p>
        </p:txBody>
      </p:sp>
      <p:sp>
        <p:nvSpPr>
          <p:cNvPr id="708" name="IBM Design | Hybrid cloud"/>
          <p:cNvSpPr txBox="1"/>
          <p:nvPr/>
        </p:nvSpPr>
        <p:spPr>
          <a:xfrm>
            <a:off x="3904773" y="4815167"/>
            <a:ext cx="13344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gn="ctr">
              <a:lnSpc>
                <a:spcPct val="110000"/>
              </a:lnSpc>
              <a:defRPr sz="1800">
                <a:solidFill>
                  <a:srgbClr val="26475B"/>
                </a:solidFill>
              </a:defRPr>
            </a:lvl1pPr>
          </a:lstStyle>
          <a:p>
            <a:r>
              <a:rPr sz="675"/>
              <a:t>IBM Cloud Platform </a:t>
            </a:r>
          </a:p>
        </p:txBody>
      </p:sp>
      <p:sp>
        <p:nvSpPr>
          <p:cNvPr id="709" name="Body Level One…"/>
          <p:cNvSpPr txBox="1">
            <a:spLocks noGrp="1"/>
          </p:cNvSpPr>
          <p:nvPr>
            <p:ph type="body" sz="quarter" idx="1"/>
          </p:nvPr>
        </p:nvSpPr>
        <p:spPr>
          <a:xfrm>
            <a:off x="8488638" y="4803688"/>
            <a:ext cx="220028" cy="166843"/>
          </a:xfrm>
          <a:prstGeom prst="rect">
            <a:avLst/>
          </a:prstGeom>
        </p:spPr>
        <p:txBody>
          <a:bodyPr lIns="50800" tIns="50800" rIns="50800" bIns="50800">
            <a:normAutofit/>
          </a:bodyPr>
          <a:lstStyle>
            <a:lvl1pPr algn="r" defTabSz="309563">
              <a:lnSpc>
                <a:spcPct val="110000"/>
              </a:lnSpc>
              <a:spcBef>
                <a:spcPts val="0"/>
              </a:spcBef>
              <a:defRPr sz="750" b="0" spc="0">
                <a:solidFill>
                  <a:srgbClr val="26475B"/>
                </a:solidFill>
              </a:defRPr>
            </a:lvl1pPr>
            <a:lvl2pPr marL="92699" indent="-92699" algn="r" defTabSz="309563">
              <a:lnSpc>
                <a:spcPct val="110000"/>
              </a:lnSpc>
              <a:spcBef>
                <a:spcPts val="0"/>
              </a:spcBef>
              <a:defRPr sz="750" b="0" spc="0">
                <a:solidFill>
                  <a:srgbClr val="26475B"/>
                </a:solidFill>
              </a:defRPr>
            </a:lvl2pPr>
            <a:lvl3pPr marL="176638" indent="-92699" algn="r" defTabSz="309563">
              <a:lnSpc>
                <a:spcPct val="110000"/>
              </a:lnSpc>
              <a:spcBef>
                <a:spcPts val="0"/>
              </a:spcBef>
              <a:defRPr sz="750" b="0" spc="0">
                <a:solidFill>
                  <a:srgbClr val="26475B"/>
                </a:solidFill>
              </a:defRPr>
            </a:lvl3pPr>
            <a:lvl4pPr marL="261597" indent="-90147" algn="r" defTabSz="309563">
              <a:lnSpc>
                <a:spcPct val="110000"/>
              </a:lnSpc>
              <a:spcBef>
                <a:spcPts val="0"/>
              </a:spcBef>
              <a:defRPr sz="750" b="0" spc="0">
                <a:solidFill>
                  <a:srgbClr val="26475B"/>
                </a:solidFill>
              </a:defRPr>
            </a:lvl4pPr>
            <a:lvl5pPr marL="329038" indent="-92699" algn="r" defTabSz="309563">
              <a:lnSpc>
                <a:spcPct val="110000"/>
              </a:lnSpc>
              <a:spcBef>
                <a:spcPts val="0"/>
              </a:spcBef>
              <a:defRPr sz="750" b="0" spc="0">
                <a:solidFill>
                  <a:srgbClr val="26475B"/>
                </a:solidFill>
              </a:defRPr>
            </a:lvl5pPr>
          </a:lstStyle>
          <a:p>
            <a:r>
              <a:t>Body Level One</a:t>
            </a:r>
          </a:p>
          <a:p>
            <a:pPr lvl="1"/>
            <a:r>
              <a:t>Body Level Two</a:t>
            </a:r>
          </a:p>
          <a:p>
            <a:pPr lvl="2"/>
            <a:r>
              <a:t>Body Level Three</a:t>
            </a:r>
          </a:p>
          <a:p>
            <a:pPr lvl="3"/>
            <a:r>
              <a:t>Body Level Four</a:t>
            </a:r>
          </a:p>
          <a:p>
            <a:pPr lvl="4"/>
            <a:r>
              <a:t>Body Level Five</a:t>
            </a:r>
          </a:p>
        </p:txBody>
      </p:sp>
      <p:sp>
        <p:nvSpPr>
          <p:cNvPr id="710" name="Image"/>
          <p:cNvSpPr>
            <a:spLocks noGrp="1"/>
          </p:cNvSpPr>
          <p:nvPr>
            <p:ph type="pic" idx="21"/>
          </p:nvPr>
        </p:nvSpPr>
        <p:spPr>
          <a:xfrm>
            <a:off x="2041628" y="235980"/>
            <a:ext cx="9168738" cy="5153007"/>
          </a:xfrm>
          <a:prstGeom prst="rect">
            <a:avLst/>
          </a:prstGeom>
        </p:spPr>
        <p:txBody>
          <a:bodyPr lIns="91439" tIns="45719" rIns="91439" bIns="45719"/>
          <a:lstStyle/>
          <a:p>
            <a:endParaRPr/>
          </a:p>
        </p:txBody>
      </p:sp>
      <p:sp>
        <p:nvSpPr>
          <p:cNvPr id="711" name="Image"/>
          <p:cNvSpPr>
            <a:spLocks noGrp="1"/>
          </p:cNvSpPr>
          <p:nvPr>
            <p:ph type="pic" idx="22"/>
          </p:nvPr>
        </p:nvSpPr>
        <p:spPr>
          <a:xfrm>
            <a:off x="-2089048" y="235980"/>
            <a:ext cx="9168738" cy="5153009"/>
          </a:xfrm>
          <a:prstGeom prst="rect">
            <a:avLst/>
          </a:prstGeom>
        </p:spPr>
        <p:txBody>
          <a:bodyPr lIns="91439" tIns="45719" rIns="91439" bIns="45719"/>
          <a:lstStyle/>
          <a:p>
            <a:endParaRPr/>
          </a:p>
        </p:txBody>
      </p:sp>
      <p:sp>
        <p:nvSpPr>
          <p:cNvPr id="712"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056675177"/>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x">
  <p:cSld name="Centered points slide copy">
    <p:bg>
      <p:bgPr>
        <a:solidFill>
          <a:srgbClr val="000000"/>
        </a:solidFill>
        <a:effectLst/>
      </p:bgPr>
    </p:bg>
    <p:spTree>
      <p:nvGrpSpPr>
        <p:cNvPr id="1" name=""/>
        <p:cNvGrpSpPr/>
        <p:nvPr/>
      </p:nvGrpSpPr>
      <p:grpSpPr>
        <a:xfrm>
          <a:off x="0" y="0"/>
          <a:ext cx="0" cy="0"/>
          <a:chOff x="0" y="0"/>
          <a:chExt cx="0" cy="0"/>
        </a:xfrm>
      </p:grpSpPr>
      <p:sp>
        <p:nvSpPr>
          <p:cNvPr id="719" name="Confidential"/>
          <p:cNvSpPr txBox="1"/>
          <p:nvPr/>
        </p:nvSpPr>
        <p:spPr>
          <a:xfrm>
            <a:off x="429736" y="4815167"/>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nSpc>
                <a:spcPct val="110000"/>
              </a:lnSpc>
              <a:defRPr sz="1800">
                <a:solidFill>
                  <a:srgbClr val="A9A9A9"/>
                </a:solidFill>
              </a:defRPr>
            </a:lvl1pPr>
          </a:lstStyle>
          <a:p>
            <a:r>
              <a:rPr sz="675"/>
              <a:t>IBM Confidential</a:t>
            </a:r>
          </a:p>
        </p:txBody>
      </p:sp>
      <p:sp>
        <p:nvSpPr>
          <p:cNvPr id="720" name="Body Level One…"/>
          <p:cNvSpPr txBox="1">
            <a:spLocks noGrp="1"/>
          </p:cNvSpPr>
          <p:nvPr>
            <p:ph type="body" sz="quarter" idx="1"/>
          </p:nvPr>
        </p:nvSpPr>
        <p:spPr>
          <a:xfrm>
            <a:off x="3904773" y="4813222"/>
            <a:ext cx="1334454" cy="147775"/>
          </a:xfrm>
          <a:prstGeom prst="rect">
            <a:avLst/>
          </a:prstGeom>
        </p:spPr>
        <p:txBody>
          <a:bodyPr lIns="50800" tIns="50800" rIns="50800" bIns="50800" anchor="ctr">
            <a:normAutofit/>
          </a:bodyPr>
          <a:lstStyle>
            <a:lvl1pPr algn="ctr" defTabSz="309563">
              <a:lnSpc>
                <a:spcPct val="110000"/>
              </a:lnSpc>
              <a:spcBef>
                <a:spcPts val="0"/>
              </a:spcBef>
              <a:defRPr sz="675" b="0" spc="0">
                <a:solidFill>
                  <a:srgbClr val="A9A9A9"/>
                </a:solidFill>
              </a:defRPr>
            </a:lvl1pPr>
            <a:lvl2pPr marL="83429" indent="-83429" algn="ctr" defTabSz="309563">
              <a:lnSpc>
                <a:spcPct val="110000"/>
              </a:lnSpc>
              <a:spcBef>
                <a:spcPts val="0"/>
              </a:spcBef>
              <a:defRPr sz="675" b="0" spc="0">
                <a:solidFill>
                  <a:srgbClr val="A9A9A9"/>
                </a:solidFill>
              </a:defRPr>
            </a:lvl2pPr>
            <a:lvl3pPr marL="167368" indent="-83429" algn="ctr" defTabSz="309563">
              <a:lnSpc>
                <a:spcPct val="110000"/>
              </a:lnSpc>
              <a:spcBef>
                <a:spcPts val="0"/>
              </a:spcBef>
              <a:defRPr sz="675" b="0" spc="0">
                <a:solidFill>
                  <a:srgbClr val="A9A9A9"/>
                </a:solidFill>
              </a:defRPr>
            </a:lvl3pPr>
            <a:lvl4pPr marL="252583" indent="-81133" algn="ctr" defTabSz="309563">
              <a:lnSpc>
                <a:spcPct val="110000"/>
              </a:lnSpc>
              <a:spcBef>
                <a:spcPts val="0"/>
              </a:spcBef>
              <a:defRPr sz="675" b="0" spc="0">
                <a:solidFill>
                  <a:srgbClr val="A9A9A9"/>
                </a:solidFill>
              </a:defRPr>
            </a:lvl4pPr>
            <a:lvl5pPr marL="319768" indent="-83429" algn="ctr" defTabSz="309563">
              <a:lnSpc>
                <a:spcPct val="110000"/>
              </a:lnSpc>
              <a:spcBef>
                <a:spcPts val="0"/>
              </a:spcBef>
              <a:defRPr sz="675" b="0" spc="0">
                <a:solidFill>
                  <a:srgbClr val="A9A9A9"/>
                </a:solidFill>
              </a:defRPr>
            </a:lvl5pPr>
          </a:lstStyle>
          <a:p>
            <a:r>
              <a:t>Body Level One</a:t>
            </a:r>
          </a:p>
          <a:p>
            <a:pPr lvl="1"/>
            <a:r>
              <a:t>Body Level Two</a:t>
            </a:r>
          </a:p>
          <a:p>
            <a:pPr lvl="2"/>
            <a:r>
              <a:t>Body Level Three</a:t>
            </a:r>
          </a:p>
          <a:p>
            <a:pPr lvl="3"/>
            <a:r>
              <a:t>Body Level Four</a:t>
            </a:r>
          </a:p>
          <a:p>
            <a:pPr lvl="4"/>
            <a:r>
              <a:t>Body Level Five</a:t>
            </a:r>
          </a:p>
        </p:txBody>
      </p:sp>
      <p:sp>
        <p:nvSpPr>
          <p:cNvPr id="721" name="Text"/>
          <p:cNvSpPr txBox="1">
            <a:spLocks noGrp="1"/>
          </p:cNvSpPr>
          <p:nvPr>
            <p:ph type="body" sz="quarter" idx="21"/>
          </p:nvPr>
        </p:nvSpPr>
        <p:spPr>
          <a:xfrm>
            <a:off x="8603889" y="4803688"/>
            <a:ext cx="220029" cy="166843"/>
          </a:xfrm>
          <a:prstGeom prst="rect">
            <a:avLst/>
          </a:prstGeom>
        </p:spPr>
        <p:txBody>
          <a:bodyPr lIns="50800" tIns="50800" rIns="50800" bIns="50800" anchor="ctr">
            <a:normAutofit/>
          </a:bodyPr>
          <a:lstStyle>
            <a:lvl1pPr indent="47625" defTabSz="1372027">
              <a:lnSpc>
                <a:spcPct val="110000"/>
              </a:lnSpc>
              <a:spcBef>
                <a:spcPts val="0"/>
              </a:spcBef>
              <a:defRPr sz="2000" b="0" spc="0"/>
            </a:lvl1pPr>
          </a:lstStyle>
          <a:p>
            <a:pPr indent="63500" defTabSz="1829369">
              <a:lnSpc>
                <a:spcPct val="110000"/>
              </a:lnSpc>
              <a:spcBef>
                <a:spcPts val="0"/>
              </a:spcBef>
              <a:defRPr sz="2000" b="0" spc="0"/>
            </a:pPr>
            <a:endParaRPr/>
          </a:p>
        </p:txBody>
      </p:sp>
      <p:sp>
        <p:nvSpPr>
          <p:cNvPr id="722" name="Centered points slide"/>
          <p:cNvSpPr txBox="1">
            <a:spLocks noGrp="1"/>
          </p:cNvSpPr>
          <p:nvPr>
            <p:ph type="body" sz="quarter" idx="22"/>
          </p:nvPr>
        </p:nvSpPr>
        <p:spPr>
          <a:xfrm>
            <a:off x="519034" y="685296"/>
            <a:ext cx="3930852" cy="495759"/>
          </a:xfrm>
          <a:prstGeom prst="rect">
            <a:avLst/>
          </a:prstGeom>
        </p:spPr>
        <p:txBody>
          <a:bodyPr>
            <a:normAutofit/>
          </a:bodyPr>
          <a:lstStyle>
            <a:lvl1pPr indent="47625" defTabSz="1372027">
              <a:lnSpc>
                <a:spcPct val="80000"/>
              </a:lnSpc>
              <a:spcBef>
                <a:spcPts val="0"/>
              </a:spcBef>
              <a:defRPr sz="8000" b="0" spc="0"/>
            </a:lvl1pPr>
          </a:lstStyle>
          <a:p>
            <a:pPr indent="63500" defTabSz="1829369">
              <a:lnSpc>
                <a:spcPct val="80000"/>
              </a:lnSpc>
              <a:spcBef>
                <a:spcPts val="0"/>
              </a:spcBef>
              <a:defRPr sz="8000" b="0" spc="0"/>
            </a:pPr>
            <a:endParaRPr/>
          </a:p>
        </p:txBody>
      </p:sp>
      <p:sp>
        <p:nvSpPr>
          <p:cNvPr id="723" name="Rectangle"/>
          <p:cNvSpPr>
            <a:spLocks noGrp="1"/>
          </p:cNvSpPr>
          <p:nvPr>
            <p:ph type="body" sz="quarter" idx="23"/>
          </p:nvPr>
        </p:nvSpPr>
        <p:spPr>
          <a:xfrm>
            <a:off x="539837" y="551600"/>
            <a:ext cx="1142630" cy="64326"/>
          </a:xfrm>
          <a:prstGeom prst="rect">
            <a:avLst/>
          </a:prstGeom>
          <a:solidFill>
            <a:srgbClr val="A875FC"/>
          </a:solidFill>
        </p:spPr>
        <p:txBody>
          <a:bodyPr lIns="71435" tIns="71435" rIns="71435" bIns="71435" anchor="ctr">
            <a:normAutofit/>
          </a:bodyPr>
          <a:lstStyle/>
          <a:p>
            <a:pPr>
              <a:defRPr spc="100"/>
            </a:pPr>
            <a:endParaRPr/>
          </a:p>
        </p:txBody>
      </p:sp>
      <p:sp>
        <p:nvSpPr>
          <p:cNvPr id="724" name="Circle"/>
          <p:cNvSpPr>
            <a:spLocks noGrp="1"/>
          </p:cNvSpPr>
          <p:nvPr>
            <p:ph type="body" sz="quarter" idx="24"/>
          </p:nvPr>
        </p:nvSpPr>
        <p:spPr>
          <a:xfrm>
            <a:off x="626332" y="1727662"/>
            <a:ext cx="287369" cy="287635"/>
          </a:xfrm>
          <a:prstGeom prst="rect">
            <a:avLst/>
          </a:prstGeom>
          <a:solidFill>
            <a:srgbClr val="FFFFFF"/>
          </a:solidFill>
        </p:spPr>
        <p:txBody>
          <a:bodyPr lIns="71435" tIns="71435" rIns="71435" bIns="71435">
            <a:normAutofit/>
          </a:bodyPr>
          <a:lstStyle/>
          <a:p>
            <a:pPr>
              <a:defRPr spc="100"/>
            </a:pPr>
            <a:endParaRPr/>
          </a:p>
        </p:txBody>
      </p:sp>
      <p:sp>
        <p:nvSpPr>
          <p:cNvPr id="725" name="Completely reconceptualize transparent networks for B2C content. Enthusiastically productivate real-time catalysts for change for Completely reconceptualize transparent networks for B2C content. Enthusiastically productivate real-time catalysts for chang"/>
          <p:cNvSpPr txBox="1">
            <a:spLocks noGrp="1"/>
          </p:cNvSpPr>
          <p:nvPr>
            <p:ph type="body" sz="quarter" idx="25"/>
          </p:nvPr>
        </p:nvSpPr>
        <p:spPr>
          <a:xfrm>
            <a:off x="576340" y="2733510"/>
            <a:ext cx="1704977" cy="1686058"/>
          </a:xfrm>
          <a:prstGeom prst="rect">
            <a:avLst/>
          </a:prstGeom>
        </p:spPr>
        <p:txBody>
          <a:bodyPr>
            <a:normAutofit/>
          </a:bodyPr>
          <a:lstStyle>
            <a:lvl1pPr indent="47625" defTabSz="1372027">
              <a:lnSpc>
                <a:spcPct val="110000"/>
              </a:lnSpc>
              <a:spcBef>
                <a:spcPts val="0"/>
              </a:spcBef>
              <a:defRPr sz="2000" b="0" spc="0"/>
            </a:lvl1pPr>
          </a:lstStyle>
          <a:p>
            <a:pPr indent="63500" defTabSz="1829369">
              <a:lnSpc>
                <a:spcPct val="110000"/>
              </a:lnSpc>
              <a:spcBef>
                <a:spcPts val="0"/>
              </a:spcBef>
              <a:defRPr sz="2000" b="0" spc="0"/>
            </a:pPr>
            <a:endParaRPr/>
          </a:p>
        </p:txBody>
      </p:sp>
      <p:sp>
        <p:nvSpPr>
          <p:cNvPr id="726" name="Philosophical debates have arisen over the present and future use of technology"/>
          <p:cNvSpPr txBox="1">
            <a:spLocks noGrp="1"/>
          </p:cNvSpPr>
          <p:nvPr>
            <p:ph type="body" sz="quarter" idx="26"/>
          </p:nvPr>
        </p:nvSpPr>
        <p:spPr>
          <a:xfrm>
            <a:off x="571103" y="2192664"/>
            <a:ext cx="1629728" cy="371820"/>
          </a:xfrm>
          <a:prstGeom prst="rect">
            <a:avLst/>
          </a:prstGeom>
        </p:spPr>
        <p:txBody>
          <a:bodyPr>
            <a:normAutofit/>
          </a:bodyPr>
          <a:lstStyle>
            <a:lvl1pPr indent="47625" defTabSz="1372027">
              <a:spcBef>
                <a:spcPts val="0"/>
              </a:spcBef>
              <a:defRPr sz="3000" b="0" cap="all" spc="100"/>
            </a:lvl1pPr>
          </a:lstStyle>
          <a:p>
            <a:pPr indent="63500" defTabSz="1829369">
              <a:spcBef>
                <a:spcPts val="0"/>
              </a:spcBef>
              <a:defRPr sz="3000" b="0" cap="all" spc="100"/>
            </a:pPr>
            <a:endParaRPr/>
          </a:p>
        </p:txBody>
      </p:sp>
      <p:sp>
        <p:nvSpPr>
          <p:cNvPr id="727" name="Circle"/>
          <p:cNvSpPr>
            <a:spLocks noGrp="1"/>
          </p:cNvSpPr>
          <p:nvPr>
            <p:ph type="body" sz="quarter" idx="27"/>
          </p:nvPr>
        </p:nvSpPr>
        <p:spPr>
          <a:xfrm>
            <a:off x="2734533" y="1727662"/>
            <a:ext cx="287369" cy="287635"/>
          </a:xfrm>
          <a:prstGeom prst="rect">
            <a:avLst/>
          </a:prstGeom>
          <a:solidFill>
            <a:srgbClr val="FFFFFF"/>
          </a:solidFill>
        </p:spPr>
        <p:txBody>
          <a:bodyPr lIns="71435" tIns="71435" rIns="71435" bIns="71435">
            <a:normAutofit/>
          </a:bodyPr>
          <a:lstStyle/>
          <a:p>
            <a:pPr>
              <a:defRPr spc="100"/>
            </a:pPr>
            <a:endParaRPr/>
          </a:p>
        </p:txBody>
      </p:sp>
      <p:sp>
        <p:nvSpPr>
          <p:cNvPr id="728" name="Completely reconceptualize transparent networks for B2C content. Enthusiastically productivate real-time catalysts for change for Completely reconceptualize transparent networks for B2C content. Enthusiastically productivate real-time catalysts for chang"/>
          <p:cNvSpPr txBox="1">
            <a:spLocks noGrp="1"/>
          </p:cNvSpPr>
          <p:nvPr>
            <p:ph type="body" sz="quarter" idx="28"/>
          </p:nvPr>
        </p:nvSpPr>
        <p:spPr>
          <a:xfrm>
            <a:off x="2684540" y="2733510"/>
            <a:ext cx="1704977" cy="1686058"/>
          </a:xfrm>
          <a:prstGeom prst="rect">
            <a:avLst/>
          </a:prstGeom>
        </p:spPr>
        <p:txBody>
          <a:bodyPr>
            <a:normAutofit/>
          </a:bodyPr>
          <a:lstStyle>
            <a:lvl1pPr indent="47625" defTabSz="1372027">
              <a:lnSpc>
                <a:spcPct val="110000"/>
              </a:lnSpc>
              <a:spcBef>
                <a:spcPts val="0"/>
              </a:spcBef>
              <a:defRPr sz="2000" b="0" spc="0"/>
            </a:lvl1pPr>
          </a:lstStyle>
          <a:p>
            <a:pPr indent="63500" defTabSz="1829369">
              <a:lnSpc>
                <a:spcPct val="110000"/>
              </a:lnSpc>
              <a:spcBef>
                <a:spcPts val="0"/>
              </a:spcBef>
              <a:defRPr sz="2000" b="0" spc="0"/>
            </a:pPr>
            <a:endParaRPr/>
          </a:p>
        </p:txBody>
      </p:sp>
      <p:sp>
        <p:nvSpPr>
          <p:cNvPr id="729" name="Philosophical debates have arisen over the present and future use of technology"/>
          <p:cNvSpPr txBox="1">
            <a:spLocks noGrp="1"/>
          </p:cNvSpPr>
          <p:nvPr>
            <p:ph type="body" sz="quarter" idx="29"/>
          </p:nvPr>
        </p:nvSpPr>
        <p:spPr>
          <a:xfrm>
            <a:off x="2679303" y="2192664"/>
            <a:ext cx="1629728" cy="371820"/>
          </a:xfrm>
          <a:prstGeom prst="rect">
            <a:avLst/>
          </a:prstGeom>
        </p:spPr>
        <p:txBody>
          <a:bodyPr>
            <a:normAutofit/>
          </a:bodyPr>
          <a:lstStyle>
            <a:lvl1pPr indent="47625" defTabSz="1372027">
              <a:spcBef>
                <a:spcPts val="0"/>
              </a:spcBef>
              <a:defRPr sz="3000" b="0" cap="all" spc="100"/>
            </a:lvl1pPr>
          </a:lstStyle>
          <a:p>
            <a:pPr indent="63500" defTabSz="1829369">
              <a:spcBef>
                <a:spcPts val="0"/>
              </a:spcBef>
              <a:defRPr sz="3000" b="0" cap="all" spc="100"/>
            </a:pPr>
            <a:endParaRPr/>
          </a:p>
        </p:txBody>
      </p:sp>
      <p:sp>
        <p:nvSpPr>
          <p:cNvPr id="730" name="Circle"/>
          <p:cNvSpPr>
            <a:spLocks noGrp="1"/>
          </p:cNvSpPr>
          <p:nvPr>
            <p:ph type="body" sz="quarter" idx="30"/>
          </p:nvPr>
        </p:nvSpPr>
        <p:spPr>
          <a:xfrm>
            <a:off x="4804632" y="1727662"/>
            <a:ext cx="287369" cy="287635"/>
          </a:xfrm>
          <a:prstGeom prst="rect">
            <a:avLst/>
          </a:prstGeom>
          <a:solidFill>
            <a:srgbClr val="FFFFFF"/>
          </a:solidFill>
        </p:spPr>
        <p:txBody>
          <a:bodyPr lIns="71435" tIns="71435" rIns="71435" bIns="71435">
            <a:normAutofit/>
          </a:bodyPr>
          <a:lstStyle/>
          <a:p>
            <a:pPr>
              <a:defRPr spc="100"/>
            </a:pPr>
            <a:endParaRPr/>
          </a:p>
        </p:txBody>
      </p:sp>
      <p:sp>
        <p:nvSpPr>
          <p:cNvPr id="731" name="Completely reconceptualize transparent networks for B2C content. Enthusiastically productivate real-time catalysts for change for Completely reconceptualize transparent networks for B2C content. Enthusiastically productivate real-time catalysts for chang"/>
          <p:cNvSpPr txBox="1">
            <a:spLocks noGrp="1"/>
          </p:cNvSpPr>
          <p:nvPr>
            <p:ph type="body" sz="quarter" idx="31"/>
          </p:nvPr>
        </p:nvSpPr>
        <p:spPr>
          <a:xfrm>
            <a:off x="4754641" y="2733510"/>
            <a:ext cx="1704977" cy="1686058"/>
          </a:xfrm>
          <a:prstGeom prst="rect">
            <a:avLst/>
          </a:prstGeom>
        </p:spPr>
        <p:txBody>
          <a:bodyPr>
            <a:normAutofit/>
          </a:bodyPr>
          <a:lstStyle>
            <a:lvl1pPr indent="47625" defTabSz="1372027">
              <a:lnSpc>
                <a:spcPct val="110000"/>
              </a:lnSpc>
              <a:spcBef>
                <a:spcPts val="0"/>
              </a:spcBef>
              <a:defRPr sz="2000" b="0" spc="0"/>
            </a:lvl1pPr>
          </a:lstStyle>
          <a:p>
            <a:pPr indent="63500" defTabSz="1829369">
              <a:lnSpc>
                <a:spcPct val="110000"/>
              </a:lnSpc>
              <a:spcBef>
                <a:spcPts val="0"/>
              </a:spcBef>
              <a:defRPr sz="2000" b="0" spc="0"/>
            </a:pPr>
            <a:endParaRPr/>
          </a:p>
        </p:txBody>
      </p:sp>
      <p:sp>
        <p:nvSpPr>
          <p:cNvPr id="732" name="Philosophical debates have arisen over the present and future use of technology"/>
          <p:cNvSpPr txBox="1">
            <a:spLocks noGrp="1"/>
          </p:cNvSpPr>
          <p:nvPr>
            <p:ph type="body" sz="quarter" idx="32"/>
          </p:nvPr>
        </p:nvSpPr>
        <p:spPr>
          <a:xfrm>
            <a:off x="4749403" y="2192664"/>
            <a:ext cx="1629728" cy="371820"/>
          </a:xfrm>
          <a:prstGeom prst="rect">
            <a:avLst/>
          </a:prstGeom>
        </p:spPr>
        <p:txBody>
          <a:bodyPr>
            <a:normAutofit/>
          </a:bodyPr>
          <a:lstStyle>
            <a:lvl1pPr indent="47625" defTabSz="1372027">
              <a:spcBef>
                <a:spcPts val="0"/>
              </a:spcBef>
              <a:defRPr sz="3000" b="0" cap="all" spc="100"/>
            </a:lvl1pPr>
          </a:lstStyle>
          <a:p>
            <a:pPr indent="63500" defTabSz="1829369">
              <a:spcBef>
                <a:spcPts val="0"/>
              </a:spcBef>
              <a:defRPr sz="3000" b="0" cap="all" spc="100"/>
            </a:pPr>
            <a:endParaRPr/>
          </a:p>
        </p:txBody>
      </p:sp>
      <p:sp>
        <p:nvSpPr>
          <p:cNvPr id="733" name="Circle"/>
          <p:cNvSpPr>
            <a:spLocks noGrp="1"/>
          </p:cNvSpPr>
          <p:nvPr>
            <p:ph type="body" sz="quarter" idx="33"/>
          </p:nvPr>
        </p:nvSpPr>
        <p:spPr>
          <a:xfrm>
            <a:off x="6922357" y="1727662"/>
            <a:ext cx="287369" cy="287635"/>
          </a:xfrm>
          <a:prstGeom prst="rect">
            <a:avLst/>
          </a:prstGeom>
          <a:solidFill>
            <a:srgbClr val="FFFFFF"/>
          </a:solidFill>
        </p:spPr>
        <p:txBody>
          <a:bodyPr lIns="71435" tIns="71435" rIns="71435" bIns="71435">
            <a:normAutofit/>
          </a:bodyPr>
          <a:lstStyle/>
          <a:p>
            <a:pPr>
              <a:defRPr spc="100"/>
            </a:pPr>
            <a:endParaRPr/>
          </a:p>
        </p:txBody>
      </p:sp>
      <p:sp>
        <p:nvSpPr>
          <p:cNvPr id="734" name="Completely reconceptualize transparent networks for B2C content. Enthusiastically productivate real-time catalysts for change for Completely reconceptualize transparent networks for B2C content. Enthusiastically productivate real-time catalysts for chang"/>
          <p:cNvSpPr txBox="1">
            <a:spLocks noGrp="1"/>
          </p:cNvSpPr>
          <p:nvPr>
            <p:ph type="body" sz="quarter" idx="34"/>
          </p:nvPr>
        </p:nvSpPr>
        <p:spPr>
          <a:xfrm>
            <a:off x="6872366" y="2733510"/>
            <a:ext cx="1704977" cy="1686058"/>
          </a:xfrm>
          <a:prstGeom prst="rect">
            <a:avLst/>
          </a:prstGeom>
        </p:spPr>
        <p:txBody>
          <a:bodyPr>
            <a:normAutofit/>
          </a:bodyPr>
          <a:lstStyle>
            <a:lvl1pPr indent="47625" defTabSz="1372027">
              <a:lnSpc>
                <a:spcPct val="110000"/>
              </a:lnSpc>
              <a:spcBef>
                <a:spcPts val="0"/>
              </a:spcBef>
              <a:defRPr sz="2000" b="0" spc="0"/>
            </a:lvl1pPr>
          </a:lstStyle>
          <a:p>
            <a:pPr indent="63500" defTabSz="1829369">
              <a:lnSpc>
                <a:spcPct val="110000"/>
              </a:lnSpc>
              <a:spcBef>
                <a:spcPts val="0"/>
              </a:spcBef>
              <a:defRPr sz="2000" b="0" spc="0"/>
            </a:pPr>
            <a:endParaRPr/>
          </a:p>
        </p:txBody>
      </p:sp>
      <p:sp>
        <p:nvSpPr>
          <p:cNvPr id="735" name="Philosophical debates have arisen over the present and future use of technology"/>
          <p:cNvSpPr txBox="1">
            <a:spLocks noGrp="1"/>
          </p:cNvSpPr>
          <p:nvPr>
            <p:ph type="body" sz="quarter" idx="35"/>
          </p:nvPr>
        </p:nvSpPr>
        <p:spPr>
          <a:xfrm>
            <a:off x="6867128" y="2192664"/>
            <a:ext cx="1629728" cy="371820"/>
          </a:xfrm>
          <a:prstGeom prst="rect">
            <a:avLst/>
          </a:prstGeom>
        </p:spPr>
        <p:txBody>
          <a:bodyPr>
            <a:normAutofit/>
          </a:bodyPr>
          <a:lstStyle>
            <a:lvl1pPr indent="47625" defTabSz="1372027">
              <a:spcBef>
                <a:spcPts val="0"/>
              </a:spcBef>
              <a:defRPr sz="3000" b="0" cap="all" spc="100"/>
            </a:lvl1pPr>
          </a:lstStyle>
          <a:p>
            <a:pPr indent="63500" defTabSz="1829369">
              <a:spcBef>
                <a:spcPts val="0"/>
              </a:spcBef>
              <a:defRPr sz="3000" b="0" cap="all" spc="100"/>
            </a:pPr>
            <a:endParaRPr/>
          </a:p>
        </p:txBody>
      </p:sp>
      <p:sp>
        <p:nvSpPr>
          <p:cNvPr id="736" name="1"/>
          <p:cNvSpPr txBox="1">
            <a:spLocks noGrp="1"/>
          </p:cNvSpPr>
          <p:nvPr>
            <p:ph type="body" sz="quarter" idx="36"/>
          </p:nvPr>
        </p:nvSpPr>
        <p:spPr>
          <a:xfrm>
            <a:off x="669408" y="1689740"/>
            <a:ext cx="201216" cy="363477"/>
          </a:xfrm>
          <a:prstGeom prst="rect">
            <a:avLst/>
          </a:prstGeom>
        </p:spPr>
        <p:txBody>
          <a:bodyPr lIns="71435" tIns="71435" rIns="71435" bIns="71435">
            <a:normAutofit/>
          </a:bodyPr>
          <a:lstStyle>
            <a:lvl1pPr indent="47625" algn="ctr" defTabSz="1372027">
              <a:lnSpc>
                <a:spcPct val="150000"/>
              </a:lnSpc>
              <a:spcBef>
                <a:spcPts val="0"/>
              </a:spcBef>
              <a:defRPr sz="5000" b="0" spc="0">
                <a:solidFill>
                  <a:srgbClr val="242E3F"/>
                </a:solidFill>
              </a:defRPr>
            </a:lvl1pPr>
          </a:lstStyle>
          <a:p>
            <a:pPr indent="63500" algn="ctr" defTabSz="1829369">
              <a:lnSpc>
                <a:spcPct val="150000"/>
              </a:lnSpc>
              <a:spcBef>
                <a:spcPts val="0"/>
              </a:spcBef>
              <a:defRPr sz="5000" b="0" spc="0">
                <a:solidFill>
                  <a:srgbClr val="242E3F"/>
                </a:solidFill>
              </a:defRPr>
            </a:pPr>
            <a:endParaRPr/>
          </a:p>
        </p:txBody>
      </p:sp>
      <p:sp>
        <p:nvSpPr>
          <p:cNvPr id="737" name="2"/>
          <p:cNvSpPr txBox="1">
            <a:spLocks noGrp="1"/>
          </p:cNvSpPr>
          <p:nvPr>
            <p:ph type="body" sz="quarter" idx="37"/>
          </p:nvPr>
        </p:nvSpPr>
        <p:spPr>
          <a:xfrm>
            <a:off x="2777609" y="1689740"/>
            <a:ext cx="201216" cy="363477"/>
          </a:xfrm>
          <a:prstGeom prst="rect">
            <a:avLst/>
          </a:prstGeom>
        </p:spPr>
        <p:txBody>
          <a:bodyPr lIns="71435" tIns="71435" rIns="71435" bIns="71435">
            <a:normAutofit/>
          </a:bodyPr>
          <a:lstStyle>
            <a:lvl1pPr indent="47625" algn="ctr" defTabSz="1372027">
              <a:lnSpc>
                <a:spcPct val="150000"/>
              </a:lnSpc>
              <a:spcBef>
                <a:spcPts val="0"/>
              </a:spcBef>
              <a:defRPr sz="5000" b="0" spc="0">
                <a:solidFill>
                  <a:srgbClr val="242E3F"/>
                </a:solidFill>
              </a:defRPr>
            </a:lvl1pPr>
          </a:lstStyle>
          <a:p>
            <a:pPr indent="63500" algn="ctr" defTabSz="1829369">
              <a:lnSpc>
                <a:spcPct val="150000"/>
              </a:lnSpc>
              <a:spcBef>
                <a:spcPts val="0"/>
              </a:spcBef>
              <a:defRPr sz="5000" b="0" spc="0">
                <a:solidFill>
                  <a:srgbClr val="242E3F"/>
                </a:solidFill>
              </a:defRPr>
            </a:pPr>
            <a:endParaRPr/>
          </a:p>
        </p:txBody>
      </p:sp>
      <p:sp>
        <p:nvSpPr>
          <p:cNvPr id="738" name="3"/>
          <p:cNvSpPr txBox="1">
            <a:spLocks noGrp="1"/>
          </p:cNvSpPr>
          <p:nvPr>
            <p:ph type="body" sz="quarter" idx="38"/>
          </p:nvPr>
        </p:nvSpPr>
        <p:spPr>
          <a:xfrm>
            <a:off x="4855646" y="1689740"/>
            <a:ext cx="201216" cy="363477"/>
          </a:xfrm>
          <a:prstGeom prst="rect">
            <a:avLst/>
          </a:prstGeom>
        </p:spPr>
        <p:txBody>
          <a:bodyPr lIns="71435" tIns="71435" rIns="71435" bIns="71435">
            <a:normAutofit/>
          </a:bodyPr>
          <a:lstStyle>
            <a:lvl1pPr indent="47625" algn="ctr" defTabSz="1372027">
              <a:lnSpc>
                <a:spcPct val="150000"/>
              </a:lnSpc>
              <a:spcBef>
                <a:spcPts val="0"/>
              </a:spcBef>
              <a:defRPr sz="5000" b="0" spc="0">
                <a:solidFill>
                  <a:srgbClr val="242E3F"/>
                </a:solidFill>
              </a:defRPr>
            </a:lvl1pPr>
          </a:lstStyle>
          <a:p>
            <a:pPr indent="63500" algn="ctr" defTabSz="1829369">
              <a:lnSpc>
                <a:spcPct val="150000"/>
              </a:lnSpc>
              <a:spcBef>
                <a:spcPts val="0"/>
              </a:spcBef>
              <a:defRPr sz="5000" b="0" spc="0">
                <a:solidFill>
                  <a:srgbClr val="242E3F"/>
                </a:solidFill>
              </a:defRPr>
            </a:pPr>
            <a:endParaRPr/>
          </a:p>
        </p:txBody>
      </p:sp>
      <p:sp>
        <p:nvSpPr>
          <p:cNvPr id="739" name="4"/>
          <p:cNvSpPr txBox="1">
            <a:spLocks noGrp="1"/>
          </p:cNvSpPr>
          <p:nvPr>
            <p:ph type="body" sz="quarter" idx="39"/>
          </p:nvPr>
        </p:nvSpPr>
        <p:spPr>
          <a:xfrm>
            <a:off x="6960671" y="1689740"/>
            <a:ext cx="201216" cy="363477"/>
          </a:xfrm>
          <a:prstGeom prst="rect">
            <a:avLst/>
          </a:prstGeom>
        </p:spPr>
        <p:txBody>
          <a:bodyPr lIns="71435" tIns="71435" rIns="71435" bIns="71435">
            <a:normAutofit/>
          </a:bodyPr>
          <a:lstStyle>
            <a:lvl1pPr indent="47625" algn="ctr" defTabSz="1372027">
              <a:lnSpc>
                <a:spcPct val="150000"/>
              </a:lnSpc>
              <a:spcBef>
                <a:spcPts val="0"/>
              </a:spcBef>
              <a:defRPr sz="5000" b="0" spc="0">
                <a:solidFill>
                  <a:srgbClr val="242E3F"/>
                </a:solidFill>
              </a:defRPr>
            </a:lvl1pPr>
          </a:lstStyle>
          <a:p>
            <a:pPr indent="63500" algn="ctr" defTabSz="1829369">
              <a:lnSpc>
                <a:spcPct val="150000"/>
              </a:lnSpc>
              <a:spcBef>
                <a:spcPts val="0"/>
              </a:spcBef>
              <a:defRPr sz="5000" b="0" spc="0">
                <a:solidFill>
                  <a:srgbClr val="242E3F"/>
                </a:solidFill>
              </a:defRPr>
            </a:pPr>
            <a:endParaRPr/>
          </a:p>
        </p:txBody>
      </p:sp>
      <p:sp>
        <p:nvSpPr>
          <p:cNvPr id="740"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628941511"/>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x">
  <p:cSld name="Centered points slide Light">
    <p:bg>
      <p:bgPr>
        <a:solidFill>
          <a:srgbClr val="FFFFFF"/>
        </a:solidFill>
        <a:effectLst/>
      </p:bgPr>
    </p:bg>
    <p:spTree>
      <p:nvGrpSpPr>
        <p:cNvPr id="1" name=""/>
        <p:cNvGrpSpPr/>
        <p:nvPr/>
      </p:nvGrpSpPr>
      <p:grpSpPr>
        <a:xfrm>
          <a:off x="0" y="0"/>
          <a:ext cx="0" cy="0"/>
          <a:chOff x="0" y="0"/>
          <a:chExt cx="0" cy="0"/>
        </a:xfrm>
      </p:grpSpPr>
      <p:sp>
        <p:nvSpPr>
          <p:cNvPr id="747" name="Confidential"/>
          <p:cNvSpPr txBox="1"/>
          <p:nvPr/>
        </p:nvSpPr>
        <p:spPr>
          <a:xfrm>
            <a:off x="429736" y="4815167"/>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nSpc>
                <a:spcPct val="110000"/>
              </a:lnSpc>
              <a:defRPr sz="1800">
                <a:solidFill>
                  <a:srgbClr val="26475B"/>
                </a:solidFill>
              </a:defRPr>
            </a:lvl1pPr>
          </a:lstStyle>
          <a:p>
            <a:r>
              <a:rPr sz="675"/>
              <a:t>IBM Confidential</a:t>
            </a:r>
          </a:p>
        </p:txBody>
      </p:sp>
      <p:sp>
        <p:nvSpPr>
          <p:cNvPr id="748" name="IBM Design | Hybrid cloud"/>
          <p:cNvSpPr txBox="1"/>
          <p:nvPr/>
        </p:nvSpPr>
        <p:spPr>
          <a:xfrm>
            <a:off x="3904773" y="4815167"/>
            <a:ext cx="13344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gn="ctr">
              <a:lnSpc>
                <a:spcPct val="110000"/>
              </a:lnSpc>
              <a:defRPr sz="1800">
                <a:solidFill>
                  <a:srgbClr val="26475B"/>
                </a:solidFill>
              </a:defRPr>
            </a:lvl1pPr>
          </a:lstStyle>
          <a:p>
            <a:r>
              <a:rPr sz="675"/>
              <a:t>IBM Cloud Platform </a:t>
            </a:r>
          </a:p>
        </p:txBody>
      </p:sp>
      <p:sp>
        <p:nvSpPr>
          <p:cNvPr id="749" name="Slide Number"/>
          <p:cNvSpPr txBox="1">
            <a:spLocks noGrp="1"/>
          </p:cNvSpPr>
          <p:nvPr>
            <p:ph type="sldNum" sz="quarter" idx="2"/>
          </p:nvPr>
        </p:nvSpPr>
        <p:spPr>
          <a:xfrm>
            <a:off x="8603889" y="4774931"/>
            <a:ext cx="219612" cy="224357"/>
          </a:xfrm>
          <a:prstGeom prst="rect">
            <a:avLst/>
          </a:prstGeom>
        </p:spPr>
        <p:txBody>
          <a:bodyPr lIns="50800" tIns="50800" rIns="50800" bIns="50800"/>
          <a:lstStyle>
            <a:lvl1pPr algn="l">
              <a:lnSpc>
                <a:spcPct val="110000"/>
              </a:lnSpc>
              <a:defRPr sz="750" spc="0">
                <a:solidFill>
                  <a:srgbClr val="26475B"/>
                </a:solidFill>
                <a:latin typeface="+mj-lt"/>
                <a:ea typeface="+mj-ea"/>
                <a:cs typeface="+mj-cs"/>
                <a:sym typeface="Helvetica"/>
              </a:defRPr>
            </a:lvl1pPr>
          </a:lstStyle>
          <a:p>
            <a:fld id="{86CB4B4D-7CA3-9044-876B-883B54F8677D}" type="slidenum">
              <a:t>‹#›</a:t>
            </a:fld>
            <a:endParaRPr/>
          </a:p>
        </p:txBody>
      </p:sp>
      <p:sp>
        <p:nvSpPr>
          <p:cNvPr id="750" name="Centered points slide"/>
          <p:cNvSpPr txBox="1"/>
          <p:nvPr/>
        </p:nvSpPr>
        <p:spPr>
          <a:xfrm>
            <a:off x="519034" y="685295"/>
            <a:ext cx="3930852"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80000"/>
              </a:lnSpc>
              <a:defRPr sz="8000">
                <a:solidFill>
                  <a:srgbClr val="595959"/>
                </a:solidFill>
              </a:defRPr>
            </a:lvl1pPr>
          </a:lstStyle>
          <a:p>
            <a:r>
              <a:rPr sz="3000"/>
              <a:t>Centered points slide</a:t>
            </a:r>
          </a:p>
        </p:txBody>
      </p:sp>
      <p:sp>
        <p:nvSpPr>
          <p:cNvPr id="751" name="Rectangle"/>
          <p:cNvSpPr/>
          <p:nvPr/>
        </p:nvSpPr>
        <p:spPr>
          <a:xfrm>
            <a:off x="539837" y="551600"/>
            <a:ext cx="1142630" cy="64326"/>
          </a:xfrm>
          <a:prstGeom prst="rect">
            <a:avLst/>
          </a:prstGeom>
          <a:solidFill>
            <a:srgbClr val="A875FC"/>
          </a:solidFill>
          <a:ln w="12700">
            <a:miter lim="400000"/>
          </a:ln>
        </p:spPr>
        <p:txBody>
          <a:bodyPr lIns="20091" tIns="20091" rIns="20091" bIns="20091" anchor="ctr"/>
          <a:lstStyle/>
          <a:p>
            <a:pPr indent="0" defTabSz="309563">
              <a:lnSpc>
                <a:spcPct val="150000"/>
              </a:lnSpc>
              <a:defRPr sz="3200">
                <a:solidFill>
                  <a:srgbClr val="9855D4"/>
                </a:solidFill>
              </a:defRPr>
            </a:pPr>
            <a:endParaRPr sz="1200"/>
          </a:p>
        </p:txBody>
      </p:sp>
      <p:sp>
        <p:nvSpPr>
          <p:cNvPr id="752" name="Circle"/>
          <p:cNvSpPr/>
          <p:nvPr/>
        </p:nvSpPr>
        <p:spPr>
          <a:xfrm>
            <a:off x="566816" y="1668090"/>
            <a:ext cx="406402" cy="406777"/>
          </a:xfrm>
          <a:prstGeom prst="ellipse">
            <a:avLst/>
          </a:prstGeom>
          <a:solidFill>
            <a:srgbClr val="595959"/>
          </a:solidFill>
          <a:ln w="12700">
            <a:miter lim="400000"/>
          </a:ln>
        </p:spPr>
        <p:txBody>
          <a:bodyPr lIns="20091" tIns="20091" rIns="20091" bIns="20091"/>
          <a:lstStyle/>
          <a:p>
            <a:pPr indent="0" defTabSz="309563">
              <a:lnSpc>
                <a:spcPct val="90000"/>
              </a:lnSpc>
              <a:defRPr sz="3600" b="1" spc="180">
                <a:solidFill>
                  <a:srgbClr val="595959"/>
                </a:solidFill>
              </a:defRPr>
            </a:pPr>
            <a:endParaRPr sz="1350"/>
          </a:p>
        </p:txBody>
      </p:sp>
      <p:sp>
        <p:nvSpPr>
          <p:cNvPr id="753" name="Completely reconceptualize transparent networks for B2C content. Enthusiastically productivate real-time catalysts for change for Completely reconceptualize transparent networks for B2C content. Enthusiastically productivate real-time catalysts for chang"/>
          <p:cNvSpPr txBox="1"/>
          <p:nvPr/>
        </p:nvSpPr>
        <p:spPr>
          <a:xfrm>
            <a:off x="576340" y="2733510"/>
            <a:ext cx="1704977" cy="15136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nSpc>
                <a:spcPct val="110000"/>
              </a:lnSpc>
              <a:defRPr sz="2000">
                <a:solidFill>
                  <a:srgbClr val="595959"/>
                </a:solidFill>
              </a:defRPr>
            </a:pPr>
            <a:r>
              <a:rPr sz="750"/>
              <a:t>Enthusiastically productivate real-time catalysts for change for Completely reconceptualize transparent networks for B2C content. Enthusiastically productivity real-time catalysts for change for Completely reconceptualize transparent networks for B2C content.</a:t>
            </a:r>
            <a:br>
              <a:rPr sz="750"/>
            </a:br>
            <a:r>
              <a:rPr sz="750"/>
              <a:t>productivity real-time catalysts for change for Completely reconceptualize transparent networks for B2C content.</a:t>
            </a:r>
          </a:p>
          <a:p>
            <a:pPr>
              <a:lnSpc>
                <a:spcPct val="110000"/>
              </a:lnSpc>
              <a:defRPr sz="2000">
                <a:solidFill>
                  <a:srgbClr val="595959"/>
                </a:solidFill>
              </a:defRPr>
            </a:pPr>
            <a:r>
              <a:rPr sz="750"/>
              <a:t>Enthusiastically productivity real-time catalysts for change for Completely.</a:t>
            </a:r>
          </a:p>
        </p:txBody>
      </p:sp>
      <p:sp>
        <p:nvSpPr>
          <p:cNvPr id="754" name="Philosophical debates have arisen over the present and future use of technology"/>
          <p:cNvSpPr txBox="1"/>
          <p:nvPr/>
        </p:nvSpPr>
        <p:spPr>
          <a:xfrm>
            <a:off x="572989" y="2189724"/>
            <a:ext cx="1629728" cy="3462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3000" cap="all">
                <a:solidFill>
                  <a:srgbClr val="595959"/>
                </a:solidFill>
              </a:defRPr>
            </a:lvl1pPr>
          </a:lstStyle>
          <a:p>
            <a:r>
              <a:rPr sz="1125"/>
              <a:t>debates over use of technology</a:t>
            </a:r>
          </a:p>
        </p:txBody>
      </p:sp>
      <p:sp>
        <p:nvSpPr>
          <p:cNvPr id="755" name="Circle"/>
          <p:cNvSpPr/>
          <p:nvPr/>
        </p:nvSpPr>
        <p:spPr>
          <a:xfrm>
            <a:off x="2675016" y="1668090"/>
            <a:ext cx="406401" cy="406777"/>
          </a:xfrm>
          <a:prstGeom prst="ellipse">
            <a:avLst/>
          </a:prstGeom>
          <a:solidFill>
            <a:srgbClr val="595959"/>
          </a:solidFill>
          <a:ln w="12700">
            <a:miter lim="400000"/>
          </a:ln>
        </p:spPr>
        <p:txBody>
          <a:bodyPr lIns="20091" tIns="20091" rIns="20091" bIns="20091"/>
          <a:lstStyle/>
          <a:p>
            <a:pPr indent="0" defTabSz="309563">
              <a:lnSpc>
                <a:spcPct val="90000"/>
              </a:lnSpc>
              <a:defRPr sz="3600" b="1" spc="180">
                <a:solidFill>
                  <a:srgbClr val="595959"/>
                </a:solidFill>
              </a:defRPr>
            </a:pPr>
            <a:endParaRPr sz="1350"/>
          </a:p>
        </p:txBody>
      </p:sp>
      <p:sp>
        <p:nvSpPr>
          <p:cNvPr id="756" name="Completely reconceptualize transparent networks for B2C content. Enthusiastically productivate real-time catalysts for change for Completely reconceptualize transparent networks for B2C content. Enthusiastically productivate real-time catalysts for chang"/>
          <p:cNvSpPr txBox="1"/>
          <p:nvPr/>
        </p:nvSpPr>
        <p:spPr>
          <a:xfrm>
            <a:off x="2684540" y="2733510"/>
            <a:ext cx="1704977" cy="15136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nSpc>
                <a:spcPct val="110000"/>
              </a:lnSpc>
              <a:defRPr sz="2000">
                <a:solidFill>
                  <a:srgbClr val="595959"/>
                </a:solidFill>
              </a:defRPr>
            </a:pPr>
            <a:r>
              <a:rPr sz="750"/>
              <a:t>Enthusiastically productivate real-time catalysts for change for Completely reconceptualize transparent networks for B2C content. Enthusiastically productivity real-time catalysts for change for Completely reconceptualize transparent networks for B2C content.</a:t>
            </a:r>
            <a:br>
              <a:rPr sz="750"/>
            </a:br>
            <a:r>
              <a:rPr sz="750"/>
              <a:t>productivity real-time catalysts for change for Completely reconceptualize transparent networks for B2C content.</a:t>
            </a:r>
          </a:p>
          <a:p>
            <a:pPr>
              <a:lnSpc>
                <a:spcPct val="110000"/>
              </a:lnSpc>
              <a:defRPr sz="2000">
                <a:solidFill>
                  <a:srgbClr val="595959"/>
                </a:solidFill>
              </a:defRPr>
            </a:pPr>
            <a:r>
              <a:rPr sz="750"/>
              <a:t>Enthusiastically productivity real-time catalysts for change for Completely.</a:t>
            </a:r>
          </a:p>
        </p:txBody>
      </p:sp>
      <p:sp>
        <p:nvSpPr>
          <p:cNvPr id="757" name="Philosophical debates have arisen over the present and future use of technology"/>
          <p:cNvSpPr txBox="1"/>
          <p:nvPr/>
        </p:nvSpPr>
        <p:spPr>
          <a:xfrm>
            <a:off x="2681189" y="2189724"/>
            <a:ext cx="1629728" cy="3462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3000" cap="all">
                <a:solidFill>
                  <a:srgbClr val="595959"/>
                </a:solidFill>
              </a:defRPr>
            </a:lvl1pPr>
          </a:lstStyle>
          <a:p>
            <a:r>
              <a:rPr sz="1125"/>
              <a:t>debates over use of technology</a:t>
            </a:r>
          </a:p>
        </p:txBody>
      </p:sp>
      <p:sp>
        <p:nvSpPr>
          <p:cNvPr id="758" name="Circle"/>
          <p:cNvSpPr/>
          <p:nvPr/>
        </p:nvSpPr>
        <p:spPr>
          <a:xfrm>
            <a:off x="4745116" y="1668090"/>
            <a:ext cx="406401" cy="406777"/>
          </a:xfrm>
          <a:prstGeom prst="ellipse">
            <a:avLst/>
          </a:prstGeom>
          <a:solidFill>
            <a:srgbClr val="595959"/>
          </a:solidFill>
          <a:ln w="12700">
            <a:miter lim="400000"/>
          </a:ln>
        </p:spPr>
        <p:txBody>
          <a:bodyPr lIns="20091" tIns="20091" rIns="20091" bIns="20091"/>
          <a:lstStyle/>
          <a:p>
            <a:pPr indent="0" defTabSz="309563">
              <a:lnSpc>
                <a:spcPct val="90000"/>
              </a:lnSpc>
              <a:defRPr sz="3600" b="1" spc="180">
                <a:solidFill>
                  <a:srgbClr val="595959"/>
                </a:solidFill>
              </a:defRPr>
            </a:pPr>
            <a:endParaRPr sz="1350"/>
          </a:p>
        </p:txBody>
      </p:sp>
      <p:sp>
        <p:nvSpPr>
          <p:cNvPr id="759" name="Completely reconceptualize transparent networks for B2C content. Enthusiastically productivate real-time catalysts for change for Completely reconceptualize transparent networks for B2C content. Enthusiastically productivate real-time catalysts for chang"/>
          <p:cNvSpPr txBox="1"/>
          <p:nvPr/>
        </p:nvSpPr>
        <p:spPr>
          <a:xfrm>
            <a:off x="4754641" y="2733510"/>
            <a:ext cx="1704977" cy="15136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nSpc>
                <a:spcPct val="110000"/>
              </a:lnSpc>
              <a:defRPr sz="2000">
                <a:solidFill>
                  <a:srgbClr val="595959"/>
                </a:solidFill>
              </a:defRPr>
            </a:pPr>
            <a:r>
              <a:rPr sz="750"/>
              <a:t>Enthusiastically productivate real-time catalysts for change for Completely reconceptualize transparent networks for B2C content. Enthusiastically productivity real-time catalysts for change for Completely reconceptualize transparent networks for B2C content.</a:t>
            </a:r>
            <a:br>
              <a:rPr sz="750"/>
            </a:br>
            <a:r>
              <a:rPr sz="750"/>
              <a:t>productivity real-time catalysts for change for Completely reconceptualize transparent networks for B2C content.</a:t>
            </a:r>
          </a:p>
          <a:p>
            <a:pPr>
              <a:lnSpc>
                <a:spcPct val="110000"/>
              </a:lnSpc>
              <a:defRPr sz="2000">
                <a:solidFill>
                  <a:srgbClr val="595959"/>
                </a:solidFill>
              </a:defRPr>
            </a:pPr>
            <a:r>
              <a:rPr sz="750"/>
              <a:t>Enthusiastically productivity real-time catalysts for change for Completely.</a:t>
            </a:r>
          </a:p>
        </p:txBody>
      </p:sp>
      <p:sp>
        <p:nvSpPr>
          <p:cNvPr id="760" name="Philosophical debates have arisen over the present and future use of technology"/>
          <p:cNvSpPr txBox="1"/>
          <p:nvPr/>
        </p:nvSpPr>
        <p:spPr>
          <a:xfrm>
            <a:off x="4751289" y="2189724"/>
            <a:ext cx="1629728" cy="3462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3000" cap="all">
                <a:solidFill>
                  <a:srgbClr val="595959"/>
                </a:solidFill>
              </a:defRPr>
            </a:lvl1pPr>
          </a:lstStyle>
          <a:p>
            <a:r>
              <a:rPr sz="1125"/>
              <a:t>debates over use of technology</a:t>
            </a:r>
          </a:p>
        </p:txBody>
      </p:sp>
      <p:sp>
        <p:nvSpPr>
          <p:cNvPr id="761" name="Circle"/>
          <p:cNvSpPr/>
          <p:nvPr/>
        </p:nvSpPr>
        <p:spPr>
          <a:xfrm>
            <a:off x="6862841" y="1668090"/>
            <a:ext cx="406401" cy="406777"/>
          </a:xfrm>
          <a:prstGeom prst="ellipse">
            <a:avLst/>
          </a:prstGeom>
          <a:solidFill>
            <a:srgbClr val="595959"/>
          </a:solidFill>
          <a:ln w="12700">
            <a:miter lim="400000"/>
          </a:ln>
        </p:spPr>
        <p:txBody>
          <a:bodyPr lIns="20091" tIns="20091" rIns="20091" bIns="20091"/>
          <a:lstStyle/>
          <a:p>
            <a:pPr indent="0" defTabSz="309563">
              <a:lnSpc>
                <a:spcPct val="90000"/>
              </a:lnSpc>
              <a:defRPr sz="3600" b="1" spc="180">
                <a:solidFill>
                  <a:srgbClr val="595959"/>
                </a:solidFill>
              </a:defRPr>
            </a:pPr>
            <a:endParaRPr sz="1350"/>
          </a:p>
        </p:txBody>
      </p:sp>
      <p:sp>
        <p:nvSpPr>
          <p:cNvPr id="762" name="Completely reconceptualize transparent networks for B2C content. Enthusiastically productivate real-time catalysts for change for Completely reconceptualize transparent networks for B2C content. Enthusiastically productivate real-time catalysts for chang"/>
          <p:cNvSpPr txBox="1"/>
          <p:nvPr/>
        </p:nvSpPr>
        <p:spPr>
          <a:xfrm>
            <a:off x="6872366" y="2733510"/>
            <a:ext cx="1704977" cy="15136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nSpc>
                <a:spcPct val="110000"/>
              </a:lnSpc>
              <a:defRPr sz="2000">
                <a:solidFill>
                  <a:srgbClr val="595959"/>
                </a:solidFill>
              </a:defRPr>
            </a:pPr>
            <a:r>
              <a:rPr sz="750"/>
              <a:t>Enthusiastically productivate real-time catalysts for change for Completely reconceptualize transparent networks for B2C content. Enthusiastically productivity real-time catalysts for change for Completely reconceptualize transparent networks for B2C content.</a:t>
            </a:r>
            <a:br>
              <a:rPr sz="750"/>
            </a:br>
            <a:r>
              <a:rPr sz="750"/>
              <a:t>productivity real-time catalysts for change for Completely reconceptualize transparent networks for B2C content.</a:t>
            </a:r>
          </a:p>
          <a:p>
            <a:pPr>
              <a:lnSpc>
                <a:spcPct val="110000"/>
              </a:lnSpc>
              <a:defRPr sz="2000">
                <a:solidFill>
                  <a:srgbClr val="595959"/>
                </a:solidFill>
              </a:defRPr>
            </a:pPr>
            <a:r>
              <a:rPr sz="750"/>
              <a:t>Enthusiastically productivity real-time catalysts for change for Completely.</a:t>
            </a:r>
          </a:p>
        </p:txBody>
      </p:sp>
      <p:sp>
        <p:nvSpPr>
          <p:cNvPr id="763" name="Philosophical debates have arisen over the present and future use of technology"/>
          <p:cNvSpPr txBox="1"/>
          <p:nvPr/>
        </p:nvSpPr>
        <p:spPr>
          <a:xfrm>
            <a:off x="6869014" y="2189724"/>
            <a:ext cx="1629728" cy="3462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3000" cap="all">
                <a:solidFill>
                  <a:srgbClr val="595959"/>
                </a:solidFill>
              </a:defRPr>
            </a:lvl1pPr>
          </a:lstStyle>
          <a:p>
            <a:r>
              <a:rPr sz="1125"/>
              <a:t>debates over use of technology</a:t>
            </a:r>
          </a:p>
        </p:txBody>
      </p:sp>
      <p:sp>
        <p:nvSpPr>
          <p:cNvPr id="764" name="1"/>
          <p:cNvSpPr txBox="1"/>
          <p:nvPr/>
        </p:nvSpPr>
        <p:spPr>
          <a:xfrm>
            <a:off x="676441" y="1689740"/>
            <a:ext cx="187151" cy="433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6789" tIns="26789" rIns="26789" bIns="26789">
            <a:spAutoFit/>
          </a:bodyPr>
          <a:lstStyle>
            <a:lvl1pPr algn="ctr">
              <a:lnSpc>
                <a:spcPct val="150000"/>
              </a:lnSpc>
              <a:defRPr sz="5000">
                <a:solidFill>
                  <a:srgbClr val="FFFFFF"/>
                </a:solidFill>
              </a:defRPr>
            </a:lvl1pPr>
          </a:lstStyle>
          <a:p>
            <a:r>
              <a:rPr sz="1875"/>
              <a:t>1</a:t>
            </a:r>
          </a:p>
        </p:txBody>
      </p:sp>
      <p:sp>
        <p:nvSpPr>
          <p:cNvPr id="765" name="2"/>
          <p:cNvSpPr txBox="1"/>
          <p:nvPr/>
        </p:nvSpPr>
        <p:spPr>
          <a:xfrm>
            <a:off x="2784641" y="1689740"/>
            <a:ext cx="187151" cy="433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6789" tIns="26789" rIns="26789" bIns="26789">
            <a:spAutoFit/>
          </a:bodyPr>
          <a:lstStyle>
            <a:lvl1pPr algn="ctr">
              <a:lnSpc>
                <a:spcPct val="150000"/>
              </a:lnSpc>
              <a:defRPr sz="5000">
                <a:solidFill>
                  <a:srgbClr val="FFFFFF"/>
                </a:solidFill>
              </a:defRPr>
            </a:lvl1pPr>
          </a:lstStyle>
          <a:p>
            <a:r>
              <a:rPr sz="1875"/>
              <a:t>2</a:t>
            </a:r>
          </a:p>
        </p:txBody>
      </p:sp>
      <p:sp>
        <p:nvSpPr>
          <p:cNvPr id="766" name="3"/>
          <p:cNvSpPr txBox="1"/>
          <p:nvPr/>
        </p:nvSpPr>
        <p:spPr>
          <a:xfrm>
            <a:off x="4862678" y="1689740"/>
            <a:ext cx="187151" cy="433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6789" tIns="26789" rIns="26789" bIns="26789">
            <a:spAutoFit/>
          </a:bodyPr>
          <a:lstStyle>
            <a:lvl1pPr algn="ctr">
              <a:lnSpc>
                <a:spcPct val="150000"/>
              </a:lnSpc>
              <a:defRPr sz="5000">
                <a:solidFill>
                  <a:srgbClr val="FFFFFF"/>
                </a:solidFill>
              </a:defRPr>
            </a:lvl1pPr>
          </a:lstStyle>
          <a:p>
            <a:r>
              <a:rPr sz="1875"/>
              <a:t>3</a:t>
            </a:r>
          </a:p>
        </p:txBody>
      </p:sp>
      <p:sp>
        <p:nvSpPr>
          <p:cNvPr id="767" name="4"/>
          <p:cNvSpPr txBox="1"/>
          <p:nvPr/>
        </p:nvSpPr>
        <p:spPr>
          <a:xfrm>
            <a:off x="6967704" y="1689740"/>
            <a:ext cx="187151" cy="433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6789" tIns="26789" rIns="26789" bIns="26789">
            <a:spAutoFit/>
          </a:bodyPr>
          <a:lstStyle>
            <a:lvl1pPr algn="ctr">
              <a:lnSpc>
                <a:spcPct val="150000"/>
              </a:lnSpc>
              <a:defRPr sz="5000">
                <a:solidFill>
                  <a:srgbClr val="FFFFFF"/>
                </a:solidFill>
              </a:defRPr>
            </a:lvl1pPr>
          </a:lstStyle>
          <a:p>
            <a:r>
              <a:rPr sz="1875"/>
              <a:t>4</a:t>
            </a:r>
          </a:p>
        </p:txBody>
      </p:sp>
    </p:spTree>
    <p:extLst>
      <p:ext uri="{BB962C8B-B14F-4D97-AF65-F5344CB8AC3E}">
        <p14:creationId xmlns:p14="http://schemas.microsoft.com/office/powerpoint/2010/main" val="3403334531"/>
      </p:ext>
    </p:extLst>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x">
  <p:cSld name="Centered points subheadline slide">
    <p:bg>
      <p:bgPr>
        <a:solidFill>
          <a:srgbClr val="000000"/>
        </a:solidFill>
        <a:effectLst/>
      </p:bgPr>
    </p:bg>
    <p:spTree>
      <p:nvGrpSpPr>
        <p:cNvPr id="1" name=""/>
        <p:cNvGrpSpPr/>
        <p:nvPr/>
      </p:nvGrpSpPr>
      <p:grpSpPr>
        <a:xfrm>
          <a:off x="0" y="0"/>
          <a:ext cx="0" cy="0"/>
          <a:chOff x="0" y="0"/>
          <a:chExt cx="0" cy="0"/>
        </a:xfrm>
      </p:grpSpPr>
      <p:sp>
        <p:nvSpPr>
          <p:cNvPr id="774" name="Confidential"/>
          <p:cNvSpPr txBox="1"/>
          <p:nvPr/>
        </p:nvSpPr>
        <p:spPr>
          <a:xfrm>
            <a:off x="429736" y="4815167"/>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nSpc>
                <a:spcPct val="110000"/>
              </a:lnSpc>
              <a:defRPr sz="1800">
                <a:solidFill>
                  <a:srgbClr val="A9A9A9"/>
                </a:solidFill>
              </a:defRPr>
            </a:lvl1pPr>
          </a:lstStyle>
          <a:p>
            <a:r>
              <a:rPr sz="675"/>
              <a:t>IBM Confidential</a:t>
            </a:r>
          </a:p>
        </p:txBody>
      </p:sp>
      <p:sp>
        <p:nvSpPr>
          <p:cNvPr id="775" name="IBM Design | Hybrid cloud"/>
          <p:cNvSpPr txBox="1"/>
          <p:nvPr/>
        </p:nvSpPr>
        <p:spPr>
          <a:xfrm>
            <a:off x="3904773" y="4815167"/>
            <a:ext cx="13344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gn="ctr">
              <a:lnSpc>
                <a:spcPct val="110000"/>
              </a:lnSpc>
              <a:defRPr sz="1800">
                <a:solidFill>
                  <a:srgbClr val="A9A9A9"/>
                </a:solidFill>
              </a:defRPr>
            </a:lvl1pPr>
          </a:lstStyle>
          <a:p>
            <a:r>
              <a:rPr sz="675"/>
              <a:t>IBM Cloud Platform </a:t>
            </a:r>
          </a:p>
        </p:txBody>
      </p:sp>
      <p:sp>
        <p:nvSpPr>
          <p:cNvPr id="776" name="Body Level One…"/>
          <p:cNvSpPr txBox="1">
            <a:spLocks noGrp="1"/>
          </p:cNvSpPr>
          <p:nvPr>
            <p:ph type="body" sz="quarter" idx="1"/>
          </p:nvPr>
        </p:nvSpPr>
        <p:spPr>
          <a:xfrm>
            <a:off x="8603889" y="4803688"/>
            <a:ext cx="220029" cy="166843"/>
          </a:xfrm>
          <a:prstGeom prst="rect">
            <a:avLst/>
          </a:prstGeom>
        </p:spPr>
        <p:txBody>
          <a:bodyPr lIns="50800" tIns="50800" rIns="50800" bIns="50800" anchor="ctr">
            <a:normAutofit/>
          </a:bodyPr>
          <a:lstStyle>
            <a:lvl1pPr defTabSz="309563">
              <a:lnSpc>
                <a:spcPct val="110000"/>
              </a:lnSpc>
              <a:spcBef>
                <a:spcPts val="0"/>
              </a:spcBef>
              <a:defRPr sz="750" b="0" spc="0"/>
            </a:lvl1pPr>
            <a:lvl2pPr marL="92699" indent="-92699" defTabSz="309563">
              <a:lnSpc>
                <a:spcPct val="110000"/>
              </a:lnSpc>
              <a:spcBef>
                <a:spcPts val="0"/>
              </a:spcBef>
              <a:defRPr sz="750" b="0" spc="0"/>
            </a:lvl2pPr>
            <a:lvl3pPr marL="176638" indent="-92699" defTabSz="309563">
              <a:lnSpc>
                <a:spcPct val="110000"/>
              </a:lnSpc>
              <a:spcBef>
                <a:spcPts val="0"/>
              </a:spcBef>
              <a:defRPr sz="750" b="0" spc="0"/>
            </a:lvl3pPr>
            <a:lvl4pPr marL="261597" indent="-90147" defTabSz="309563">
              <a:lnSpc>
                <a:spcPct val="110000"/>
              </a:lnSpc>
              <a:spcBef>
                <a:spcPts val="0"/>
              </a:spcBef>
              <a:defRPr sz="750" b="0" spc="0"/>
            </a:lvl4pPr>
            <a:lvl5pPr marL="329038" indent="-92699" defTabSz="309563">
              <a:lnSpc>
                <a:spcPct val="110000"/>
              </a:lnSpc>
              <a:spcBef>
                <a:spcPts val="0"/>
              </a:spcBef>
              <a:defRPr sz="750" b="0" spc="0"/>
            </a:lvl5pPr>
          </a:lstStyle>
          <a:p>
            <a:r>
              <a:t>Body Level One</a:t>
            </a:r>
          </a:p>
          <a:p>
            <a:pPr lvl="1"/>
            <a:r>
              <a:t>Body Level Two</a:t>
            </a:r>
          </a:p>
          <a:p>
            <a:pPr lvl="2"/>
            <a:r>
              <a:t>Body Level Three</a:t>
            </a:r>
          </a:p>
          <a:p>
            <a:pPr lvl="3"/>
            <a:r>
              <a:t>Body Level Four</a:t>
            </a:r>
          </a:p>
          <a:p>
            <a:pPr lvl="4"/>
            <a:r>
              <a:t>Body Level Five</a:t>
            </a:r>
          </a:p>
        </p:txBody>
      </p:sp>
      <p:sp>
        <p:nvSpPr>
          <p:cNvPr id="777" name="Centered points slide"/>
          <p:cNvSpPr txBox="1">
            <a:spLocks noGrp="1"/>
          </p:cNvSpPr>
          <p:nvPr>
            <p:ph type="body" sz="quarter" idx="21"/>
          </p:nvPr>
        </p:nvSpPr>
        <p:spPr>
          <a:xfrm>
            <a:off x="538084" y="881118"/>
            <a:ext cx="3930852" cy="495760"/>
          </a:xfrm>
          <a:prstGeom prst="rect">
            <a:avLst/>
          </a:prstGeom>
        </p:spPr>
        <p:txBody>
          <a:bodyPr>
            <a:normAutofit/>
          </a:bodyPr>
          <a:lstStyle>
            <a:lvl1pPr indent="47625" defTabSz="1372027">
              <a:lnSpc>
                <a:spcPct val="80000"/>
              </a:lnSpc>
              <a:spcBef>
                <a:spcPts val="0"/>
              </a:spcBef>
              <a:defRPr sz="8000" b="0" spc="0"/>
            </a:lvl1pPr>
          </a:lstStyle>
          <a:p>
            <a:pPr indent="63500" defTabSz="1829369">
              <a:lnSpc>
                <a:spcPct val="80000"/>
              </a:lnSpc>
              <a:spcBef>
                <a:spcPts val="0"/>
              </a:spcBef>
              <a:defRPr sz="8000" b="0" spc="0"/>
            </a:pPr>
            <a:endParaRPr/>
          </a:p>
        </p:txBody>
      </p:sp>
      <p:sp>
        <p:nvSpPr>
          <p:cNvPr id="778" name="Rectangle"/>
          <p:cNvSpPr>
            <a:spLocks noGrp="1"/>
          </p:cNvSpPr>
          <p:nvPr>
            <p:ph type="body" sz="quarter" idx="22"/>
          </p:nvPr>
        </p:nvSpPr>
        <p:spPr>
          <a:xfrm>
            <a:off x="573175" y="503930"/>
            <a:ext cx="1142630" cy="64326"/>
          </a:xfrm>
          <a:prstGeom prst="rect">
            <a:avLst/>
          </a:prstGeom>
          <a:solidFill>
            <a:srgbClr val="A875FC"/>
          </a:solidFill>
        </p:spPr>
        <p:txBody>
          <a:bodyPr lIns="71435" tIns="71435" rIns="71435" bIns="71435" anchor="ctr">
            <a:normAutofit/>
          </a:bodyPr>
          <a:lstStyle/>
          <a:p>
            <a:pPr>
              <a:defRPr spc="100"/>
            </a:pPr>
            <a:endParaRPr/>
          </a:p>
        </p:txBody>
      </p:sp>
      <p:sp>
        <p:nvSpPr>
          <p:cNvPr id="779" name="Circle"/>
          <p:cNvSpPr>
            <a:spLocks noGrp="1"/>
          </p:cNvSpPr>
          <p:nvPr>
            <p:ph type="body" sz="quarter" idx="23"/>
          </p:nvPr>
        </p:nvSpPr>
        <p:spPr>
          <a:xfrm>
            <a:off x="626332" y="1727662"/>
            <a:ext cx="287369" cy="287635"/>
          </a:xfrm>
          <a:prstGeom prst="rect">
            <a:avLst/>
          </a:prstGeom>
          <a:solidFill>
            <a:srgbClr val="FFFFFF"/>
          </a:solidFill>
        </p:spPr>
        <p:txBody>
          <a:bodyPr lIns="71435" tIns="71435" rIns="71435" bIns="71435">
            <a:normAutofit/>
          </a:bodyPr>
          <a:lstStyle/>
          <a:p>
            <a:pPr>
              <a:defRPr spc="100"/>
            </a:pPr>
            <a:endParaRPr/>
          </a:p>
        </p:txBody>
      </p:sp>
      <p:sp>
        <p:nvSpPr>
          <p:cNvPr id="780" name="Completely reconceptualize transparent networks for B2C content. Enthusiastically productivate real-time catalysts for change for Completely reconceptualize transparent networks for B2C content. Enthusiastically productivate real-time catalysts for chang"/>
          <p:cNvSpPr txBox="1">
            <a:spLocks noGrp="1"/>
          </p:cNvSpPr>
          <p:nvPr>
            <p:ph type="body" sz="quarter" idx="24"/>
          </p:nvPr>
        </p:nvSpPr>
        <p:spPr>
          <a:xfrm>
            <a:off x="576340" y="2733510"/>
            <a:ext cx="1704977" cy="1686058"/>
          </a:xfrm>
          <a:prstGeom prst="rect">
            <a:avLst/>
          </a:prstGeom>
        </p:spPr>
        <p:txBody>
          <a:bodyPr>
            <a:normAutofit/>
          </a:bodyPr>
          <a:lstStyle>
            <a:lvl1pPr indent="47625" defTabSz="1372027">
              <a:lnSpc>
                <a:spcPct val="110000"/>
              </a:lnSpc>
              <a:spcBef>
                <a:spcPts val="0"/>
              </a:spcBef>
              <a:defRPr sz="2000" b="0" spc="0"/>
            </a:lvl1pPr>
          </a:lstStyle>
          <a:p>
            <a:pPr indent="63500" defTabSz="1829369">
              <a:lnSpc>
                <a:spcPct val="110000"/>
              </a:lnSpc>
              <a:spcBef>
                <a:spcPts val="0"/>
              </a:spcBef>
              <a:defRPr sz="2000" b="0" spc="0"/>
            </a:pPr>
            <a:endParaRPr/>
          </a:p>
        </p:txBody>
      </p:sp>
      <p:sp>
        <p:nvSpPr>
          <p:cNvPr id="781" name="Philosophical debates have arisen over the present and future use of technology"/>
          <p:cNvSpPr txBox="1">
            <a:spLocks noGrp="1"/>
          </p:cNvSpPr>
          <p:nvPr>
            <p:ph type="body" sz="quarter" idx="25"/>
          </p:nvPr>
        </p:nvSpPr>
        <p:spPr>
          <a:xfrm>
            <a:off x="571103" y="2192664"/>
            <a:ext cx="1629728" cy="371820"/>
          </a:xfrm>
          <a:prstGeom prst="rect">
            <a:avLst/>
          </a:prstGeom>
        </p:spPr>
        <p:txBody>
          <a:bodyPr>
            <a:normAutofit/>
          </a:bodyPr>
          <a:lstStyle>
            <a:lvl1pPr indent="47625" defTabSz="1372027">
              <a:spcBef>
                <a:spcPts val="0"/>
              </a:spcBef>
              <a:defRPr sz="3000" b="0" cap="all" spc="100"/>
            </a:lvl1pPr>
          </a:lstStyle>
          <a:p>
            <a:pPr indent="63500" defTabSz="1829369">
              <a:spcBef>
                <a:spcPts val="0"/>
              </a:spcBef>
              <a:defRPr sz="3000" b="0" cap="all" spc="100"/>
            </a:pPr>
            <a:endParaRPr/>
          </a:p>
        </p:txBody>
      </p:sp>
      <p:sp>
        <p:nvSpPr>
          <p:cNvPr id="782" name="Circle"/>
          <p:cNvSpPr>
            <a:spLocks noGrp="1"/>
          </p:cNvSpPr>
          <p:nvPr>
            <p:ph type="body" sz="quarter" idx="26"/>
          </p:nvPr>
        </p:nvSpPr>
        <p:spPr>
          <a:xfrm>
            <a:off x="2734533" y="1727662"/>
            <a:ext cx="287369" cy="287635"/>
          </a:xfrm>
          <a:prstGeom prst="rect">
            <a:avLst/>
          </a:prstGeom>
          <a:solidFill>
            <a:srgbClr val="FFFFFF"/>
          </a:solidFill>
        </p:spPr>
        <p:txBody>
          <a:bodyPr lIns="71435" tIns="71435" rIns="71435" bIns="71435">
            <a:normAutofit/>
          </a:bodyPr>
          <a:lstStyle/>
          <a:p>
            <a:pPr>
              <a:defRPr spc="100"/>
            </a:pPr>
            <a:endParaRPr/>
          </a:p>
        </p:txBody>
      </p:sp>
      <p:sp>
        <p:nvSpPr>
          <p:cNvPr id="783" name="Completely reconceptualize transparent networks for B2C content. Enthusiastically productivate real-time catalysts for change for Completely reconceptualize transparent networks for B2C content. Enthusiastically productivate real-time catalysts for chang"/>
          <p:cNvSpPr txBox="1">
            <a:spLocks noGrp="1"/>
          </p:cNvSpPr>
          <p:nvPr>
            <p:ph type="body" sz="quarter" idx="27"/>
          </p:nvPr>
        </p:nvSpPr>
        <p:spPr>
          <a:xfrm>
            <a:off x="2684540" y="2733510"/>
            <a:ext cx="1704977" cy="1686058"/>
          </a:xfrm>
          <a:prstGeom prst="rect">
            <a:avLst/>
          </a:prstGeom>
        </p:spPr>
        <p:txBody>
          <a:bodyPr>
            <a:normAutofit/>
          </a:bodyPr>
          <a:lstStyle>
            <a:lvl1pPr indent="47625" defTabSz="1372027">
              <a:lnSpc>
                <a:spcPct val="110000"/>
              </a:lnSpc>
              <a:spcBef>
                <a:spcPts val="0"/>
              </a:spcBef>
              <a:defRPr sz="2000" b="0" spc="0"/>
            </a:lvl1pPr>
          </a:lstStyle>
          <a:p>
            <a:pPr indent="63500" defTabSz="1829369">
              <a:lnSpc>
                <a:spcPct val="110000"/>
              </a:lnSpc>
              <a:spcBef>
                <a:spcPts val="0"/>
              </a:spcBef>
              <a:defRPr sz="2000" b="0" spc="0"/>
            </a:pPr>
            <a:endParaRPr/>
          </a:p>
        </p:txBody>
      </p:sp>
      <p:sp>
        <p:nvSpPr>
          <p:cNvPr id="784" name="Philosophical debates have arisen over the present and future use of technology"/>
          <p:cNvSpPr txBox="1">
            <a:spLocks noGrp="1"/>
          </p:cNvSpPr>
          <p:nvPr>
            <p:ph type="body" sz="quarter" idx="28"/>
          </p:nvPr>
        </p:nvSpPr>
        <p:spPr>
          <a:xfrm>
            <a:off x="2679303" y="2192664"/>
            <a:ext cx="1629728" cy="371820"/>
          </a:xfrm>
          <a:prstGeom prst="rect">
            <a:avLst/>
          </a:prstGeom>
        </p:spPr>
        <p:txBody>
          <a:bodyPr>
            <a:normAutofit/>
          </a:bodyPr>
          <a:lstStyle>
            <a:lvl1pPr indent="47625" defTabSz="1372027">
              <a:spcBef>
                <a:spcPts val="0"/>
              </a:spcBef>
              <a:defRPr sz="3000" b="0" cap="all" spc="100"/>
            </a:lvl1pPr>
          </a:lstStyle>
          <a:p>
            <a:pPr indent="63500" defTabSz="1829369">
              <a:spcBef>
                <a:spcPts val="0"/>
              </a:spcBef>
              <a:defRPr sz="3000" b="0" cap="all" spc="100"/>
            </a:pPr>
            <a:endParaRPr/>
          </a:p>
        </p:txBody>
      </p:sp>
      <p:sp>
        <p:nvSpPr>
          <p:cNvPr id="785" name="Circle"/>
          <p:cNvSpPr>
            <a:spLocks noGrp="1"/>
          </p:cNvSpPr>
          <p:nvPr>
            <p:ph type="body" sz="quarter" idx="29"/>
          </p:nvPr>
        </p:nvSpPr>
        <p:spPr>
          <a:xfrm>
            <a:off x="4804632" y="1727662"/>
            <a:ext cx="287369" cy="287635"/>
          </a:xfrm>
          <a:prstGeom prst="rect">
            <a:avLst/>
          </a:prstGeom>
          <a:solidFill>
            <a:srgbClr val="FFFFFF"/>
          </a:solidFill>
        </p:spPr>
        <p:txBody>
          <a:bodyPr lIns="71435" tIns="71435" rIns="71435" bIns="71435">
            <a:normAutofit/>
          </a:bodyPr>
          <a:lstStyle/>
          <a:p>
            <a:pPr>
              <a:defRPr spc="100"/>
            </a:pPr>
            <a:endParaRPr/>
          </a:p>
        </p:txBody>
      </p:sp>
      <p:sp>
        <p:nvSpPr>
          <p:cNvPr id="786" name="Completely reconceptualize transparent networks for B2C content. Enthusiastically productivate real-time catalysts for change for Completely reconceptualize transparent networks for B2C content. Enthusiastically productivate real-time catalysts for chang"/>
          <p:cNvSpPr txBox="1">
            <a:spLocks noGrp="1"/>
          </p:cNvSpPr>
          <p:nvPr>
            <p:ph type="body" sz="quarter" idx="30"/>
          </p:nvPr>
        </p:nvSpPr>
        <p:spPr>
          <a:xfrm>
            <a:off x="4754641" y="2733510"/>
            <a:ext cx="1704977" cy="1686058"/>
          </a:xfrm>
          <a:prstGeom prst="rect">
            <a:avLst/>
          </a:prstGeom>
        </p:spPr>
        <p:txBody>
          <a:bodyPr>
            <a:normAutofit/>
          </a:bodyPr>
          <a:lstStyle>
            <a:lvl1pPr indent="47625" defTabSz="1372027">
              <a:lnSpc>
                <a:spcPct val="110000"/>
              </a:lnSpc>
              <a:spcBef>
                <a:spcPts val="0"/>
              </a:spcBef>
              <a:defRPr sz="2000" b="0" spc="0"/>
            </a:lvl1pPr>
          </a:lstStyle>
          <a:p>
            <a:pPr indent="63500" defTabSz="1829369">
              <a:lnSpc>
                <a:spcPct val="110000"/>
              </a:lnSpc>
              <a:spcBef>
                <a:spcPts val="0"/>
              </a:spcBef>
              <a:defRPr sz="2000" b="0" spc="0"/>
            </a:pPr>
            <a:endParaRPr/>
          </a:p>
        </p:txBody>
      </p:sp>
      <p:sp>
        <p:nvSpPr>
          <p:cNvPr id="787" name="Philosophical debates have arisen over the present and future use of technology"/>
          <p:cNvSpPr txBox="1">
            <a:spLocks noGrp="1"/>
          </p:cNvSpPr>
          <p:nvPr>
            <p:ph type="body" sz="quarter" idx="31"/>
          </p:nvPr>
        </p:nvSpPr>
        <p:spPr>
          <a:xfrm>
            <a:off x="4749403" y="2192664"/>
            <a:ext cx="1629728" cy="371820"/>
          </a:xfrm>
          <a:prstGeom prst="rect">
            <a:avLst/>
          </a:prstGeom>
        </p:spPr>
        <p:txBody>
          <a:bodyPr>
            <a:normAutofit/>
          </a:bodyPr>
          <a:lstStyle>
            <a:lvl1pPr indent="47625" defTabSz="1372027">
              <a:spcBef>
                <a:spcPts val="0"/>
              </a:spcBef>
              <a:defRPr sz="3000" b="0" cap="all" spc="100"/>
            </a:lvl1pPr>
          </a:lstStyle>
          <a:p>
            <a:pPr indent="63500" defTabSz="1829369">
              <a:spcBef>
                <a:spcPts val="0"/>
              </a:spcBef>
              <a:defRPr sz="3000" b="0" cap="all" spc="100"/>
            </a:pPr>
            <a:endParaRPr/>
          </a:p>
        </p:txBody>
      </p:sp>
      <p:sp>
        <p:nvSpPr>
          <p:cNvPr id="788" name="Circle"/>
          <p:cNvSpPr>
            <a:spLocks noGrp="1"/>
          </p:cNvSpPr>
          <p:nvPr>
            <p:ph type="body" sz="quarter" idx="32"/>
          </p:nvPr>
        </p:nvSpPr>
        <p:spPr>
          <a:xfrm>
            <a:off x="6922357" y="1727662"/>
            <a:ext cx="287369" cy="287635"/>
          </a:xfrm>
          <a:prstGeom prst="rect">
            <a:avLst/>
          </a:prstGeom>
          <a:solidFill>
            <a:srgbClr val="FFFFFF"/>
          </a:solidFill>
        </p:spPr>
        <p:txBody>
          <a:bodyPr lIns="71435" tIns="71435" rIns="71435" bIns="71435">
            <a:normAutofit/>
          </a:bodyPr>
          <a:lstStyle/>
          <a:p>
            <a:pPr>
              <a:defRPr spc="100"/>
            </a:pPr>
            <a:endParaRPr/>
          </a:p>
        </p:txBody>
      </p:sp>
      <p:sp>
        <p:nvSpPr>
          <p:cNvPr id="789" name="Completely reconceptualize transparent networks for B2C content. Enthusiastically productivate real-time catalysts for change for Completely reconceptualize transparent networks for B2C content. Enthusiastically productivate real-time catalysts for chang"/>
          <p:cNvSpPr txBox="1">
            <a:spLocks noGrp="1"/>
          </p:cNvSpPr>
          <p:nvPr>
            <p:ph type="body" sz="quarter" idx="33"/>
          </p:nvPr>
        </p:nvSpPr>
        <p:spPr>
          <a:xfrm>
            <a:off x="6872366" y="2733510"/>
            <a:ext cx="1704977" cy="1686058"/>
          </a:xfrm>
          <a:prstGeom prst="rect">
            <a:avLst/>
          </a:prstGeom>
        </p:spPr>
        <p:txBody>
          <a:bodyPr>
            <a:normAutofit/>
          </a:bodyPr>
          <a:lstStyle>
            <a:lvl1pPr indent="47625" defTabSz="1372027">
              <a:lnSpc>
                <a:spcPct val="110000"/>
              </a:lnSpc>
              <a:spcBef>
                <a:spcPts val="0"/>
              </a:spcBef>
              <a:defRPr sz="2000" b="0" spc="0"/>
            </a:lvl1pPr>
          </a:lstStyle>
          <a:p>
            <a:pPr indent="63500" defTabSz="1829369">
              <a:lnSpc>
                <a:spcPct val="110000"/>
              </a:lnSpc>
              <a:spcBef>
                <a:spcPts val="0"/>
              </a:spcBef>
              <a:defRPr sz="2000" b="0" spc="0"/>
            </a:pPr>
            <a:endParaRPr/>
          </a:p>
        </p:txBody>
      </p:sp>
      <p:sp>
        <p:nvSpPr>
          <p:cNvPr id="790" name="Philosophical debates have arisen over the present and future use of technology"/>
          <p:cNvSpPr txBox="1">
            <a:spLocks noGrp="1"/>
          </p:cNvSpPr>
          <p:nvPr>
            <p:ph type="body" sz="quarter" idx="34"/>
          </p:nvPr>
        </p:nvSpPr>
        <p:spPr>
          <a:xfrm>
            <a:off x="6867128" y="2192664"/>
            <a:ext cx="1629728" cy="371820"/>
          </a:xfrm>
          <a:prstGeom prst="rect">
            <a:avLst/>
          </a:prstGeom>
        </p:spPr>
        <p:txBody>
          <a:bodyPr>
            <a:normAutofit/>
          </a:bodyPr>
          <a:lstStyle>
            <a:lvl1pPr indent="47625" defTabSz="1372027">
              <a:spcBef>
                <a:spcPts val="0"/>
              </a:spcBef>
              <a:defRPr sz="3000" b="0" cap="all" spc="100"/>
            </a:lvl1pPr>
          </a:lstStyle>
          <a:p>
            <a:pPr indent="63500" defTabSz="1829369">
              <a:spcBef>
                <a:spcPts val="0"/>
              </a:spcBef>
              <a:defRPr sz="3000" b="0" cap="all" spc="100"/>
            </a:pPr>
            <a:endParaRPr/>
          </a:p>
        </p:txBody>
      </p:sp>
      <p:sp>
        <p:nvSpPr>
          <p:cNvPr id="791" name="1"/>
          <p:cNvSpPr txBox="1">
            <a:spLocks noGrp="1"/>
          </p:cNvSpPr>
          <p:nvPr>
            <p:ph type="body" sz="quarter" idx="35"/>
          </p:nvPr>
        </p:nvSpPr>
        <p:spPr>
          <a:xfrm>
            <a:off x="669408" y="1689740"/>
            <a:ext cx="201216" cy="363477"/>
          </a:xfrm>
          <a:prstGeom prst="rect">
            <a:avLst/>
          </a:prstGeom>
        </p:spPr>
        <p:txBody>
          <a:bodyPr lIns="71435" tIns="71435" rIns="71435" bIns="71435">
            <a:normAutofit/>
          </a:bodyPr>
          <a:lstStyle>
            <a:lvl1pPr indent="47625" algn="ctr" defTabSz="1372027">
              <a:lnSpc>
                <a:spcPct val="150000"/>
              </a:lnSpc>
              <a:spcBef>
                <a:spcPts val="0"/>
              </a:spcBef>
              <a:defRPr sz="5000" b="0" spc="0">
                <a:solidFill>
                  <a:srgbClr val="242E3F"/>
                </a:solidFill>
              </a:defRPr>
            </a:lvl1pPr>
          </a:lstStyle>
          <a:p>
            <a:pPr indent="63500" algn="ctr" defTabSz="1829369">
              <a:lnSpc>
                <a:spcPct val="150000"/>
              </a:lnSpc>
              <a:spcBef>
                <a:spcPts val="0"/>
              </a:spcBef>
              <a:defRPr sz="5000" b="0" spc="0">
                <a:solidFill>
                  <a:srgbClr val="242E3F"/>
                </a:solidFill>
              </a:defRPr>
            </a:pPr>
            <a:endParaRPr/>
          </a:p>
        </p:txBody>
      </p:sp>
      <p:sp>
        <p:nvSpPr>
          <p:cNvPr id="792" name="2"/>
          <p:cNvSpPr txBox="1">
            <a:spLocks noGrp="1"/>
          </p:cNvSpPr>
          <p:nvPr>
            <p:ph type="body" sz="quarter" idx="36"/>
          </p:nvPr>
        </p:nvSpPr>
        <p:spPr>
          <a:xfrm>
            <a:off x="2777609" y="1689740"/>
            <a:ext cx="201216" cy="363477"/>
          </a:xfrm>
          <a:prstGeom prst="rect">
            <a:avLst/>
          </a:prstGeom>
        </p:spPr>
        <p:txBody>
          <a:bodyPr lIns="71435" tIns="71435" rIns="71435" bIns="71435">
            <a:normAutofit/>
          </a:bodyPr>
          <a:lstStyle>
            <a:lvl1pPr indent="47625" algn="ctr" defTabSz="1372027">
              <a:lnSpc>
                <a:spcPct val="150000"/>
              </a:lnSpc>
              <a:spcBef>
                <a:spcPts val="0"/>
              </a:spcBef>
              <a:defRPr sz="5000" b="0" spc="0">
                <a:solidFill>
                  <a:srgbClr val="242E3F"/>
                </a:solidFill>
              </a:defRPr>
            </a:lvl1pPr>
          </a:lstStyle>
          <a:p>
            <a:pPr indent="63500" algn="ctr" defTabSz="1829369">
              <a:lnSpc>
                <a:spcPct val="150000"/>
              </a:lnSpc>
              <a:spcBef>
                <a:spcPts val="0"/>
              </a:spcBef>
              <a:defRPr sz="5000" b="0" spc="0">
                <a:solidFill>
                  <a:srgbClr val="242E3F"/>
                </a:solidFill>
              </a:defRPr>
            </a:pPr>
            <a:endParaRPr/>
          </a:p>
        </p:txBody>
      </p:sp>
      <p:sp>
        <p:nvSpPr>
          <p:cNvPr id="793" name="3"/>
          <p:cNvSpPr txBox="1"/>
          <p:nvPr/>
        </p:nvSpPr>
        <p:spPr>
          <a:xfrm>
            <a:off x="4862678" y="1689740"/>
            <a:ext cx="187151" cy="433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6789" tIns="26789" rIns="26789" bIns="26789">
            <a:spAutoFit/>
          </a:bodyPr>
          <a:lstStyle>
            <a:lvl1pPr algn="ctr">
              <a:lnSpc>
                <a:spcPct val="150000"/>
              </a:lnSpc>
              <a:defRPr sz="5000">
                <a:solidFill>
                  <a:srgbClr val="242E3F"/>
                </a:solidFill>
              </a:defRPr>
            </a:lvl1pPr>
          </a:lstStyle>
          <a:p>
            <a:r>
              <a:rPr sz="1875"/>
              <a:t>3</a:t>
            </a:r>
          </a:p>
        </p:txBody>
      </p:sp>
      <p:sp>
        <p:nvSpPr>
          <p:cNvPr id="794" name="4"/>
          <p:cNvSpPr txBox="1">
            <a:spLocks noGrp="1"/>
          </p:cNvSpPr>
          <p:nvPr>
            <p:ph type="body" sz="quarter" idx="37"/>
          </p:nvPr>
        </p:nvSpPr>
        <p:spPr>
          <a:xfrm>
            <a:off x="6960671" y="1689740"/>
            <a:ext cx="201216" cy="363477"/>
          </a:xfrm>
          <a:prstGeom prst="rect">
            <a:avLst/>
          </a:prstGeom>
        </p:spPr>
        <p:txBody>
          <a:bodyPr lIns="71435" tIns="71435" rIns="71435" bIns="71435">
            <a:normAutofit/>
          </a:bodyPr>
          <a:lstStyle>
            <a:lvl1pPr indent="47625" algn="ctr" defTabSz="1372027">
              <a:lnSpc>
                <a:spcPct val="150000"/>
              </a:lnSpc>
              <a:spcBef>
                <a:spcPts val="0"/>
              </a:spcBef>
              <a:defRPr sz="5000" b="0" spc="0">
                <a:solidFill>
                  <a:srgbClr val="242E3F"/>
                </a:solidFill>
              </a:defRPr>
            </a:lvl1pPr>
          </a:lstStyle>
          <a:p>
            <a:pPr indent="63500" algn="ctr" defTabSz="1829369">
              <a:lnSpc>
                <a:spcPct val="150000"/>
              </a:lnSpc>
              <a:spcBef>
                <a:spcPts val="0"/>
              </a:spcBef>
              <a:defRPr sz="5000" b="0" spc="0">
                <a:solidFill>
                  <a:srgbClr val="242E3F"/>
                </a:solidFill>
              </a:defRPr>
            </a:pPr>
            <a:endParaRPr/>
          </a:p>
        </p:txBody>
      </p:sp>
      <p:sp>
        <p:nvSpPr>
          <p:cNvPr id="795" name="Right big  image slide"/>
          <p:cNvSpPr txBox="1">
            <a:spLocks noGrp="1"/>
          </p:cNvSpPr>
          <p:nvPr>
            <p:ph type="body" sz="quarter" idx="38"/>
          </p:nvPr>
        </p:nvSpPr>
        <p:spPr>
          <a:xfrm>
            <a:off x="567810" y="593734"/>
            <a:ext cx="2510125" cy="233580"/>
          </a:xfrm>
          <a:prstGeom prst="rect">
            <a:avLst/>
          </a:prstGeom>
        </p:spPr>
        <p:txBody>
          <a:bodyPr>
            <a:normAutofit/>
          </a:bodyPr>
          <a:lstStyle>
            <a:lvl1pPr indent="47625" defTabSz="1372027">
              <a:lnSpc>
                <a:spcPct val="150000"/>
              </a:lnSpc>
              <a:spcBef>
                <a:spcPts val="0"/>
              </a:spcBef>
              <a:defRPr sz="3800" b="0" spc="0"/>
            </a:lvl1pPr>
          </a:lstStyle>
          <a:p>
            <a:pPr indent="63500" defTabSz="1829369">
              <a:lnSpc>
                <a:spcPct val="150000"/>
              </a:lnSpc>
              <a:spcBef>
                <a:spcPts val="0"/>
              </a:spcBef>
              <a:defRPr sz="3800" b="0" spc="0"/>
            </a:pPr>
            <a:endParaRPr/>
          </a:p>
        </p:txBody>
      </p:sp>
      <p:sp>
        <p:nvSpPr>
          <p:cNvPr id="796"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348691097"/>
      </p:ext>
    </p:extLst>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x">
  <p:cSld name="Centered points subheadline slide copy">
    <p:bg>
      <p:bgPr>
        <a:solidFill>
          <a:srgbClr val="FFFFFF"/>
        </a:solidFill>
        <a:effectLst/>
      </p:bgPr>
    </p:bg>
    <p:spTree>
      <p:nvGrpSpPr>
        <p:cNvPr id="1" name=""/>
        <p:cNvGrpSpPr/>
        <p:nvPr/>
      </p:nvGrpSpPr>
      <p:grpSpPr>
        <a:xfrm>
          <a:off x="0" y="0"/>
          <a:ext cx="0" cy="0"/>
          <a:chOff x="0" y="0"/>
          <a:chExt cx="0" cy="0"/>
        </a:xfrm>
      </p:grpSpPr>
      <p:sp>
        <p:nvSpPr>
          <p:cNvPr id="803" name="Confidential"/>
          <p:cNvSpPr txBox="1"/>
          <p:nvPr/>
        </p:nvSpPr>
        <p:spPr>
          <a:xfrm>
            <a:off x="429736" y="4815167"/>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nSpc>
                <a:spcPct val="110000"/>
              </a:lnSpc>
              <a:defRPr sz="1800">
                <a:solidFill>
                  <a:srgbClr val="26475B"/>
                </a:solidFill>
              </a:defRPr>
            </a:lvl1pPr>
          </a:lstStyle>
          <a:p>
            <a:r>
              <a:rPr sz="675"/>
              <a:t>IBM Confidential</a:t>
            </a:r>
          </a:p>
        </p:txBody>
      </p:sp>
      <p:sp>
        <p:nvSpPr>
          <p:cNvPr id="804" name="IBM Design | Hybrid cloud"/>
          <p:cNvSpPr txBox="1"/>
          <p:nvPr/>
        </p:nvSpPr>
        <p:spPr>
          <a:xfrm>
            <a:off x="3904773" y="4815167"/>
            <a:ext cx="13344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gn="ctr">
              <a:lnSpc>
                <a:spcPct val="110000"/>
              </a:lnSpc>
              <a:defRPr sz="1800">
                <a:solidFill>
                  <a:srgbClr val="26475B"/>
                </a:solidFill>
              </a:defRPr>
            </a:lvl1pPr>
          </a:lstStyle>
          <a:p>
            <a:r>
              <a:rPr sz="675"/>
              <a:t>IBM Cloud Platform </a:t>
            </a:r>
          </a:p>
        </p:txBody>
      </p:sp>
      <p:sp>
        <p:nvSpPr>
          <p:cNvPr id="805" name="Slide Number"/>
          <p:cNvSpPr txBox="1">
            <a:spLocks noGrp="1"/>
          </p:cNvSpPr>
          <p:nvPr>
            <p:ph type="sldNum" sz="quarter" idx="2"/>
          </p:nvPr>
        </p:nvSpPr>
        <p:spPr>
          <a:xfrm>
            <a:off x="8603889" y="4774931"/>
            <a:ext cx="219612" cy="224357"/>
          </a:xfrm>
          <a:prstGeom prst="rect">
            <a:avLst/>
          </a:prstGeom>
        </p:spPr>
        <p:txBody>
          <a:bodyPr lIns="50800" tIns="50800" rIns="50800" bIns="50800"/>
          <a:lstStyle>
            <a:lvl1pPr algn="l">
              <a:lnSpc>
                <a:spcPct val="110000"/>
              </a:lnSpc>
              <a:defRPr sz="750" spc="0">
                <a:solidFill>
                  <a:srgbClr val="26475B"/>
                </a:solidFill>
                <a:latin typeface="+mj-lt"/>
                <a:ea typeface="+mj-ea"/>
                <a:cs typeface="+mj-cs"/>
                <a:sym typeface="Helvetica"/>
              </a:defRPr>
            </a:lvl1pPr>
          </a:lstStyle>
          <a:p>
            <a:fld id="{86CB4B4D-7CA3-9044-876B-883B54F8677D}" type="slidenum">
              <a:t>‹#›</a:t>
            </a:fld>
            <a:endParaRPr/>
          </a:p>
        </p:txBody>
      </p:sp>
      <p:sp>
        <p:nvSpPr>
          <p:cNvPr id="806" name="Centered points slide"/>
          <p:cNvSpPr txBox="1"/>
          <p:nvPr/>
        </p:nvSpPr>
        <p:spPr>
          <a:xfrm>
            <a:off x="538084" y="881118"/>
            <a:ext cx="3930852"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80000"/>
              </a:lnSpc>
              <a:defRPr sz="8000">
                <a:solidFill>
                  <a:srgbClr val="595959"/>
                </a:solidFill>
              </a:defRPr>
            </a:lvl1pPr>
          </a:lstStyle>
          <a:p>
            <a:r>
              <a:rPr sz="3000"/>
              <a:t>Centered points slide</a:t>
            </a:r>
          </a:p>
        </p:txBody>
      </p:sp>
      <p:sp>
        <p:nvSpPr>
          <p:cNvPr id="807" name="Rectangle"/>
          <p:cNvSpPr/>
          <p:nvPr/>
        </p:nvSpPr>
        <p:spPr>
          <a:xfrm>
            <a:off x="573175" y="503930"/>
            <a:ext cx="1142630" cy="64326"/>
          </a:xfrm>
          <a:prstGeom prst="rect">
            <a:avLst/>
          </a:prstGeom>
          <a:solidFill>
            <a:srgbClr val="A875FC"/>
          </a:solidFill>
          <a:ln w="12700">
            <a:miter lim="400000"/>
          </a:ln>
        </p:spPr>
        <p:txBody>
          <a:bodyPr lIns="20091" tIns="20091" rIns="20091" bIns="20091" anchor="ctr"/>
          <a:lstStyle/>
          <a:p>
            <a:pPr indent="0" defTabSz="309563">
              <a:lnSpc>
                <a:spcPct val="150000"/>
              </a:lnSpc>
              <a:defRPr sz="3200">
                <a:solidFill>
                  <a:srgbClr val="9855D4"/>
                </a:solidFill>
              </a:defRPr>
            </a:pPr>
            <a:endParaRPr sz="1200"/>
          </a:p>
        </p:txBody>
      </p:sp>
      <p:sp>
        <p:nvSpPr>
          <p:cNvPr id="808" name="Circle"/>
          <p:cNvSpPr/>
          <p:nvPr/>
        </p:nvSpPr>
        <p:spPr>
          <a:xfrm>
            <a:off x="566816" y="1668090"/>
            <a:ext cx="406402" cy="406777"/>
          </a:xfrm>
          <a:prstGeom prst="ellipse">
            <a:avLst/>
          </a:prstGeom>
          <a:solidFill>
            <a:srgbClr val="595959"/>
          </a:solidFill>
          <a:ln w="12700">
            <a:miter lim="400000"/>
          </a:ln>
        </p:spPr>
        <p:txBody>
          <a:bodyPr lIns="20091" tIns="20091" rIns="20091" bIns="20091"/>
          <a:lstStyle/>
          <a:p>
            <a:pPr indent="0" defTabSz="309563">
              <a:lnSpc>
                <a:spcPct val="90000"/>
              </a:lnSpc>
              <a:defRPr sz="3600" b="1" spc="180">
                <a:solidFill>
                  <a:srgbClr val="26475B"/>
                </a:solidFill>
              </a:defRPr>
            </a:pPr>
            <a:endParaRPr sz="1350"/>
          </a:p>
        </p:txBody>
      </p:sp>
      <p:sp>
        <p:nvSpPr>
          <p:cNvPr id="809" name="Completely reconceptualize transparent networks for B2C content. Enthusiastically productivate real-time catalysts for change for Completely reconceptualize transparent networks for B2C content. Enthusiastically productivate real-time catalysts for chang"/>
          <p:cNvSpPr txBox="1"/>
          <p:nvPr/>
        </p:nvSpPr>
        <p:spPr>
          <a:xfrm>
            <a:off x="576340" y="2733510"/>
            <a:ext cx="1704977" cy="15136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nSpc>
                <a:spcPct val="110000"/>
              </a:lnSpc>
              <a:defRPr sz="2000">
                <a:solidFill>
                  <a:srgbClr val="595959"/>
                </a:solidFill>
              </a:defRPr>
            </a:pPr>
            <a:r>
              <a:rPr sz="750"/>
              <a:t>Enthusiastically productivate real-time catalysts for change for Completely reconceptualize transparent networks for B2C content. Enthusiastically productivity real-time catalysts for change for Completely reconceptualize transparent networks for B2C content.</a:t>
            </a:r>
            <a:br>
              <a:rPr sz="750"/>
            </a:br>
            <a:r>
              <a:rPr sz="750"/>
              <a:t>productivity real-time catalysts for change for Completely reconceptualize transparent networks for B2C content.</a:t>
            </a:r>
          </a:p>
          <a:p>
            <a:pPr>
              <a:lnSpc>
                <a:spcPct val="110000"/>
              </a:lnSpc>
              <a:defRPr sz="2000">
                <a:solidFill>
                  <a:srgbClr val="595959"/>
                </a:solidFill>
              </a:defRPr>
            </a:pPr>
            <a:r>
              <a:rPr sz="750"/>
              <a:t>Enthusiastically productivity real-time catalysts for change for Completely.</a:t>
            </a:r>
          </a:p>
        </p:txBody>
      </p:sp>
      <p:sp>
        <p:nvSpPr>
          <p:cNvPr id="810" name="Philosophical debates have arisen over the present and future use of technology"/>
          <p:cNvSpPr txBox="1"/>
          <p:nvPr/>
        </p:nvSpPr>
        <p:spPr>
          <a:xfrm>
            <a:off x="571103" y="2192664"/>
            <a:ext cx="1629728" cy="3462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3000" cap="all">
                <a:solidFill>
                  <a:srgbClr val="595959"/>
                </a:solidFill>
              </a:defRPr>
            </a:lvl1pPr>
          </a:lstStyle>
          <a:p>
            <a:r>
              <a:rPr sz="1125"/>
              <a:t>debates over use of technology</a:t>
            </a:r>
          </a:p>
        </p:txBody>
      </p:sp>
      <p:sp>
        <p:nvSpPr>
          <p:cNvPr id="811" name="Circle"/>
          <p:cNvSpPr/>
          <p:nvPr/>
        </p:nvSpPr>
        <p:spPr>
          <a:xfrm>
            <a:off x="2675016" y="1668090"/>
            <a:ext cx="406401" cy="406777"/>
          </a:xfrm>
          <a:prstGeom prst="ellipse">
            <a:avLst/>
          </a:prstGeom>
          <a:solidFill>
            <a:srgbClr val="595959"/>
          </a:solidFill>
          <a:ln w="12700">
            <a:miter lim="400000"/>
          </a:ln>
        </p:spPr>
        <p:txBody>
          <a:bodyPr lIns="20091" tIns="20091" rIns="20091" bIns="20091"/>
          <a:lstStyle/>
          <a:p>
            <a:pPr indent="0" defTabSz="309563">
              <a:lnSpc>
                <a:spcPct val="90000"/>
              </a:lnSpc>
              <a:defRPr sz="3600" b="1" spc="180">
                <a:solidFill>
                  <a:srgbClr val="26475B"/>
                </a:solidFill>
              </a:defRPr>
            </a:pPr>
            <a:endParaRPr sz="1350"/>
          </a:p>
        </p:txBody>
      </p:sp>
      <p:sp>
        <p:nvSpPr>
          <p:cNvPr id="812" name="Completely reconceptualize transparent networks for B2C content. Enthusiastically productivate real-time catalysts for change for Completely reconceptualize transparent networks for B2C content. Enthusiastically productivate real-time catalysts for chang"/>
          <p:cNvSpPr txBox="1"/>
          <p:nvPr/>
        </p:nvSpPr>
        <p:spPr>
          <a:xfrm>
            <a:off x="2684540" y="2733510"/>
            <a:ext cx="1704977" cy="15136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nSpc>
                <a:spcPct val="110000"/>
              </a:lnSpc>
              <a:defRPr sz="2000">
                <a:solidFill>
                  <a:srgbClr val="595959"/>
                </a:solidFill>
              </a:defRPr>
            </a:pPr>
            <a:r>
              <a:rPr sz="750"/>
              <a:t>Enthusiastically productivate real-time catalysts for change for Completely reconceptualize transparent networks for B2C content. Enthusiastically productivity real-time catalysts for change for Completely reconceptualize transparent networks for B2C content.</a:t>
            </a:r>
            <a:br>
              <a:rPr sz="750"/>
            </a:br>
            <a:r>
              <a:rPr sz="750"/>
              <a:t>productivity real-time catalysts for change for Completely reconceptualize transparent networks for B2C content.</a:t>
            </a:r>
          </a:p>
          <a:p>
            <a:pPr>
              <a:lnSpc>
                <a:spcPct val="110000"/>
              </a:lnSpc>
              <a:defRPr sz="2000">
                <a:solidFill>
                  <a:srgbClr val="595959"/>
                </a:solidFill>
              </a:defRPr>
            </a:pPr>
            <a:r>
              <a:rPr sz="750"/>
              <a:t>Enthusiastically productivity real-time catalysts for change for Completely.</a:t>
            </a:r>
          </a:p>
        </p:txBody>
      </p:sp>
      <p:sp>
        <p:nvSpPr>
          <p:cNvPr id="813" name="Philosophical debates have arisen over the present and future use of technology"/>
          <p:cNvSpPr txBox="1"/>
          <p:nvPr/>
        </p:nvSpPr>
        <p:spPr>
          <a:xfrm>
            <a:off x="2679303" y="2192664"/>
            <a:ext cx="1629728" cy="3462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3000" cap="all">
                <a:solidFill>
                  <a:srgbClr val="595959"/>
                </a:solidFill>
              </a:defRPr>
            </a:lvl1pPr>
          </a:lstStyle>
          <a:p>
            <a:r>
              <a:rPr sz="1125"/>
              <a:t>debates over use of technology</a:t>
            </a:r>
          </a:p>
        </p:txBody>
      </p:sp>
      <p:sp>
        <p:nvSpPr>
          <p:cNvPr id="814" name="Circle"/>
          <p:cNvSpPr/>
          <p:nvPr/>
        </p:nvSpPr>
        <p:spPr>
          <a:xfrm>
            <a:off x="4745116" y="1668090"/>
            <a:ext cx="406401" cy="406777"/>
          </a:xfrm>
          <a:prstGeom prst="ellipse">
            <a:avLst/>
          </a:prstGeom>
          <a:solidFill>
            <a:srgbClr val="595959"/>
          </a:solidFill>
          <a:ln w="12700">
            <a:miter lim="400000"/>
          </a:ln>
        </p:spPr>
        <p:txBody>
          <a:bodyPr lIns="20091" tIns="20091" rIns="20091" bIns="20091"/>
          <a:lstStyle/>
          <a:p>
            <a:pPr indent="0" defTabSz="309563">
              <a:lnSpc>
                <a:spcPct val="90000"/>
              </a:lnSpc>
              <a:defRPr sz="3600" b="1" spc="180">
                <a:solidFill>
                  <a:srgbClr val="26475B"/>
                </a:solidFill>
              </a:defRPr>
            </a:pPr>
            <a:endParaRPr sz="1350"/>
          </a:p>
        </p:txBody>
      </p:sp>
      <p:sp>
        <p:nvSpPr>
          <p:cNvPr id="815" name="Completely reconceptualize transparent networks for B2C content. Enthusiastically productivate real-time catalysts for change for Completely reconceptualize transparent networks for B2C content. Enthusiastically productivate real-time catalysts for chang"/>
          <p:cNvSpPr txBox="1"/>
          <p:nvPr/>
        </p:nvSpPr>
        <p:spPr>
          <a:xfrm>
            <a:off x="4754641" y="2733510"/>
            <a:ext cx="1704977" cy="15136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nSpc>
                <a:spcPct val="110000"/>
              </a:lnSpc>
              <a:defRPr sz="2000">
                <a:solidFill>
                  <a:srgbClr val="595959"/>
                </a:solidFill>
              </a:defRPr>
            </a:pPr>
            <a:r>
              <a:rPr sz="750"/>
              <a:t>Enthusiastically productivate real-time catalysts for change for Completely reconceptualize transparent networks for B2C content. Enthusiastically productivity real-time catalysts for change for Completely reconceptualize transparent networks for B2C content.</a:t>
            </a:r>
            <a:br>
              <a:rPr sz="750"/>
            </a:br>
            <a:r>
              <a:rPr sz="750"/>
              <a:t>productivity real-time catalysts for change for Completely reconceptualize transparent networks for B2C content.</a:t>
            </a:r>
          </a:p>
          <a:p>
            <a:pPr>
              <a:lnSpc>
                <a:spcPct val="110000"/>
              </a:lnSpc>
              <a:defRPr sz="2000">
                <a:solidFill>
                  <a:srgbClr val="595959"/>
                </a:solidFill>
              </a:defRPr>
            </a:pPr>
            <a:r>
              <a:rPr sz="750"/>
              <a:t>Enthusiastically productivity real-time catalysts for change for Completely.</a:t>
            </a:r>
          </a:p>
        </p:txBody>
      </p:sp>
      <p:sp>
        <p:nvSpPr>
          <p:cNvPr id="816" name="Philosophical debates have arisen over the present and future use of technology"/>
          <p:cNvSpPr txBox="1"/>
          <p:nvPr/>
        </p:nvSpPr>
        <p:spPr>
          <a:xfrm>
            <a:off x="4749403" y="2192664"/>
            <a:ext cx="1629728" cy="3462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3000" cap="all">
                <a:solidFill>
                  <a:srgbClr val="595959"/>
                </a:solidFill>
              </a:defRPr>
            </a:lvl1pPr>
          </a:lstStyle>
          <a:p>
            <a:r>
              <a:rPr sz="1125"/>
              <a:t>debates over use of technology</a:t>
            </a:r>
          </a:p>
        </p:txBody>
      </p:sp>
      <p:sp>
        <p:nvSpPr>
          <p:cNvPr id="817" name="Circle"/>
          <p:cNvSpPr/>
          <p:nvPr/>
        </p:nvSpPr>
        <p:spPr>
          <a:xfrm>
            <a:off x="6862841" y="1668090"/>
            <a:ext cx="406401" cy="406777"/>
          </a:xfrm>
          <a:prstGeom prst="ellipse">
            <a:avLst/>
          </a:prstGeom>
          <a:solidFill>
            <a:srgbClr val="595959"/>
          </a:solidFill>
          <a:ln w="12700">
            <a:miter lim="400000"/>
          </a:ln>
        </p:spPr>
        <p:txBody>
          <a:bodyPr lIns="20091" tIns="20091" rIns="20091" bIns="20091"/>
          <a:lstStyle/>
          <a:p>
            <a:pPr indent="0" defTabSz="309563">
              <a:lnSpc>
                <a:spcPct val="90000"/>
              </a:lnSpc>
              <a:defRPr sz="3600" b="1" spc="180">
                <a:solidFill>
                  <a:srgbClr val="26475B"/>
                </a:solidFill>
              </a:defRPr>
            </a:pPr>
            <a:endParaRPr sz="1350"/>
          </a:p>
        </p:txBody>
      </p:sp>
      <p:sp>
        <p:nvSpPr>
          <p:cNvPr id="818" name="Completely reconceptualize transparent networks for B2C content. Enthusiastically productivate real-time catalysts for change for Completely reconceptualize transparent networks for B2C content. Enthusiastically productivate real-time catalysts for chang"/>
          <p:cNvSpPr txBox="1"/>
          <p:nvPr/>
        </p:nvSpPr>
        <p:spPr>
          <a:xfrm>
            <a:off x="6872366" y="2733510"/>
            <a:ext cx="1704977" cy="15136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nSpc>
                <a:spcPct val="110000"/>
              </a:lnSpc>
              <a:defRPr sz="2000">
                <a:solidFill>
                  <a:srgbClr val="595959"/>
                </a:solidFill>
              </a:defRPr>
            </a:pPr>
            <a:r>
              <a:rPr sz="750"/>
              <a:t>Enthusiastically productivate real-time catalysts for change for Completely reconceptualize transparent networks for B2C content. Enthusiastically productivity real-time catalysts for change for Completely reconceptualize transparent networks for B2C content.</a:t>
            </a:r>
            <a:br>
              <a:rPr sz="750"/>
            </a:br>
            <a:r>
              <a:rPr sz="750"/>
              <a:t>productivity real-time catalysts for change for Completely reconceptualize transparent networks for B2C content.</a:t>
            </a:r>
          </a:p>
          <a:p>
            <a:pPr>
              <a:lnSpc>
                <a:spcPct val="110000"/>
              </a:lnSpc>
              <a:defRPr sz="2000">
                <a:solidFill>
                  <a:srgbClr val="595959"/>
                </a:solidFill>
              </a:defRPr>
            </a:pPr>
            <a:r>
              <a:rPr sz="750"/>
              <a:t>Enthusiastically productivity real-time catalysts for change for Completely.</a:t>
            </a:r>
          </a:p>
        </p:txBody>
      </p:sp>
      <p:sp>
        <p:nvSpPr>
          <p:cNvPr id="819" name="Philosophical debates have arisen over the present and future use of technology"/>
          <p:cNvSpPr txBox="1"/>
          <p:nvPr/>
        </p:nvSpPr>
        <p:spPr>
          <a:xfrm>
            <a:off x="6867128" y="2192664"/>
            <a:ext cx="1629728" cy="3462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3000" cap="all">
                <a:solidFill>
                  <a:srgbClr val="595959"/>
                </a:solidFill>
              </a:defRPr>
            </a:lvl1pPr>
          </a:lstStyle>
          <a:p>
            <a:r>
              <a:rPr sz="1125"/>
              <a:t>debates over use of technology</a:t>
            </a:r>
          </a:p>
        </p:txBody>
      </p:sp>
      <p:sp>
        <p:nvSpPr>
          <p:cNvPr id="820" name="1"/>
          <p:cNvSpPr txBox="1"/>
          <p:nvPr/>
        </p:nvSpPr>
        <p:spPr>
          <a:xfrm>
            <a:off x="676441" y="1689740"/>
            <a:ext cx="187151" cy="433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6789" tIns="26789" rIns="26789" bIns="26789">
            <a:spAutoFit/>
          </a:bodyPr>
          <a:lstStyle>
            <a:lvl1pPr algn="ctr">
              <a:lnSpc>
                <a:spcPct val="150000"/>
              </a:lnSpc>
              <a:defRPr sz="5000">
                <a:solidFill>
                  <a:srgbClr val="FFFFFF"/>
                </a:solidFill>
              </a:defRPr>
            </a:lvl1pPr>
          </a:lstStyle>
          <a:p>
            <a:r>
              <a:rPr sz="1875"/>
              <a:t>1</a:t>
            </a:r>
          </a:p>
        </p:txBody>
      </p:sp>
      <p:sp>
        <p:nvSpPr>
          <p:cNvPr id="821" name="2"/>
          <p:cNvSpPr txBox="1"/>
          <p:nvPr/>
        </p:nvSpPr>
        <p:spPr>
          <a:xfrm>
            <a:off x="2784641" y="1689740"/>
            <a:ext cx="187151" cy="433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6789" tIns="26789" rIns="26789" bIns="26789">
            <a:spAutoFit/>
          </a:bodyPr>
          <a:lstStyle>
            <a:lvl1pPr algn="ctr">
              <a:lnSpc>
                <a:spcPct val="150000"/>
              </a:lnSpc>
              <a:defRPr sz="5000">
                <a:solidFill>
                  <a:srgbClr val="FFFFFF"/>
                </a:solidFill>
              </a:defRPr>
            </a:lvl1pPr>
          </a:lstStyle>
          <a:p>
            <a:r>
              <a:rPr sz="1875"/>
              <a:t>2</a:t>
            </a:r>
          </a:p>
        </p:txBody>
      </p:sp>
      <p:sp>
        <p:nvSpPr>
          <p:cNvPr id="822" name="3"/>
          <p:cNvSpPr txBox="1"/>
          <p:nvPr/>
        </p:nvSpPr>
        <p:spPr>
          <a:xfrm>
            <a:off x="4862678" y="1689740"/>
            <a:ext cx="187151" cy="433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6789" tIns="26789" rIns="26789" bIns="26789">
            <a:spAutoFit/>
          </a:bodyPr>
          <a:lstStyle>
            <a:lvl1pPr algn="ctr">
              <a:lnSpc>
                <a:spcPct val="150000"/>
              </a:lnSpc>
              <a:defRPr sz="5000">
                <a:solidFill>
                  <a:srgbClr val="FFFFFF"/>
                </a:solidFill>
              </a:defRPr>
            </a:lvl1pPr>
          </a:lstStyle>
          <a:p>
            <a:r>
              <a:rPr sz="1875"/>
              <a:t>3</a:t>
            </a:r>
          </a:p>
        </p:txBody>
      </p:sp>
      <p:sp>
        <p:nvSpPr>
          <p:cNvPr id="823" name="4"/>
          <p:cNvSpPr txBox="1"/>
          <p:nvPr/>
        </p:nvSpPr>
        <p:spPr>
          <a:xfrm>
            <a:off x="6967704" y="1689740"/>
            <a:ext cx="187151" cy="433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6789" tIns="26789" rIns="26789" bIns="26789">
            <a:spAutoFit/>
          </a:bodyPr>
          <a:lstStyle>
            <a:lvl1pPr algn="ctr">
              <a:lnSpc>
                <a:spcPct val="150000"/>
              </a:lnSpc>
              <a:defRPr sz="5000">
                <a:solidFill>
                  <a:srgbClr val="FFFFFF"/>
                </a:solidFill>
              </a:defRPr>
            </a:lvl1pPr>
          </a:lstStyle>
          <a:p>
            <a:r>
              <a:rPr sz="1875"/>
              <a:t>4</a:t>
            </a:r>
          </a:p>
        </p:txBody>
      </p:sp>
      <p:sp>
        <p:nvSpPr>
          <p:cNvPr id="824" name="Right big  image slide"/>
          <p:cNvSpPr txBox="1"/>
          <p:nvPr/>
        </p:nvSpPr>
        <p:spPr>
          <a:xfrm>
            <a:off x="567810" y="593734"/>
            <a:ext cx="2510125" cy="2883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150000"/>
              </a:lnSpc>
              <a:defRPr sz="3800">
                <a:solidFill>
                  <a:srgbClr val="595959"/>
                </a:solidFill>
              </a:defRPr>
            </a:lvl1pPr>
          </a:lstStyle>
          <a:p>
            <a:r>
              <a:rPr sz="1425"/>
              <a:t>Sub-Headline</a:t>
            </a:r>
          </a:p>
        </p:txBody>
      </p:sp>
    </p:spTree>
    <p:extLst>
      <p:ext uri="{BB962C8B-B14F-4D97-AF65-F5344CB8AC3E}">
        <p14:creationId xmlns:p14="http://schemas.microsoft.com/office/powerpoint/2010/main" val="4089386359"/>
      </p:ext>
    </p:extLst>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x">
  <p:cSld name="Left Ponts slide  Light">
    <p:bg>
      <p:bgPr>
        <a:solidFill>
          <a:srgbClr val="FFFFFF"/>
        </a:solidFill>
        <a:effectLst/>
      </p:bgPr>
    </p:bg>
    <p:spTree>
      <p:nvGrpSpPr>
        <p:cNvPr id="1" name=""/>
        <p:cNvGrpSpPr/>
        <p:nvPr/>
      </p:nvGrpSpPr>
      <p:grpSpPr>
        <a:xfrm>
          <a:off x="0" y="0"/>
          <a:ext cx="0" cy="0"/>
          <a:chOff x="0" y="0"/>
          <a:chExt cx="0" cy="0"/>
        </a:xfrm>
      </p:grpSpPr>
      <p:sp>
        <p:nvSpPr>
          <p:cNvPr id="831" name="Confidential"/>
          <p:cNvSpPr txBox="1"/>
          <p:nvPr/>
        </p:nvSpPr>
        <p:spPr>
          <a:xfrm>
            <a:off x="429736" y="4815167"/>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nSpc>
                <a:spcPct val="110000"/>
              </a:lnSpc>
              <a:defRPr sz="1800">
                <a:solidFill>
                  <a:srgbClr val="26475B"/>
                </a:solidFill>
              </a:defRPr>
            </a:lvl1pPr>
          </a:lstStyle>
          <a:p>
            <a:r>
              <a:rPr sz="675"/>
              <a:t>IBM Confidential</a:t>
            </a:r>
          </a:p>
        </p:txBody>
      </p:sp>
      <p:sp>
        <p:nvSpPr>
          <p:cNvPr id="832" name="IBM Design | Hybrid cloud"/>
          <p:cNvSpPr txBox="1"/>
          <p:nvPr/>
        </p:nvSpPr>
        <p:spPr>
          <a:xfrm>
            <a:off x="3904773" y="4815167"/>
            <a:ext cx="13344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gn="ctr">
              <a:lnSpc>
                <a:spcPct val="110000"/>
              </a:lnSpc>
              <a:defRPr sz="1800">
                <a:solidFill>
                  <a:srgbClr val="26475B"/>
                </a:solidFill>
              </a:defRPr>
            </a:lvl1pPr>
          </a:lstStyle>
          <a:p>
            <a:r>
              <a:rPr sz="675"/>
              <a:t>IBM Cloud Platform </a:t>
            </a:r>
          </a:p>
        </p:txBody>
      </p:sp>
      <p:sp>
        <p:nvSpPr>
          <p:cNvPr id="833" name="Body Level One…"/>
          <p:cNvSpPr txBox="1">
            <a:spLocks noGrp="1"/>
          </p:cNvSpPr>
          <p:nvPr>
            <p:ph type="body" sz="quarter" idx="1"/>
          </p:nvPr>
        </p:nvSpPr>
        <p:spPr>
          <a:xfrm>
            <a:off x="8603889" y="4803688"/>
            <a:ext cx="220029" cy="166843"/>
          </a:xfrm>
          <a:prstGeom prst="rect">
            <a:avLst/>
          </a:prstGeom>
        </p:spPr>
        <p:txBody>
          <a:bodyPr lIns="50800" tIns="50800" rIns="50800" bIns="50800" anchor="ctr">
            <a:normAutofit/>
          </a:bodyPr>
          <a:lstStyle>
            <a:lvl1pPr defTabSz="309563">
              <a:lnSpc>
                <a:spcPct val="110000"/>
              </a:lnSpc>
              <a:spcBef>
                <a:spcPts val="0"/>
              </a:spcBef>
              <a:defRPr sz="750" b="0" spc="0">
                <a:solidFill>
                  <a:srgbClr val="26475B"/>
                </a:solidFill>
              </a:defRPr>
            </a:lvl1pPr>
            <a:lvl2pPr marL="92699" indent="-92699" defTabSz="309563">
              <a:lnSpc>
                <a:spcPct val="110000"/>
              </a:lnSpc>
              <a:spcBef>
                <a:spcPts val="0"/>
              </a:spcBef>
              <a:defRPr sz="750" b="0" spc="0">
                <a:solidFill>
                  <a:srgbClr val="26475B"/>
                </a:solidFill>
              </a:defRPr>
            </a:lvl2pPr>
            <a:lvl3pPr marL="176638" indent="-92699" defTabSz="309563">
              <a:lnSpc>
                <a:spcPct val="110000"/>
              </a:lnSpc>
              <a:spcBef>
                <a:spcPts val="0"/>
              </a:spcBef>
              <a:defRPr sz="750" b="0" spc="0">
                <a:solidFill>
                  <a:srgbClr val="26475B"/>
                </a:solidFill>
              </a:defRPr>
            </a:lvl3pPr>
            <a:lvl4pPr marL="261597" indent="-90147" defTabSz="309563">
              <a:lnSpc>
                <a:spcPct val="110000"/>
              </a:lnSpc>
              <a:spcBef>
                <a:spcPts val="0"/>
              </a:spcBef>
              <a:defRPr sz="750" b="0" spc="0">
                <a:solidFill>
                  <a:srgbClr val="26475B"/>
                </a:solidFill>
              </a:defRPr>
            </a:lvl4pPr>
            <a:lvl5pPr marL="329038" indent="-92699" defTabSz="309563">
              <a:lnSpc>
                <a:spcPct val="110000"/>
              </a:lnSpc>
              <a:spcBef>
                <a:spcPts val="0"/>
              </a:spcBef>
              <a:defRPr sz="750" b="0" spc="0">
                <a:solidFill>
                  <a:srgbClr val="26475B"/>
                </a:solidFill>
              </a:defRPr>
            </a:lvl5pPr>
          </a:lstStyle>
          <a:p>
            <a:r>
              <a:t>Body Level One</a:t>
            </a:r>
          </a:p>
          <a:p>
            <a:pPr lvl="1"/>
            <a:r>
              <a:t>Body Level Two</a:t>
            </a:r>
          </a:p>
          <a:p>
            <a:pPr lvl="2"/>
            <a:r>
              <a:t>Body Level Three</a:t>
            </a:r>
          </a:p>
          <a:p>
            <a:pPr lvl="3"/>
            <a:r>
              <a:t>Body Level Four</a:t>
            </a:r>
          </a:p>
          <a:p>
            <a:pPr lvl="4"/>
            <a:r>
              <a:t>Body Level Five</a:t>
            </a:r>
          </a:p>
        </p:txBody>
      </p:sp>
      <p:sp>
        <p:nvSpPr>
          <p:cNvPr id="834" name="Rectangle"/>
          <p:cNvSpPr>
            <a:spLocks noGrp="1"/>
          </p:cNvSpPr>
          <p:nvPr>
            <p:ph type="body" sz="quarter" idx="21"/>
          </p:nvPr>
        </p:nvSpPr>
        <p:spPr>
          <a:xfrm>
            <a:off x="682625" y="767700"/>
            <a:ext cx="1142630" cy="64326"/>
          </a:xfrm>
          <a:prstGeom prst="rect">
            <a:avLst/>
          </a:prstGeom>
          <a:solidFill>
            <a:srgbClr val="A875FC"/>
          </a:solidFill>
        </p:spPr>
        <p:txBody>
          <a:bodyPr lIns="71435" tIns="71435" rIns="71435" bIns="71435" anchor="ctr">
            <a:normAutofit/>
          </a:bodyPr>
          <a:lstStyle/>
          <a:p>
            <a:pPr>
              <a:defRPr spc="100"/>
            </a:pPr>
            <a:endParaRPr/>
          </a:p>
        </p:txBody>
      </p:sp>
      <p:sp>
        <p:nvSpPr>
          <p:cNvPr id="835" name="Right big  image slide"/>
          <p:cNvSpPr txBox="1">
            <a:spLocks noGrp="1"/>
          </p:cNvSpPr>
          <p:nvPr>
            <p:ph type="body" sz="quarter" idx="22"/>
          </p:nvPr>
        </p:nvSpPr>
        <p:spPr>
          <a:xfrm>
            <a:off x="672567" y="890042"/>
            <a:ext cx="2510125" cy="892367"/>
          </a:xfrm>
          <a:prstGeom prst="rect">
            <a:avLst/>
          </a:prstGeom>
        </p:spPr>
        <p:txBody>
          <a:bodyPr>
            <a:normAutofit/>
          </a:bodyPr>
          <a:lstStyle>
            <a:lvl1pPr indent="47625" defTabSz="1372027">
              <a:lnSpc>
                <a:spcPct val="80000"/>
              </a:lnSpc>
              <a:spcBef>
                <a:spcPts val="0"/>
              </a:spcBef>
              <a:defRPr sz="8000" b="0" spc="0">
                <a:solidFill>
                  <a:srgbClr val="595959"/>
                </a:solidFill>
              </a:defRPr>
            </a:lvl1pPr>
          </a:lstStyle>
          <a:p>
            <a:pPr indent="63500" defTabSz="1829369">
              <a:lnSpc>
                <a:spcPct val="80000"/>
              </a:lnSpc>
              <a:spcBef>
                <a:spcPts val="0"/>
              </a:spcBef>
              <a:defRPr sz="8000" b="0" spc="0">
                <a:solidFill>
                  <a:srgbClr val="595959"/>
                </a:solidFill>
              </a:defRPr>
            </a:pPr>
            <a:endParaRPr/>
          </a:p>
        </p:txBody>
      </p:sp>
      <p:sp>
        <p:nvSpPr>
          <p:cNvPr id="836" name="Philosophical debates have arisen over the present and future use of technology in society, with disagreements over whether technology improves the human condition or worsens it. Neo-Luddism, anarcho-primitivism, and similar movements criticise the perva"/>
          <p:cNvSpPr txBox="1">
            <a:spLocks noGrp="1"/>
          </p:cNvSpPr>
          <p:nvPr>
            <p:ph type="body" sz="quarter" idx="23"/>
          </p:nvPr>
        </p:nvSpPr>
        <p:spPr>
          <a:xfrm>
            <a:off x="685267" y="3355610"/>
            <a:ext cx="2433925" cy="978171"/>
          </a:xfrm>
          <a:prstGeom prst="rect">
            <a:avLst/>
          </a:prstGeom>
        </p:spPr>
        <p:txBody>
          <a:bodyPr>
            <a:normAutofit/>
          </a:bodyPr>
          <a:lstStyle>
            <a:lvl1pPr indent="47625" defTabSz="1372027">
              <a:lnSpc>
                <a:spcPct val="110000"/>
              </a:lnSpc>
              <a:spcBef>
                <a:spcPts val="0"/>
              </a:spcBef>
              <a:defRPr sz="2000" b="0" spc="0">
                <a:solidFill>
                  <a:srgbClr val="595959"/>
                </a:solidFill>
              </a:defRPr>
            </a:lvl1pPr>
          </a:lstStyle>
          <a:p>
            <a:pPr indent="63500" defTabSz="1829369">
              <a:lnSpc>
                <a:spcPct val="110000"/>
              </a:lnSpc>
              <a:spcBef>
                <a:spcPts val="0"/>
              </a:spcBef>
              <a:defRPr sz="2000" b="0" spc="0">
                <a:solidFill>
                  <a:srgbClr val="595959"/>
                </a:solidFill>
              </a:defRPr>
            </a:pPr>
            <a:endParaRPr/>
          </a:p>
        </p:txBody>
      </p:sp>
      <p:sp>
        <p:nvSpPr>
          <p:cNvPr id="837" name="Philosophical debates have arisen over the present and future use of technology"/>
          <p:cNvSpPr txBox="1">
            <a:spLocks noGrp="1"/>
          </p:cNvSpPr>
          <p:nvPr>
            <p:ph type="body" sz="quarter" idx="24"/>
          </p:nvPr>
        </p:nvSpPr>
        <p:spPr>
          <a:xfrm>
            <a:off x="666217" y="2614785"/>
            <a:ext cx="2433925" cy="595865"/>
          </a:xfrm>
          <a:prstGeom prst="rect">
            <a:avLst/>
          </a:prstGeom>
        </p:spPr>
        <p:txBody>
          <a:bodyPr lIns="50800" tIns="50800" rIns="50800" bIns="50800">
            <a:normAutofit/>
          </a:bodyPr>
          <a:lstStyle>
            <a:lvl1pPr indent="47625" defTabSz="1372027">
              <a:spcBef>
                <a:spcPts val="0"/>
              </a:spcBef>
              <a:defRPr sz="3000" b="0" cap="all" spc="100">
                <a:solidFill>
                  <a:srgbClr val="595959"/>
                </a:solidFill>
              </a:defRPr>
            </a:lvl1pPr>
          </a:lstStyle>
          <a:p>
            <a:pPr indent="63500" defTabSz="1829369">
              <a:spcBef>
                <a:spcPts val="0"/>
              </a:spcBef>
              <a:defRPr sz="3000" b="0" cap="all" spc="100">
                <a:solidFill>
                  <a:srgbClr val="595959"/>
                </a:solidFill>
              </a:defRPr>
            </a:pPr>
            <a:endParaRPr/>
          </a:p>
        </p:txBody>
      </p:sp>
      <p:sp>
        <p:nvSpPr>
          <p:cNvPr id="838" name="Rounded Rectangle"/>
          <p:cNvSpPr>
            <a:spLocks noGrp="1"/>
          </p:cNvSpPr>
          <p:nvPr>
            <p:ph type="body" sz="quarter" idx="25"/>
          </p:nvPr>
        </p:nvSpPr>
        <p:spPr>
          <a:xfrm>
            <a:off x="3853529" y="823697"/>
            <a:ext cx="204303" cy="204492"/>
          </a:xfrm>
          <a:prstGeom prst="rect">
            <a:avLst/>
          </a:prstGeom>
          <a:solidFill>
            <a:srgbClr val="595959"/>
          </a:solidFill>
        </p:spPr>
        <p:txBody>
          <a:bodyPr lIns="71435" tIns="71435" rIns="71435" bIns="71435" anchor="ctr">
            <a:normAutofit/>
          </a:bodyPr>
          <a:lstStyle/>
          <a:p>
            <a:pPr>
              <a:defRPr spc="100"/>
            </a:pPr>
            <a:endParaRPr/>
          </a:p>
        </p:txBody>
      </p:sp>
      <p:sp>
        <p:nvSpPr>
          <p:cNvPr id="839" name="1"/>
          <p:cNvSpPr txBox="1">
            <a:spLocks noGrp="1"/>
          </p:cNvSpPr>
          <p:nvPr>
            <p:ph type="body" sz="quarter" idx="26"/>
          </p:nvPr>
        </p:nvSpPr>
        <p:spPr>
          <a:xfrm>
            <a:off x="3876503" y="782339"/>
            <a:ext cx="158354" cy="272906"/>
          </a:xfrm>
          <a:prstGeom prst="rect">
            <a:avLst/>
          </a:prstGeom>
        </p:spPr>
        <p:txBody>
          <a:bodyPr lIns="71435" tIns="71435" rIns="71435" bIns="71435">
            <a:normAutofit/>
          </a:bodyPr>
          <a:lstStyle>
            <a:lvl1pPr indent="47625" algn="ctr" defTabSz="1372027">
              <a:lnSpc>
                <a:spcPct val="150000"/>
              </a:lnSpc>
              <a:spcBef>
                <a:spcPts val="0"/>
              </a:spcBef>
              <a:defRPr sz="3500" b="0" spc="0"/>
            </a:lvl1pPr>
          </a:lstStyle>
          <a:p>
            <a:pPr indent="63500" algn="ctr" defTabSz="1829369">
              <a:lnSpc>
                <a:spcPct val="150000"/>
              </a:lnSpc>
              <a:spcBef>
                <a:spcPts val="0"/>
              </a:spcBef>
              <a:defRPr sz="3500" b="0" spc="0"/>
            </a:pPr>
            <a:endParaRPr/>
          </a:p>
        </p:txBody>
      </p:sp>
      <p:sp>
        <p:nvSpPr>
          <p:cNvPr id="840" name="1st point"/>
          <p:cNvSpPr txBox="1">
            <a:spLocks noGrp="1"/>
          </p:cNvSpPr>
          <p:nvPr>
            <p:ph type="body" sz="quarter" idx="27"/>
          </p:nvPr>
        </p:nvSpPr>
        <p:spPr>
          <a:xfrm>
            <a:off x="4180001" y="2721611"/>
            <a:ext cx="1809752" cy="162076"/>
          </a:xfrm>
          <a:prstGeom prst="rect">
            <a:avLst/>
          </a:prstGeom>
        </p:spPr>
        <p:txBody>
          <a:bodyPr>
            <a:normAutofit/>
          </a:bodyPr>
          <a:lstStyle>
            <a:lvl1pPr indent="47625" defTabSz="1372027">
              <a:lnSpc>
                <a:spcPct val="110000"/>
              </a:lnSpc>
              <a:spcBef>
                <a:spcPts val="0"/>
              </a:spcBef>
              <a:defRPr sz="2600" b="0" spc="100">
                <a:solidFill>
                  <a:srgbClr val="595959"/>
                </a:solidFill>
              </a:defRPr>
            </a:lvl1pPr>
          </a:lstStyle>
          <a:p>
            <a:pPr indent="63500" defTabSz="1829369">
              <a:lnSpc>
                <a:spcPct val="110000"/>
              </a:lnSpc>
              <a:spcBef>
                <a:spcPts val="0"/>
              </a:spcBef>
              <a:defRPr sz="2600" b="0" spc="100">
                <a:solidFill>
                  <a:srgbClr val="595959"/>
                </a:solidFill>
              </a:defRPr>
            </a:pPr>
            <a:endParaRPr/>
          </a:p>
        </p:txBody>
      </p:sp>
      <p:sp>
        <p:nvSpPr>
          <p:cNvPr id="841" name="Philosophical debates have arisen over the present and future use of technology Philosophical debates have arisen over the present and future use of technology"/>
          <p:cNvSpPr txBox="1">
            <a:spLocks noGrp="1"/>
          </p:cNvSpPr>
          <p:nvPr>
            <p:ph type="body" sz="quarter" idx="28"/>
          </p:nvPr>
        </p:nvSpPr>
        <p:spPr>
          <a:xfrm>
            <a:off x="4180002" y="2955268"/>
            <a:ext cx="1908176" cy="1402902"/>
          </a:xfrm>
          <a:prstGeom prst="rect">
            <a:avLst/>
          </a:prstGeom>
        </p:spPr>
        <p:txBody>
          <a:bodyPr>
            <a:normAutofit/>
          </a:bodyPr>
          <a:lstStyle>
            <a:lvl1pPr indent="47625" defTabSz="1372027">
              <a:lnSpc>
                <a:spcPct val="110000"/>
              </a:lnSpc>
              <a:spcBef>
                <a:spcPts val="0"/>
              </a:spcBef>
              <a:defRPr sz="2000" b="0" spc="0">
                <a:solidFill>
                  <a:srgbClr val="595959"/>
                </a:solidFill>
              </a:defRPr>
            </a:lvl1pPr>
          </a:lstStyle>
          <a:p>
            <a:pPr indent="63500" defTabSz="1829369">
              <a:lnSpc>
                <a:spcPct val="110000"/>
              </a:lnSpc>
              <a:spcBef>
                <a:spcPts val="0"/>
              </a:spcBef>
              <a:defRPr sz="2000" b="0" spc="0">
                <a:solidFill>
                  <a:srgbClr val="595959"/>
                </a:solidFill>
              </a:defRPr>
            </a:pPr>
            <a:endParaRPr/>
          </a:p>
        </p:txBody>
      </p:sp>
      <p:sp>
        <p:nvSpPr>
          <p:cNvPr id="842" name="1st point"/>
          <p:cNvSpPr txBox="1">
            <a:spLocks noGrp="1"/>
          </p:cNvSpPr>
          <p:nvPr>
            <p:ph type="body" sz="quarter" idx="29"/>
          </p:nvPr>
        </p:nvSpPr>
        <p:spPr>
          <a:xfrm>
            <a:off x="6751752" y="744406"/>
            <a:ext cx="1809751" cy="162076"/>
          </a:xfrm>
          <a:prstGeom prst="rect">
            <a:avLst/>
          </a:prstGeom>
        </p:spPr>
        <p:txBody>
          <a:bodyPr>
            <a:normAutofit/>
          </a:bodyPr>
          <a:lstStyle>
            <a:lvl1pPr indent="47625" defTabSz="1372027">
              <a:lnSpc>
                <a:spcPct val="110000"/>
              </a:lnSpc>
              <a:spcBef>
                <a:spcPts val="0"/>
              </a:spcBef>
              <a:defRPr sz="2600" b="0" spc="100">
                <a:solidFill>
                  <a:srgbClr val="595959"/>
                </a:solidFill>
              </a:defRPr>
            </a:lvl1pPr>
          </a:lstStyle>
          <a:p>
            <a:pPr indent="63500" defTabSz="1829369">
              <a:lnSpc>
                <a:spcPct val="110000"/>
              </a:lnSpc>
              <a:spcBef>
                <a:spcPts val="0"/>
              </a:spcBef>
              <a:defRPr sz="2600" b="0" spc="100">
                <a:solidFill>
                  <a:srgbClr val="595959"/>
                </a:solidFill>
              </a:defRPr>
            </a:pPr>
            <a:endParaRPr/>
          </a:p>
        </p:txBody>
      </p:sp>
      <p:sp>
        <p:nvSpPr>
          <p:cNvPr id="843" name="Philosophical debates have arisen over the present and future use of technology Philosophical debates have arisen over the present and future use of technology"/>
          <p:cNvSpPr txBox="1">
            <a:spLocks noGrp="1"/>
          </p:cNvSpPr>
          <p:nvPr>
            <p:ph type="body" sz="quarter" idx="30"/>
          </p:nvPr>
        </p:nvSpPr>
        <p:spPr>
          <a:xfrm>
            <a:off x="6751751" y="978063"/>
            <a:ext cx="1908176" cy="1402902"/>
          </a:xfrm>
          <a:prstGeom prst="rect">
            <a:avLst/>
          </a:prstGeom>
        </p:spPr>
        <p:txBody>
          <a:bodyPr>
            <a:normAutofit/>
          </a:bodyPr>
          <a:lstStyle>
            <a:lvl1pPr indent="47625" defTabSz="1372027">
              <a:lnSpc>
                <a:spcPct val="110000"/>
              </a:lnSpc>
              <a:spcBef>
                <a:spcPts val="0"/>
              </a:spcBef>
              <a:defRPr sz="2000" b="0" spc="0">
                <a:solidFill>
                  <a:srgbClr val="595959"/>
                </a:solidFill>
              </a:defRPr>
            </a:lvl1pPr>
          </a:lstStyle>
          <a:p>
            <a:pPr indent="63500" defTabSz="1829369">
              <a:lnSpc>
                <a:spcPct val="110000"/>
              </a:lnSpc>
              <a:spcBef>
                <a:spcPts val="0"/>
              </a:spcBef>
              <a:defRPr sz="2000" b="0" spc="0">
                <a:solidFill>
                  <a:srgbClr val="595959"/>
                </a:solidFill>
              </a:defRPr>
            </a:pPr>
            <a:endParaRPr/>
          </a:p>
        </p:txBody>
      </p:sp>
      <p:sp>
        <p:nvSpPr>
          <p:cNvPr id="844" name="1st point"/>
          <p:cNvSpPr txBox="1">
            <a:spLocks noGrp="1"/>
          </p:cNvSpPr>
          <p:nvPr>
            <p:ph type="body" sz="quarter" idx="31"/>
          </p:nvPr>
        </p:nvSpPr>
        <p:spPr>
          <a:xfrm>
            <a:off x="6751752" y="2721611"/>
            <a:ext cx="1809751" cy="162076"/>
          </a:xfrm>
          <a:prstGeom prst="rect">
            <a:avLst/>
          </a:prstGeom>
        </p:spPr>
        <p:txBody>
          <a:bodyPr>
            <a:normAutofit/>
          </a:bodyPr>
          <a:lstStyle>
            <a:lvl1pPr indent="47625" defTabSz="1372027">
              <a:lnSpc>
                <a:spcPct val="110000"/>
              </a:lnSpc>
              <a:spcBef>
                <a:spcPts val="0"/>
              </a:spcBef>
              <a:defRPr sz="2600" b="0" spc="100">
                <a:solidFill>
                  <a:srgbClr val="595959"/>
                </a:solidFill>
              </a:defRPr>
            </a:lvl1pPr>
          </a:lstStyle>
          <a:p>
            <a:pPr indent="63500" defTabSz="1829369">
              <a:lnSpc>
                <a:spcPct val="110000"/>
              </a:lnSpc>
              <a:spcBef>
                <a:spcPts val="0"/>
              </a:spcBef>
              <a:defRPr sz="2600" b="0" spc="100">
                <a:solidFill>
                  <a:srgbClr val="595959"/>
                </a:solidFill>
              </a:defRPr>
            </a:pPr>
            <a:endParaRPr/>
          </a:p>
        </p:txBody>
      </p:sp>
      <p:sp>
        <p:nvSpPr>
          <p:cNvPr id="845" name="Philosophical debates have arisen over the present and future use of technology Philosophical debates have arisen over the present and future use of technology"/>
          <p:cNvSpPr txBox="1">
            <a:spLocks noGrp="1"/>
          </p:cNvSpPr>
          <p:nvPr>
            <p:ph type="body" sz="quarter" idx="32"/>
          </p:nvPr>
        </p:nvSpPr>
        <p:spPr>
          <a:xfrm>
            <a:off x="6751751" y="2955268"/>
            <a:ext cx="1908176" cy="1402902"/>
          </a:xfrm>
          <a:prstGeom prst="rect">
            <a:avLst/>
          </a:prstGeom>
        </p:spPr>
        <p:txBody>
          <a:bodyPr>
            <a:normAutofit/>
          </a:bodyPr>
          <a:lstStyle>
            <a:lvl1pPr indent="47625" defTabSz="1372027">
              <a:lnSpc>
                <a:spcPct val="110000"/>
              </a:lnSpc>
              <a:spcBef>
                <a:spcPts val="0"/>
              </a:spcBef>
              <a:defRPr sz="2000" b="0" spc="0">
                <a:solidFill>
                  <a:srgbClr val="595959"/>
                </a:solidFill>
              </a:defRPr>
            </a:lvl1pPr>
          </a:lstStyle>
          <a:p>
            <a:pPr indent="63500" defTabSz="1829369">
              <a:lnSpc>
                <a:spcPct val="110000"/>
              </a:lnSpc>
              <a:spcBef>
                <a:spcPts val="0"/>
              </a:spcBef>
              <a:defRPr sz="2000" b="0" spc="0">
                <a:solidFill>
                  <a:srgbClr val="595959"/>
                </a:solidFill>
              </a:defRPr>
            </a:pPr>
            <a:endParaRPr/>
          </a:p>
        </p:txBody>
      </p:sp>
      <p:sp>
        <p:nvSpPr>
          <p:cNvPr id="846" name="Rounded Rectangle"/>
          <p:cNvSpPr>
            <a:spLocks noGrp="1"/>
          </p:cNvSpPr>
          <p:nvPr>
            <p:ph type="body" sz="quarter" idx="33"/>
          </p:nvPr>
        </p:nvSpPr>
        <p:spPr>
          <a:xfrm>
            <a:off x="6425279" y="823697"/>
            <a:ext cx="204303" cy="204492"/>
          </a:xfrm>
          <a:prstGeom prst="rect">
            <a:avLst/>
          </a:prstGeom>
          <a:solidFill>
            <a:srgbClr val="595959"/>
          </a:solidFill>
        </p:spPr>
        <p:txBody>
          <a:bodyPr lIns="71435" tIns="71435" rIns="71435" bIns="71435" anchor="ctr">
            <a:normAutofit/>
          </a:bodyPr>
          <a:lstStyle/>
          <a:p>
            <a:pPr>
              <a:defRPr spc="100"/>
            </a:pPr>
            <a:endParaRPr/>
          </a:p>
        </p:txBody>
      </p:sp>
      <p:sp>
        <p:nvSpPr>
          <p:cNvPr id="847" name="2"/>
          <p:cNvSpPr txBox="1">
            <a:spLocks noGrp="1"/>
          </p:cNvSpPr>
          <p:nvPr>
            <p:ph type="body" sz="quarter" idx="34"/>
          </p:nvPr>
        </p:nvSpPr>
        <p:spPr>
          <a:xfrm>
            <a:off x="6448253" y="782339"/>
            <a:ext cx="158354" cy="272906"/>
          </a:xfrm>
          <a:prstGeom prst="rect">
            <a:avLst/>
          </a:prstGeom>
        </p:spPr>
        <p:txBody>
          <a:bodyPr lIns="71435" tIns="71435" rIns="71435" bIns="71435">
            <a:normAutofit/>
          </a:bodyPr>
          <a:lstStyle>
            <a:lvl1pPr indent="47625" algn="ctr" defTabSz="1372027">
              <a:lnSpc>
                <a:spcPct val="150000"/>
              </a:lnSpc>
              <a:spcBef>
                <a:spcPts val="0"/>
              </a:spcBef>
              <a:defRPr sz="3500" b="0" spc="0"/>
            </a:lvl1pPr>
          </a:lstStyle>
          <a:p>
            <a:pPr indent="63500" algn="ctr" defTabSz="1829369">
              <a:lnSpc>
                <a:spcPct val="150000"/>
              </a:lnSpc>
              <a:spcBef>
                <a:spcPts val="0"/>
              </a:spcBef>
              <a:defRPr sz="3500" b="0" spc="0"/>
            </a:pPr>
            <a:endParaRPr/>
          </a:p>
        </p:txBody>
      </p:sp>
      <p:sp>
        <p:nvSpPr>
          <p:cNvPr id="848" name="Rounded Rectangle"/>
          <p:cNvSpPr>
            <a:spLocks noGrp="1"/>
          </p:cNvSpPr>
          <p:nvPr>
            <p:ph type="body" sz="quarter" idx="35"/>
          </p:nvPr>
        </p:nvSpPr>
        <p:spPr>
          <a:xfrm>
            <a:off x="3853529" y="2791404"/>
            <a:ext cx="204303" cy="204492"/>
          </a:xfrm>
          <a:prstGeom prst="rect">
            <a:avLst/>
          </a:prstGeom>
          <a:solidFill>
            <a:srgbClr val="595959"/>
          </a:solidFill>
        </p:spPr>
        <p:txBody>
          <a:bodyPr lIns="71435" tIns="71435" rIns="71435" bIns="71435" anchor="ctr">
            <a:normAutofit/>
          </a:bodyPr>
          <a:lstStyle/>
          <a:p>
            <a:pPr>
              <a:defRPr spc="100"/>
            </a:pPr>
            <a:endParaRPr/>
          </a:p>
        </p:txBody>
      </p:sp>
      <p:sp>
        <p:nvSpPr>
          <p:cNvPr id="849" name="3"/>
          <p:cNvSpPr txBox="1">
            <a:spLocks noGrp="1"/>
          </p:cNvSpPr>
          <p:nvPr>
            <p:ph type="body" sz="quarter" idx="36"/>
          </p:nvPr>
        </p:nvSpPr>
        <p:spPr>
          <a:xfrm>
            <a:off x="3876503" y="2750046"/>
            <a:ext cx="158354" cy="272906"/>
          </a:xfrm>
          <a:prstGeom prst="rect">
            <a:avLst/>
          </a:prstGeom>
        </p:spPr>
        <p:txBody>
          <a:bodyPr lIns="71435" tIns="71435" rIns="71435" bIns="71435">
            <a:normAutofit/>
          </a:bodyPr>
          <a:lstStyle>
            <a:lvl1pPr indent="47625" algn="ctr" defTabSz="1372027">
              <a:lnSpc>
                <a:spcPct val="150000"/>
              </a:lnSpc>
              <a:spcBef>
                <a:spcPts val="0"/>
              </a:spcBef>
              <a:defRPr sz="3500" b="0" spc="0"/>
            </a:lvl1pPr>
          </a:lstStyle>
          <a:p>
            <a:pPr indent="63500" algn="ctr" defTabSz="1829369">
              <a:lnSpc>
                <a:spcPct val="150000"/>
              </a:lnSpc>
              <a:spcBef>
                <a:spcPts val="0"/>
              </a:spcBef>
              <a:defRPr sz="3500" b="0" spc="0"/>
            </a:pPr>
            <a:endParaRPr/>
          </a:p>
        </p:txBody>
      </p:sp>
      <p:sp>
        <p:nvSpPr>
          <p:cNvPr id="850" name="Rounded Rectangle"/>
          <p:cNvSpPr>
            <a:spLocks noGrp="1"/>
          </p:cNvSpPr>
          <p:nvPr>
            <p:ph type="body" sz="quarter" idx="37"/>
          </p:nvPr>
        </p:nvSpPr>
        <p:spPr>
          <a:xfrm>
            <a:off x="6425279" y="2791404"/>
            <a:ext cx="204303" cy="204492"/>
          </a:xfrm>
          <a:prstGeom prst="rect">
            <a:avLst/>
          </a:prstGeom>
          <a:solidFill>
            <a:srgbClr val="595959"/>
          </a:solidFill>
        </p:spPr>
        <p:txBody>
          <a:bodyPr lIns="71435" tIns="71435" rIns="71435" bIns="71435" anchor="ctr">
            <a:normAutofit/>
          </a:bodyPr>
          <a:lstStyle/>
          <a:p>
            <a:pPr>
              <a:defRPr spc="100"/>
            </a:pPr>
            <a:endParaRPr/>
          </a:p>
        </p:txBody>
      </p:sp>
      <p:sp>
        <p:nvSpPr>
          <p:cNvPr id="851" name="4"/>
          <p:cNvSpPr txBox="1">
            <a:spLocks noGrp="1"/>
          </p:cNvSpPr>
          <p:nvPr>
            <p:ph type="body" sz="quarter" idx="38"/>
          </p:nvPr>
        </p:nvSpPr>
        <p:spPr>
          <a:xfrm>
            <a:off x="6448253" y="2750046"/>
            <a:ext cx="158354" cy="272906"/>
          </a:xfrm>
          <a:prstGeom prst="rect">
            <a:avLst/>
          </a:prstGeom>
        </p:spPr>
        <p:txBody>
          <a:bodyPr lIns="71435" tIns="71435" rIns="71435" bIns="71435">
            <a:normAutofit/>
          </a:bodyPr>
          <a:lstStyle>
            <a:lvl1pPr indent="47625" algn="ctr" defTabSz="1372027">
              <a:lnSpc>
                <a:spcPct val="150000"/>
              </a:lnSpc>
              <a:spcBef>
                <a:spcPts val="0"/>
              </a:spcBef>
              <a:defRPr sz="3500" b="0" spc="0"/>
            </a:lvl1pPr>
          </a:lstStyle>
          <a:p>
            <a:pPr indent="63500" algn="ctr" defTabSz="1829369">
              <a:lnSpc>
                <a:spcPct val="150000"/>
              </a:lnSpc>
              <a:spcBef>
                <a:spcPts val="0"/>
              </a:spcBef>
              <a:defRPr sz="3500" b="0" spc="0"/>
            </a:pPr>
            <a:endParaRPr/>
          </a:p>
        </p:txBody>
      </p:sp>
      <p:sp>
        <p:nvSpPr>
          <p:cNvPr id="852" name="1st point"/>
          <p:cNvSpPr txBox="1">
            <a:spLocks noGrp="1"/>
          </p:cNvSpPr>
          <p:nvPr>
            <p:ph type="body" sz="quarter" idx="39"/>
          </p:nvPr>
        </p:nvSpPr>
        <p:spPr>
          <a:xfrm>
            <a:off x="4180001" y="744406"/>
            <a:ext cx="1809752" cy="162076"/>
          </a:xfrm>
          <a:prstGeom prst="rect">
            <a:avLst/>
          </a:prstGeom>
        </p:spPr>
        <p:txBody>
          <a:bodyPr>
            <a:normAutofit/>
          </a:bodyPr>
          <a:lstStyle>
            <a:lvl1pPr indent="47625" defTabSz="1372027">
              <a:lnSpc>
                <a:spcPct val="110000"/>
              </a:lnSpc>
              <a:spcBef>
                <a:spcPts val="0"/>
              </a:spcBef>
              <a:defRPr sz="2600" b="0" spc="100">
                <a:solidFill>
                  <a:srgbClr val="595959"/>
                </a:solidFill>
              </a:defRPr>
            </a:lvl1pPr>
          </a:lstStyle>
          <a:p>
            <a:pPr indent="63500" defTabSz="1829369">
              <a:lnSpc>
                <a:spcPct val="110000"/>
              </a:lnSpc>
              <a:spcBef>
                <a:spcPts val="0"/>
              </a:spcBef>
              <a:defRPr sz="2600" b="0" spc="100">
                <a:solidFill>
                  <a:srgbClr val="595959"/>
                </a:solidFill>
              </a:defRPr>
            </a:pPr>
            <a:endParaRPr/>
          </a:p>
        </p:txBody>
      </p:sp>
      <p:sp>
        <p:nvSpPr>
          <p:cNvPr id="853" name="Philosophical debates have arisen over the present and future use of technology Philosophical debates have arisen over the present and future use of technology"/>
          <p:cNvSpPr txBox="1">
            <a:spLocks noGrp="1"/>
          </p:cNvSpPr>
          <p:nvPr>
            <p:ph type="body" sz="quarter" idx="40"/>
          </p:nvPr>
        </p:nvSpPr>
        <p:spPr>
          <a:xfrm>
            <a:off x="4180002" y="978063"/>
            <a:ext cx="1908176" cy="1402902"/>
          </a:xfrm>
          <a:prstGeom prst="rect">
            <a:avLst/>
          </a:prstGeom>
        </p:spPr>
        <p:txBody>
          <a:bodyPr>
            <a:normAutofit/>
          </a:bodyPr>
          <a:lstStyle>
            <a:lvl1pPr indent="47625" defTabSz="1372027">
              <a:lnSpc>
                <a:spcPct val="110000"/>
              </a:lnSpc>
              <a:spcBef>
                <a:spcPts val="0"/>
              </a:spcBef>
              <a:defRPr sz="2000" b="0" spc="0">
                <a:solidFill>
                  <a:srgbClr val="595959"/>
                </a:solidFill>
              </a:defRPr>
            </a:lvl1pPr>
          </a:lstStyle>
          <a:p>
            <a:pPr indent="63500" defTabSz="1829369">
              <a:lnSpc>
                <a:spcPct val="110000"/>
              </a:lnSpc>
              <a:spcBef>
                <a:spcPts val="0"/>
              </a:spcBef>
              <a:defRPr sz="2000" b="0" spc="0">
                <a:solidFill>
                  <a:srgbClr val="595959"/>
                </a:solidFill>
              </a:defRPr>
            </a:pPr>
            <a:endParaRPr/>
          </a:p>
        </p:txBody>
      </p:sp>
      <p:sp>
        <p:nvSpPr>
          <p:cNvPr id="854"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841026252"/>
      </p:ext>
    </p:extLst>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tx">
  <p:cSld name="Left Ponts Subheadline slide">
    <p:bg>
      <p:bgPr>
        <a:solidFill>
          <a:srgbClr val="000000"/>
        </a:solidFill>
        <a:effectLst/>
      </p:bgPr>
    </p:bg>
    <p:spTree>
      <p:nvGrpSpPr>
        <p:cNvPr id="1" name=""/>
        <p:cNvGrpSpPr/>
        <p:nvPr/>
      </p:nvGrpSpPr>
      <p:grpSpPr>
        <a:xfrm>
          <a:off x="0" y="0"/>
          <a:ext cx="0" cy="0"/>
          <a:chOff x="0" y="0"/>
          <a:chExt cx="0" cy="0"/>
        </a:xfrm>
      </p:grpSpPr>
      <p:sp>
        <p:nvSpPr>
          <p:cNvPr id="861" name="Confidential"/>
          <p:cNvSpPr txBox="1"/>
          <p:nvPr/>
        </p:nvSpPr>
        <p:spPr>
          <a:xfrm>
            <a:off x="429736" y="4815167"/>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nSpc>
                <a:spcPct val="110000"/>
              </a:lnSpc>
              <a:defRPr sz="1800">
                <a:solidFill>
                  <a:srgbClr val="A9A9A9"/>
                </a:solidFill>
              </a:defRPr>
            </a:lvl1pPr>
          </a:lstStyle>
          <a:p>
            <a:r>
              <a:rPr sz="675"/>
              <a:t>IBM Confidential</a:t>
            </a:r>
          </a:p>
        </p:txBody>
      </p:sp>
      <p:sp>
        <p:nvSpPr>
          <p:cNvPr id="862" name="IBM Design | Hybrid cloud"/>
          <p:cNvSpPr txBox="1"/>
          <p:nvPr/>
        </p:nvSpPr>
        <p:spPr>
          <a:xfrm>
            <a:off x="3904773" y="4815167"/>
            <a:ext cx="13344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gn="ctr">
              <a:lnSpc>
                <a:spcPct val="110000"/>
              </a:lnSpc>
              <a:defRPr sz="1800">
                <a:solidFill>
                  <a:srgbClr val="A9A9A9"/>
                </a:solidFill>
              </a:defRPr>
            </a:lvl1pPr>
          </a:lstStyle>
          <a:p>
            <a:r>
              <a:rPr sz="675"/>
              <a:t>IBM Cloud Platform </a:t>
            </a:r>
          </a:p>
        </p:txBody>
      </p:sp>
      <p:sp>
        <p:nvSpPr>
          <p:cNvPr id="863" name="Body Level One…"/>
          <p:cNvSpPr txBox="1">
            <a:spLocks noGrp="1"/>
          </p:cNvSpPr>
          <p:nvPr>
            <p:ph type="body" sz="quarter" idx="1"/>
          </p:nvPr>
        </p:nvSpPr>
        <p:spPr>
          <a:xfrm>
            <a:off x="8603889" y="4803688"/>
            <a:ext cx="220029" cy="166843"/>
          </a:xfrm>
          <a:prstGeom prst="rect">
            <a:avLst/>
          </a:prstGeom>
        </p:spPr>
        <p:txBody>
          <a:bodyPr lIns="50800" tIns="50800" rIns="50800" bIns="50800" anchor="ctr">
            <a:normAutofit/>
          </a:bodyPr>
          <a:lstStyle>
            <a:lvl1pPr defTabSz="309563">
              <a:lnSpc>
                <a:spcPct val="110000"/>
              </a:lnSpc>
              <a:spcBef>
                <a:spcPts val="0"/>
              </a:spcBef>
              <a:defRPr sz="750" b="0" spc="0"/>
            </a:lvl1pPr>
            <a:lvl2pPr marL="92699" indent="-92699" defTabSz="309563">
              <a:lnSpc>
                <a:spcPct val="110000"/>
              </a:lnSpc>
              <a:spcBef>
                <a:spcPts val="0"/>
              </a:spcBef>
              <a:defRPr sz="750" b="0" spc="0"/>
            </a:lvl2pPr>
            <a:lvl3pPr marL="176638" indent="-92699" defTabSz="309563">
              <a:lnSpc>
                <a:spcPct val="110000"/>
              </a:lnSpc>
              <a:spcBef>
                <a:spcPts val="0"/>
              </a:spcBef>
              <a:defRPr sz="750" b="0" spc="0"/>
            </a:lvl3pPr>
            <a:lvl4pPr marL="261597" indent="-90147" defTabSz="309563">
              <a:lnSpc>
                <a:spcPct val="110000"/>
              </a:lnSpc>
              <a:spcBef>
                <a:spcPts val="0"/>
              </a:spcBef>
              <a:defRPr sz="750" b="0" spc="0"/>
            </a:lvl4pPr>
            <a:lvl5pPr marL="329038" indent="-92699" defTabSz="309563">
              <a:lnSpc>
                <a:spcPct val="110000"/>
              </a:lnSpc>
              <a:spcBef>
                <a:spcPts val="0"/>
              </a:spcBef>
              <a:defRPr sz="750" b="0" spc="0"/>
            </a:lvl5pPr>
          </a:lstStyle>
          <a:p>
            <a:r>
              <a:t>Body Level One</a:t>
            </a:r>
          </a:p>
          <a:p>
            <a:pPr lvl="1"/>
            <a:r>
              <a:t>Body Level Two</a:t>
            </a:r>
          </a:p>
          <a:p>
            <a:pPr lvl="2"/>
            <a:r>
              <a:t>Body Level Three</a:t>
            </a:r>
          </a:p>
          <a:p>
            <a:pPr lvl="3"/>
            <a:r>
              <a:t>Body Level Four</a:t>
            </a:r>
          </a:p>
          <a:p>
            <a:pPr lvl="4"/>
            <a:r>
              <a:t>Body Level Five</a:t>
            </a:r>
          </a:p>
        </p:txBody>
      </p:sp>
      <p:sp>
        <p:nvSpPr>
          <p:cNvPr id="864" name="Rectangle"/>
          <p:cNvSpPr>
            <a:spLocks noGrp="1"/>
          </p:cNvSpPr>
          <p:nvPr>
            <p:ph type="body" sz="quarter" idx="21"/>
          </p:nvPr>
        </p:nvSpPr>
        <p:spPr>
          <a:xfrm>
            <a:off x="682625" y="767700"/>
            <a:ext cx="1142630" cy="64326"/>
          </a:xfrm>
          <a:prstGeom prst="rect">
            <a:avLst/>
          </a:prstGeom>
          <a:solidFill>
            <a:srgbClr val="01B6CB"/>
          </a:solidFill>
        </p:spPr>
        <p:txBody>
          <a:bodyPr lIns="71435" tIns="71435" rIns="71435" bIns="71435" anchor="ctr">
            <a:normAutofit/>
          </a:bodyPr>
          <a:lstStyle/>
          <a:p>
            <a:pPr>
              <a:defRPr spc="100"/>
            </a:pPr>
            <a:endParaRPr/>
          </a:p>
        </p:txBody>
      </p:sp>
      <p:sp>
        <p:nvSpPr>
          <p:cNvPr id="865" name="Right big  image slide"/>
          <p:cNvSpPr txBox="1">
            <a:spLocks noGrp="1"/>
          </p:cNvSpPr>
          <p:nvPr>
            <p:ph type="body" sz="quarter" idx="22"/>
          </p:nvPr>
        </p:nvSpPr>
        <p:spPr>
          <a:xfrm>
            <a:off x="672567" y="1182413"/>
            <a:ext cx="2510125" cy="892366"/>
          </a:xfrm>
          <a:prstGeom prst="rect">
            <a:avLst/>
          </a:prstGeom>
        </p:spPr>
        <p:txBody>
          <a:bodyPr>
            <a:normAutofit/>
          </a:bodyPr>
          <a:lstStyle>
            <a:lvl1pPr indent="47625" defTabSz="1372027">
              <a:lnSpc>
                <a:spcPct val="80000"/>
              </a:lnSpc>
              <a:spcBef>
                <a:spcPts val="0"/>
              </a:spcBef>
              <a:defRPr sz="8000" b="0" spc="0"/>
            </a:lvl1pPr>
          </a:lstStyle>
          <a:p>
            <a:pPr indent="63500" defTabSz="1829369">
              <a:lnSpc>
                <a:spcPct val="80000"/>
              </a:lnSpc>
              <a:spcBef>
                <a:spcPts val="0"/>
              </a:spcBef>
              <a:defRPr sz="8000" b="0" spc="0"/>
            </a:pPr>
            <a:endParaRPr/>
          </a:p>
        </p:txBody>
      </p:sp>
      <p:sp>
        <p:nvSpPr>
          <p:cNvPr id="866" name="Philosophical debates have arisen over the present and future use of technology in society, with disagreements over whether technology improves the human condition or worsens it. Neo-Luddism, anarcho-primitivism, and similar movements criticise the perva"/>
          <p:cNvSpPr txBox="1">
            <a:spLocks noGrp="1"/>
          </p:cNvSpPr>
          <p:nvPr>
            <p:ph type="body" sz="quarter" idx="23"/>
          </p:nvPr>
        </p:nvSpPr>
        <p:spPr>
          <a:xfrm>
            <a:off x="685267" y="3355610"/>
            <a:ext cx="2433925" cy="978171"/>
          </a:xfrm>
          <a:prstGeom prst="rect">
            <a:avLst/>
          </a:prstGeom>
        </p:spPr>
        <p:txBody>
          <a:bodyPr>
            <a:normAutofit/>
          </a:bodyPr>
          <a:lstStyle>
            <a:lvl1pPr indent="47625" defTabSz="1372027">
              <a:lnSpc>
                <a:spcPct val="110000"/>
              </a:lnSpc>
              <a:spcBef>
                <a:spcPts val="0"/>
              </a:spcBef>
              <a:defRPr sz="2000" b="0" spc="0"/>
            </a:lvl1pPr>
          </a:lstStyle>
          <a:p>
            <a:pPr indent="63500" defTabSz="1829369">
              <a:lnSpc>
                <a:spcPct val="110000"/>
              </a:lnSpc>
              <a:spcBef>
                <a:spcPts val="0"/>
              </a:spcBef>
              <a:defRPr sz="2000" b="0" spc="0"/>
            </a:pPr>
            <a:endParaRPr/>
          </a:p>
        </p:txBody>
      </p:sp>
      <p:sp>
        <p:nvSpPr>
          <p:cNvPr id="867" name="Philosophical debates have arisen over the present and future use of technology"/>
          <p:cNvSpPr txBox="1">
            <a:spLocks noGrp="1"/>
          </p:cNvSpPr>
          <p:nvPr>
            <p:ph type="body" sz="quarter" idx="24"/>
          </p:nvPr>
        </p:nvSpPr>
        <p:spPr>
          <a:xfrm>
            <a:off x="666217" y="2614785"/>
            <a:ext cx="2433925" cy="595865"/>
          </a:xfrm>
          <a:prstGeom prst="rect">
            <a:avLst/>
          </a:prstGeom>
        </p:spPr>
        <p:txBody>
          <a:bodyPr lIns="50800" tIns="50800" rIns="50800" bIns="50800">
            <a:normAutofit/>
          </a:bodyPr>
          <a:lstStyle>
            <a:lvl1pPr indent="47625" defTabSz="1372027">
              <a:spcBef>
                <a:spcPts val="0"/>
              </a:spcBef>
              <a:defRPr sz="3000" b="0" cap="all" spc="100"/>
            </a:lvl1pPr>
          </a:lstStyle>
          <a:p>
            <a:pPr indent="63500" defTabSz="1829369">
              <a:spcBef>
                <a:spcPts val="0"/>
              </a:spcBef>
              <a:defRPr sz="3000" b="0" cap="all" spc="100"/>
            </a:pPr>
            <a:endParaRPr/>
          </a:p>
        </p:txBody>
      </p:sp>
      <p:sp>
        <p:nvSpPr>
          <p:cNvPr id="868" name="Rounded Rectangle"/>
          <p:cNvSpPr>
            <a:spLocks noGrp="1"/>
          </p:cNvSpPr>
          <p:nvPr>
            <p:ph type="body" sz="quarter" idx="25"/>
          </p:nvPr>
        </p:nvSpPr>
        <p:spPr>
          <a:xfrm>
            <a:off x="3853529" y="823697"/>
            <a:ext cx="204303" cy="204492"/>
          </a:xfrm>
          <a:prstGeom prst="rect">
            <a:avLst/>
          </a:prstGeom>
          <a:solidFill>
            <a:srgbClr val="FFFFFF"/>
          </a:solidFill>
        </p:spPr>
        <p:txBody>
          <a:bodyPr lIns="71435" tIns="71435" rIns="71435" bIns="71435" anchor="ctr">
            <a:normAutofit/>
          </a:bodyPr>
          <a:lstStyle/>
          <a:p>
            <a:pPr>
              <a:defRPr spc="100"/>
            </a:pPr>
            <a:endParaRPr/>
          </a:p>
        </p:txBody>
      </p:sp>
      <p:sp>
        <p:nvSpPr>
          <p:cNvPr id="869" name="1"/>
          <p:cNvSpPr txBox="1">
            <a:spLocks noGrp="1"/>
          </p:cNvSpPr>
          <p:nvPr>
            <p:ph type="body" sz="quarter" idx="26"/>
          </p:nvPr>
        </p:nvSpPr>
        <p:spPr>
          <a:xfrm>
            <a:off x="3876503" y="782339"/>
            <a:ext cx="158354" cy="272906"/>
          </a:xfrm>
          <a:prstGeom prst="rect">
            <a:avLst/>
          </a:prstGeom>
        </p:spPr>
        <p:txBody>
          <a:bodyPr lIns="71435" tIns="71435" rIns="71435" bIns="71435">
            <a:normAutofit/>
          </a:bodyPr>
          <a:lstStyle>
            <a:lvl1pPr indent="47625" algn="ctr" defTabSz="1372027">
              <a:lnSpc>
                <a:spcPct val="150000"/>
              </a:lnSpc>
              <a:spcBef>
                <a:spcPts val="0"/>
              </a:spcBef>
              <a:defRPr sz="3500" b="0" spc="0">
                <a:solidFill>
                  <a:srgbClr val="242E3F"/>
                </a:solidFill>
              </a:defRPr>
            </a:lvl1pPr>
          </a:lstStyle>
          <a:p>
            <a:pPr indent="63500" algn="ctr" defTabSz="1829369">
              <a:lnSpc>
                <a:spcPct val="150000"/>
              </a:lnSpc>
              <a:spcBef>
                <a:spcPts val="0"/>
              </a:spcBef>
              <a:defRPr sz="3500" b="0" spc="0">
                <a:solidFill>
                  <a:srgbClr val="242E3F"/>
                </a:solidFill>
              </a:defRPr>
            </a:pPr>
            <a:endParaRPr/>
          </a:p>
        </p:txBody>
      </p:sp>
      <p:sp>
        <p:nvSpPr>
          <p:cNvPr id="870" name="1st point"/>
          <p:cNvSpPr txBox="1">
            <a:spLocks noGrp="1"/>
          </p:cNvSpPr>
          <p:nvPr>
            <p:ph type="body" sz="quarter" idx="27"/>
          </p:nvPr>
        </p:nvSpPr>
        <p:spPr>
          <a:xfrm>
            <a:off x="4180001" y="2721611"/>
            <a:ext cx="1809752" cy="162076"/>
          </a:xfrm>
          <a:prstGeom prst="rect">
            <a:avLst/>
          </a:prstGeom>
        </p:spPr>
        <p:txBody>
          <a:bodyPr>
            <a:normAutofit/>
          </a:bodyPr>
          <a:lstStyle>
            <a:lvl1pPr indent="47625" defTabSz="1372027">
              <a:lnSpc>
                <a:spcPct val="110000"/>
              </a:lnSpc>
              <a:spcBef>
                <a:spcPts val="0"/>
              </a:spcBef>
              <a:defRPr sz="2600" b="0" spc="100"/>
            </a:lvl1pPr>
          </a:lstStyle>
          <a:p>
            <a:pPr indent="63500" defTabSz="1829369">
              <a:lnSpc>
                <a:spcPct val="110000"/>
              </a:lnSpc>
              <a:spcBef>
                <a:spcPts val="0"/>
              </a:spcBef>
              <a:defRPr sz="2600" b="0" spc="100"/>
            </a:pPr>
            <a:endParaRPr/>
          </a:p>
        </p:txBody>
      </p:sp>
      <p:sp>
        <p:nvSpPr>
          <p:cNvPr id="871" name="Philosophical debates have arisen over the present and future use of technology Philosophical debates have arisen over the present and future use of technology"/>
          <p:cNvSpPr txBox="1">
            <a:spLocks noGrp="1"/>
          </p:cNvSpPr>
          <p:nvPr>
            <p:ph type="body" sz="quarter" idx="28"/>
          </p:nvPr>
        </p:nvSpPr>
        <p:spPr>
          <a:xfrm>
            <a:off x="4180002" y="2955268"/>
            <a:ext cx="1908176" cy="1402902"/>
          </a:xfrm>
          <a:prstGeom prst="rect">
            <a:avLst/>
          </a:prstGeom>
        </p:spPr>
        <p:txBody>
          <a:bodyPr>
            <a:normAutofit/>
          </a:bodyPr>
          <a:lstStyle>
            <a:lvl1pPr indent="47625" defTabSz="1372027">
              <a:lnSpc>
                <a:spcPct val="110000"/>
              </a:lnSpc>
              <a:spcBef>
                <a:spcPts val="0"/>
              </a:spcBef>
              <a:defRPr sz="2000" b="0" spc="0"/>
            </a:lvl1pPr>
          </a:lstStyle>
          <a:p>
            <a:pPr indent="63500" defTabSz="1829369">
              <a:lnSpc>
                <a:spcPct val="110000"/>
              </a:lnSpc>
              <a:spcBef>
                <a:spcPts val="0"/>
              </a:spcBef>
              <a:defRPr sz="2000" b="0" spc="0"/>
            </a:pPr>
            <a:endParaRPr/>
          </a:p>
        </p:txBody>
      </p:sp>
      <p:sp>
        <p:nvSpPr>
          <p:cNvPr id="872" name="1st point"/>
          <p:cNvSpPr txBox="1">
            <a:spLocks noGrp="1"/>
          </p:cNvSpPr>
          <p:nvPr>
            <p:ph type="body" sz="quarter" idx="29"/>
          </p:nvPr>
        </p:nvSpPr>
        <p:spPr>
          <a:xfrm>
            <a:off x="6751752" y="744406"/>
            <a:ext cx="1809751" cy="162076"/>
          </a:xfrm>
          <a:prstGeom prst="rect">
            <a:avLst/>
          </a:prstGeom>
        </p:spPr>
        <p:txBody>
          <a:bodyPr>
            <a:normAutofit/>
          </a:bodyPr>
          <a:lstStyle>
            <a:lvl1pPr indent="47625" defTabSz="1372027">
              <a:lnSpc>
                <a:spcPct val="110000"/>
              </a:lnSpc>
              <a:spcBef>
                <a:spcPts val="0"/>
              </a:spcBef>
              <a:defRPr sz="2600" b="0" spc="100"/>
            </a:lvl1pPr>
          </a:lstStyle>
          <a:p>
            <a:pPr indent="63500" defTabSz="1829369">
              <a:lnSpc>
                <a:spcPct val="110000"/>
              </a:lnSpc>
              <a:spcBef>
                <a:spcPts val="0"/>
              </a:spcBef>
              <a:defRPr sz="2600" b="0" spc="100"/>
            </a:pPr>
            <a:endParaRPr/>
          </a:p>
        </p:txBody>
      </p:sp>
      <p:sp>
        <p:nvSpPr>
          <p:cNvPr id="873" name="Philosophical debates have arisen over the present and future use of technology Philosophical debates have arisen over the present and future use of technology"/>
          <p:cNvSpPr txBox="1">
            <a:spLocks noGrp="1"/>
          </p:cNvSpPr>
          <p:nvPr>
            <p:ph type="body" sz="quarter" idx="30"/>
          </p:nvPr>
        </p:nvSpPr>
        <p:spPr>
          <a:xfrm>
            <a:off x="6751751" y="978063"/>
            <a:ext cx="1908176" cy="1402902"/>
          </a:xfrm>
          <a:prstGeom prst="rect">
            <a:avLst/>
          </a:prstGeom>
        </p:spPr>
        <p:txBody>
          <a:bodyPr>
            <a:normAutofit/>
          </a:bodyPr>
          <a:lstStyle>
            <a:lvl1pPr indent="47625" defTabSz="1372027">
              <a:lnSpc>
                <a:spcPct val="110000"/>
              </a:lnSpc>
              <a:spcBef>
                <a:spcPts val="0"/>
              </a:spcBef>
              <a:defRPr sz="2000" b="0" spc="0"/>
            </a:lvl1pPr>
          </a:lstStyle>
          <a:p>
            <a:pPr indent="63500" defTabSz="1829369">
              <a:lnSpc>
                <a:spcPct val="110000"/>
              </a:lnSpc>
              <a:spcBef>
                <a:spcPts val="0"/>
              </a:spcBef>
              <a:defRPr sz="2000" b="0" spc="0"/>
            </a:pPr>
            <a:endParaRPr/>
          </a:p>
        </p:txBody>
      </p:sp>
      <p:sp>
        <p:nvSpPr>
          <p:cNvPr id="874" name="1st point"/>
          <p:cNvSpPr txBox="1">
            <a:spLocks noGrp="1"/>
          </p:cNvSpPr>
          <p:nvPr>
            <p:ph type="body" sz="quarter" idx="31"/>
          </p:nvPr>
        </p:nvSpPr>
        <p:spPr>
          <a:xfrm>
            <a:off x="6751752" y="2721611"/>
            <a:ext cx="1809751" cy="162076"/>
          </a:xfrm>
          <a:prstGeom prst="rect">
            <a:avLst/>
          </a:prstGeom>
        </p:spPr>
        <p:txBody>
          <a:bodyPr>
            <a:normAutofit/>
          </a:bodyPr>
          <a:lstStyle>
            <a:lvl1pPr indent="47625" defTabSz="1372027">
              <a:lnSpc>
                <a:spcPct val="110000"/>
              </a:lnSpc>
              <a:spcBef>
                <a:spcPts val="0"/>
              </a:spcBef>
              <a:defRPr sz="2600" b="0" spc="100"/>
            </a:lvl1pPr>
          </a:lstStyle>
          <a:p>
            <a:pPr indent="63500" defTabSz="1829369">
              <a:lnSpc>
                <a:spcPct val="110000"/>
              </a:lnSpc>
              <a:spcBef>
                <a:spcPts val="0"/>
              </a:spcBef>
              <a:defRPr sz="2600" b="0" spc="100"/>
            </a:pPr>
            <a:endParaRPr/>
          </a:p>
        </p:txBody>
      </p:sp>
      <p:sp>
        <p:nvSpPr>
          <p:cNvPr id="875" name="Philosophical debates have arisen over the present and future use of technology Philosophical debates have arisen over the present and future use of technology"/>
          <p:cNvSpPr txBox="1">
            <a:spLocks noGrp="1"/>
          </p:cNvSpPr>
          <p:nvPr>
            <p:ph type="body" sz="quarter" idx="32"/>
          </p:nvPr>
        </p:nvSpPr>
        <p:spPr>
          <a:xfrm>
            <a:off x="6751751" y="2955268"/>
            <a:ext cx="1908176" cy="1402902"/>
          </a:xfrm>
          <a:prstGeom prst="rect">
            <a:avLst/>
          </a:prstGeom>
        </p:spPr>
        <p:txBody>
          <a:bodyPr>
            <a:normAutofit/>
          </a:bodyPr>
          <a:lstStyle>
            <a:lvl1pPr indent="47625" defTabSz="1372027">
              <a:lnSpc>
                <a:spcPct val="110000"/>
              </a:lnSpc>
              <a:spcBef>
                <a:spcPts val="0"/>
              </a:spcBef>
              <a:defRPr sz="2000" b="0" spc="0"/>
            </a:lvl1pPr>
          </a:lstStyle>
          <a:p>
            <a:pPr indent="63500" defTabSz="1829369">
              <a:lnSpc>
                <a:spcPct val="110000"/>
              </a:lnSpc>
              <a:spcBef>
                <a:spcPts val="0"/>
              </a:spcBef>
              <a:defRPr sz="2000" b="0" spc="0"/>
            </a:pPr>
            <a:endParaRPr/>
          </a:p>
        </p:txBody>
      </p:sp>
      <p:sp>
        <p:nvSpPr>
          <p:cNvPr id="876" name="Rounded Rectangle"/>
          <p:cNvSpPr>
            <a:spLocks noGrp="1"/>
          </p:cNvSpPr>
          <p:nvPr>
            <p:ph type="body" sz="quarter" idx="33"/>
          </p:nvPr>
        </p:nvSpPr>
        <p:spPr>
          <a:xfrm>
            <a:off x="6425279" y="823697"/>
            <a:ext cx="204303" cy="204492"/>
          </a:xfrm>
          <a:prstGeom prst="rect">
            <a:avLst/>
          </a:prstGeom>
          <a:solidFill>
            <a:srgbClr val="FFFFFF"/>
          </a:solidFill>
        </p:spPr>
        <p:txBody>
          <a:bodyPr lIns="71435" tIns="71435" rIns="71435" bIns="71435" anchor="ctr">
            <a:normAutofit/>
          </a:bodyPr>
          <a:lstStyle/>
          <a:p>
            <a:pPr>
              <a:defRPr spc="100"/>
            </a:pPr>
            <a:endParaRPr/>
          </a:p>
        </p:txBody>
      </p:sp>
      <p:sp>
        <p:nvSpPr>
          <p:cNvPr id="877" name="2"/>
          <p:cNvSpPr txBox="1">
            <a:spLocks noGrp="1"/>
          </p:cNvSpPr>
          <p:nvPr>
            <p:ph type="body" sz="quarter" idx="34"/>
          </p:nvPr>
        </p:nvSpPr>
        <p:spPr>
          <a:xfrm>
            <a:off x="6448253" y="782339"/>
            <a:ext cx="158354" cy="272906"/>
          </a:xfrm>
          <a:prstGeom prst="rect">
            <a:avLst/>
          </a:prstGeom>
        </p:spPr>
        <p:txBody>
          <a:bodyPr lIns="71435" tIns="71435" rIns="71435" bIns="71435">
            <a:normAutofit/>
          </a:bodyPr>
          <a:lstStyle>
            <a:lvl1pPr indent="47625" algn="ctr" defTabSz="1372027">
              <a:lnSpc>
                <a:spcPct val="150000"/>
              </a:lnSpc>
              <a:spcBef>
                <a:spcPts val="0"/>
              </a:spcBef>
              <a:defRPr sz="3500" b="0" spc="0">
                <a:solidFill>
                  <a:srgbClr val="242E3F"/>
                </a:solidFill>
              </a:defRPr>
            </a:lvl1pPr>
          </a:lstStyle>
          <a:p>
            <a:pPr indent="63500" algn="ctr" defTabSz="1829369">
              <a:lnSpc>
                <a:spcPct val="150000"/>
              </a:lnSpc>
              <a:spcBef>
                <a:spcPts val="0"/>
              </a:spcBef>
              <a:defRPr sz="3500" b="0" spc="0">
                <a:solidFill>
                  <a:srgbClr val="242E3F"/>
                </a:solidFill>
              </a:defRPr>
            </a:pPr>
            <a:endParaRPr/>
          </a:p>
        </p:txBody>
      </p:sp>
      <p:sp>
        <p:nvSpPr>
          <p:cNvPr id="878" name="Rounded Rectangle"/>
          <p:cNvSpPr>
            <a:spLocks noGrp="1"/>
          </p:cNvSpPr>
          <p:nvPr>
            <p:ph type="body" sz="quarter" idx="35"/>
          </p:nvPr>
        </p:nvSpPr>
        <p:spPr>
          <a:xfrm>
            <a:off x="3853529" y="2791404"/>
            <a:ext cx="204303" cy="204492"/>
          </a:xfrm>
          <a:prstGeom prst="rect">
            <a:avLst/>
          </a:prstGeom>
          <a:solidFill>
            <a:srgbClr val="FFFFFF"/>
          </a:solidFill>
        </p:spPr>
        <p:txBody>
          <a:bodyPr lIns="71435" tIns="71435" rIns="71435" bIns="71435" anchor="ctr">
            <a:normAutofit/>
          </a:bodyPr>
          <a:lstStyle/>
          <a:p>
            <a:pPr>
              <a:defRPr spc="100"/>
            </a:pPr>
            <a:endParaRPr/>
          </a:p>
        </p:txBody>
      </p:sp>
      <p:sp>
        <p:nvSpPr>
          <p:cNvPr id="879" name="3"/>
          <p:cNvSpPr txBox="1">
            <a:spLocks noGrp="1"/>
          </p:cNvSpPr>
          <p:nvPr>
            <p:ph type="body" sz="quarter" idx="36"/>
          </p:nvPr>
        </p:nvSpPr>
        <p:spPr>
          <a:xfrm>
            <a:off x="3876503" y="2750046"/>
            <a:ext cx="158354" cy="272906"/>
          </a:xfrm>
          <a:prstGeom prst="rect">
            <a:avLst/>
          </a:prstGeom>
        </p:spPr>
        <p:txBody>
          <a:bodyPr lIns="71435" tIns="71435" rIns="71435" bIns="71435">
            <a:normAutofit/>
          </a:bodyPr>
          <a:lstStyle>
            <a:lvl1pPr indent="47625" algn="ctr" defTabSz="1372027">
              <a:lnSpc>
                <a:spcPct val="150000"/>
              </a:lnSpc>
              <a:spcBef>
                <a:spcPts val="0"/>
              </a:spcBef>
              <a:defRPr sz="3500" b="0" spc="0">
                <a:solidFill>
                  <a:srgbClr val="242E3F"/>
                </a:solidFill>
              </a:defRPr>
            </a:lvl1pPr>
          </a:lstStyle>
          <a:p>
            <a:pPr indent="63500" algn="ctr" defTabSz="1829369">
              <a:lnSpc>
                <a:spcPct val="150000"/>
              </a:lnSpc>
              <a:spcBef>
                <a:spcPts val="0"/>
              </a:spcBef>
              <a:defRPr sz="3500" b="0" spc="0">
                <a:solidFill>
                  <a:srgbClr val="242E3F"/>
                </a:solidFill>
              </a:defRPr>
            </a:pPr>
            <a:endParaRPr/>
          </a:p>
        </p:txBody>
      </p:sp>
      <p:sp>
        <p:nvSpPr>
          <p:cNvPr id="880" name="Rounded Rectangle"/>
          <p:cNvSpPr>
            <a:spLocks noGrp="1"/>
          </p:cNvSpPr>
          <p:nvPr>
            <p:ph type="body" sz="quarter" idx="37"/>
          </p:nvPr>
        </p:nvSpPr>
        <p:spPr>
          <a:xfrm>
            <a:off x="6425279" y="2791404"/>
            <a:ext cx="204303" cy="204492"/>
          </a:xfrm>
          <a:prstGeom prst="rect">
            <a:avLst/>
          </a:prstGeom>
          <a:solidFill>
            <a:srgbClr val="FFFFFF"/>
          </a:solidFill>
        </p:spPr>
        <p:txBody>
          <a:bodyPr lIns="71435" tIns="71435" rIns="71435" bIns="71435" anchor="ctr">
            <a:normAutofit/>
          </a:bodyPr>
          <a:lstStyle/>
          <a:p>
            <a:pPr>
              <a:defRPr spc="100"/>
            </a:pPr>
            <a:endParaRPr/>
          </a:p>
        </p:txBody>
      </p:sp>
      <p:sp>
        <p:nvSpPr>
          <p:cNvPr id="881" name="4"/>
          <p:cNvSpPr txBox="1">
            <a:spLocks noGrp="1"/>
          </p:cNvSpPr>
          <p:nvPr>
            <p:ph type="body" sz="quarter" idx="38"/>
          </p:nvPr>
        </p:nvSpPr>
        <p:spPr>
          <a:xfrm>
            <a:off x="6448253" y="2750046"/>
            <a:ext cx="158354" cy="272906"/>
          </a:xfrm>
          <a:prstGeom prst="rect">
            <a:avLst/>
          </a:prstGeom>
        </p:spPr>
        <p:txBody>
          <a:bodyPr lIns="71435" tIns="71435" rIns="71435" bIns="71435">
            <a:normAutofit/>
          </a:bodyPr>
          <a:lstStyle>
            <a:lvl1pPr indent="47625" algn="ctr" defTabSz="1372027">
              <a:lnSpc>
                <a:spcPct val="150000"/>
              </a:lnSpc>
              <a:spcBef>
                <a:spcPts val="0"/>
              </a:spcBef>
              <a:defRPr sz="3500" b="0" spc="0">
                <a:solidFill>
                  <a:srgbClr val="242E3F"/>
                </a:solidFill>
              </a:defRPr>
            </a:lvl1pPr>
          </a:lstStyle>
          <a:p>
            <a:pPr indent="63500" algn="ctr" defTabSz="1829369">
              <a:lnSpc>
                <a:spcPct val="150000"/>
              </a:lnSpc>
              <a:spcBef>
                <a:spcPts val="0"/>
              </a:spcBef>
              <a:defRPr sz="3500" b="0" spc="0">
                <a:solidFill>
                  <a:srgbClr val="242E3F"/>
                </a:solidFill>
              </a:defRPr>
            </a:pPr>
            <a:endParaRPr/>
          </a:p>
        </p:txBody>
      </p:sp>
      <p:sp>
        <p:nvSpPr>
          <p:cNvPr id="882" name="1st point"/>
          <p:cNvSpPr txBox="1">
            <a:spLocks noGrp="1"/>
          </p:cNvSpPr>
          <p:nvPr>
            <p:ph type="body" sz="quarter" idx="39"/>
          </p:nvPr>
        </p:nvSpPr>
        <p:spPr>
          <a:xfrm>
            <a:off x="4180001" y="744406"/>
            <a:ext cx="1809752" cy="162076"/>
          </a:xfrm>
          <a:prstGeom prst="rect">
            <a:avLst/>
          </a:prstGeom>
        </p:spPr>
        <p:txBody>
          <a:bodyPr>
            <a:normAutofit/>
          </a:bodyPr>
          <a:lstStyle>
            <a:lvl1pPr indent="47625" defTabSz="1372027">
              <a:lnSpc>
                <a:spcPct val="110000"/>
              </a:lnSpc>
              <a:spcBef>
                <a:spcPts val="0"/>
              </a:spcBef>
              <a:defRPr sz="2600" b="0" spc="100"/>
            </a:lvl1pPr>
          </a:lstStyle>
          <a:p>
            <a:pPr indent="63500" defTabSz="1829369">
              <a:lnSpc>
                <a:spcPct val="110000"/>
              </a:lnSpc>
              <a:spcBef>
                <a:spcPts val="0"/>
              </a:spcBef>
              <a:defRPr sz="2600" b="0" spc="100"/>
            </a:pPr>
            <a:endParaRPr/>
          </a:p>
        </p:txBody>
      </p:sp>
      <p:sp>
        <p:nvSpPr>
          <p:cNvPr id="883" name="Philosophical debates have arisen over the present and future use of technology Philosophical debates have arisen over the present and future use of technology"/>
          <p:cNvSpPr txBox="1">
            <a:spLocks noGrp="1"/>
          </p:cNvSpPr>
          <p:nvPr>
            <p:ph type="body" sz="quarter" idx="40"/>
          </p:nvPr>
        </p:nvSpPr>
        <p:spPr>
          <a:xfrm>
            <a:off x="4180002" y="978063"/>
            <a:ext cx="1908176" cy="1402902"/>
          </a:xfrm>
          <a:prstGeom prst="rect">
            <a:avLst/>
          </a:prstGeom>
        </p:spPr>
        <p:txBody>
          <a:bodyPr>
            <a:normAutofit/>
          </a:bodyPr>
          <a:lstStyle>
            <a:lvl1pPr indent="47625" defTabSz="1372027">
              <a:lnSpc>
                <a:spcPct val="110000"/>
              </a:lnSpc>
              <a:spcBef>
                <a:spcPts val="0"/>
              </a:spcBef>
              <a:defRPr sz="2000" b="0" spc="0"/>
            </a:lvl1pPr>
          </a:lstStyle>
          <a:p>
            <a:pPr indent="63500" defTabSz="1829369">
              <a:lnSpc>
                <a:spcPct val="110000"/>
              </a:lnSpc>
              <a:spcBef>
                <a:spcPts val="0"/>
              </a:spcBef>
              <a:defRPr sz="2000" b="0" spc="0"/>
            </a:pPr>
            <a:endParaRPr/>
          </a:p>
        </p:txBody>
      </p:sp>
      <p:sp>
        <p:nvSpPr>
          <p:cNvPr id="884" name="Rectangle"/>
          <p:cNvSpPr/>
          <p:nvPr/>
        </p:nvSpPr>
        <p:spPr>
          <a:xfrm>
            <a:off x="677931" y="769018"/>
            <a:ext cx="1142630" cy="64326"/>
          </a:xfrm>
          <a:prstGeom prst="rect">
            <a:avLst/>
          </a:prstGeom>
          <a:solidFill>
            <a:srgbClr val="A875FC"/>
          </a:solidFill>
          <a:ln w="12700">
            <a:miter lim="400000"/>
          </a:ln>
        </p:spPr>
        <p:txBody>
          <a:bodyPr lIns="20091" tIns="20091" rIns="20091" bIns="20091" anchor="ctr"/>
          <a:lstStyle/>
          <a:p>
            <a:pPr indent="0" defTabSz="309563">
              <a:lnSpc>
                <a:spcPct val="150000"/>
              </a:lnSpc>
              <a:defRPr sz="3200">
                <a:solidFill>
                  <a:srgbClr val="9855D4"/>
                </a:solidFill>
              </a:defRPr>
            </a:pPr>
            <a:endParaRPr sz="1200"/>
          </a:p>
        </p:txBody>
      </p:sp>
      <p:sp>
        <p:nvSpPr>
          <p:cNvPr id="885" name="Right big  image slide"/>
          <p:cNvSpPr txBox="1"/>
          <p:nvPr/>
        </p:nvSpPr>
        <p:spPr>
          <a:xfrm>
            <a:off x="672567" y="858822"/>
            <a:ext cx="2510125" cy="2883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150000"/>
              </a:lnSpc>
              <a:defRPr sz="3800">
                <a:solidFill>
                  <a:srgbClr val="FFFFFF"/>
                </a:solidFill>
              </a:defRPr>
            </a:lvl1pPr>
          </a:lstStyle>
          <a:p>
            <a:r>
              <a:rPr sz="1425"/>
              <a:t>Sub-Headline</a:t>
            </a:r>
          </a:p>
        </p:txBody>
      </p:sp>
      <p:sp>
        <p:nvSpPr>
          <p:cNvPr id="886"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543245350"/>
      </p:ext>
    </p:extLst>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tx">
  <p:cSld name="Left Ponts Subheadline slide ">
    <p:bg>
      <p:bgPr>
        <a:solidFill>
          <a:srgbClr val="FFFFFF"/>
        </a:solidFill>
        <a:effectLst/>
      </p:bgPr>
    </p:bg>
    <p:spTree>
      <p:nvGrpSpPr>
        <p:cNvPr id="1" name=""/>
        <p:cNvGrpSpPr/>
        <p:nvPr/>
      </p:nvGrpSpPr>
      <p:grpSpPr>
        <a:xfrm>
          <a:off x="0" y="0"/>
          <a:ext cx="0" cy="0"/>
          <a:chOff x="0" y="0"/>
          <a:chExt cx="0" cy="0"/>
        </a:xfrm>
      </p:grpSpPr>
      <p:sp>
        <p:nvSpPr>
          <p:cNvPr id="893" name="Confidential"/>
          <p:cNvSpPr txBox="1"/>
          <p:nvPr/>
        </p:nvSpPr>
        <p:spPr>
          <a:xfrm>
            <a:off x="429736" y="4815167"/>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nSpc>
                <a:spcPct val="110000"/>
              </a:lnSpc>
              <a:defRPr sz="1800">
                <a:solidFill>
                  <a:srgbClr val="26475B"/>
                </a:solidFill>
              </a:defRPr>
            </a:lvl1pPr>
          </a:lstStyle>
          <a:p>
            <a:r>
              <a:rPr sz="675"/>
              <a:t>IBM Confidential</a:t>
            </a:r>
          </a:p>
        </p:txBody>
      </p:sp>
      <p:sp>
        <p:nvSpPr>
          <p:cNvPr id="894" name="IBM Design | Hybrid cloud"/>
          <p:cNvSpPr txBox="1"/>
          <p:nvPr/>
        </p:nvSpPr>
        <p:spPr>
          <a:xfrm>
            <a:off x="3904773" y="4815167"/>
            <a:ext cx="13344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gn="ctr">
              <a:lnSpc>
                <a:spcPct val="110000"/>
              </a:lnSpc>
              <a:defRPr sz="1800">
                <a:solidFill>
                  <a:srgbClr val="26475B"/>
                </a:solidFill>
              </a:defRPr>
            </a:lvl1pPr>
          </a:lstStyle>
          <a:p>
            <a:r>
              <a:rPr sz="675"/>
              <a:t>IBM Cloud Platform </a:t>
            </a:r>
          </a:p>
        </p:txBody>
      </p:sp>
      <p:sp>
        <p:nvSpPr>
          <p:cNvPr id="895" name="Body Level One…"/>
          <p:cNvSpPr txBox="1">
            <a:spLocks noGrp="1"/>
          </p:cNvSpPr>
          <p:nvPr>
            <p:ph type="body" sz="quarter" idx="1"/>
          </p:nvPr>
        </p:nvSpPr>
        <p:spPr>
          <a:xfrm>
            <a:off x="8603889" y="4803688"/>
            <a:ext cx="220029" cy="166843"/>
          </a:xfrm>
          <a:prstGeom prst="rect">
            <a:avLst/>
          </a:prstGeom>
        </p:spPr>
        <p:txBody>
          <a:bodyPr lIns="50800" tIns="50800" rIns="50800" bIns="50800" anchor="ctr">
            <a:normAutofit/>
          </a:bodyPr>
          <a:lstStyle>
            <a:lvl1pPr defTabSz="309563">
              <a:lnSpc>
                <a:spcPct val="110000"/>
              </a:lnSpc>
              <a:spcBef>
                <a:spcPts val="0"/>
              </a:spcBef>
              <a:defRPr sz="750" b="0" spc="0">
                <a:solidFill>
                  <a:srgbClr val="26475B"/>
                </a:solidFill>
              </a:defRPr>
            </a:lvl1pPr>
            <a:lvl2pPr marL="92699" indent="-92699" defTabSz="309563">
              <a:lnSpc>
                <a:spcPct val="110000"/>
              </a:lnSpc>
              <a:spcBef>
                <a:spcPts val="0"/>
              </a:spcBef>
              <a:defRPr sz="750" b="0" spc="0">
                <a:solidFill>
                  <a:srgbClr val="26475B"/>
                </a:solidFill>
              </a:defRPr>
            </a:lvl2pPr>
            <a:lvl3pPr marL="176638" indent="-92699" defTabSz="309563">
              <a:lnSpc>
                <a:spcPct val="110000"/>
              </a:lnSpc>
              <a:spcBef>
                <a:spcPts val="0"/>
              </a:spcBef>
              <a:defRPr sz="750" b="0" spc="0">
                <a:solidFill>
                  <a:srgbClr val="26475B"/>
                </a:solidFill>
              </a:defRPr>
            </a:lvl3pPr>
            <a:lvl4pPr marL="261597" indent="-90147" defTabSz="309563">
              <a:lnSpc>
                <a:spcPct val="110000"/>
              </a:lnSpc>
              <a:spcBef>
                <a:spcPts val="0"/>
              </a:spcBef>
              <a:defRPr sz="750" b="0" spc="0">
                <a:solidFill>
                  <a:srgbClr val="26475B"/>
                </a:solidFill>
              </a:defRPr>
            </a:lvl4pPr>
            <a:lvl5pPr marL="329038" indent="-92699" defTabSz="309563">
              <a:lnSpc>
                <a:spcPct val="110000"/>
              </a:lnSpc>
              <a:spcBef>
                <a:spcPts val="0"/>
              </a:spcBef>
              <a:defRPr sz="750" b="0" spc="0">
                <a:solidFill>
                  <a:srgbClr val="26475B"/>
                </a:solidFill>
              </a:defRPr>
            </a:lvl5pPr>
          </a:lstStyle>
          <a:p>
            <a:r>
              <a:t>Body Level One</a:t>
            </a:r>
          </a:p>
          <a:p>
            <a:pPr lvl="1"/>
            <a:r>
              <a:t>Body Level Two</a:t>
            </a:r>
          </a:p>
          <a:p>
            <a:pPr lvl="2"/>
            <a:r>
              <a:t>Body Level Three</a:t>
            </a:r>
          </a:p>
          <a:p>
            <a:pPr lvl="3"/>
            <a:r>
              <a:t>Body Level Four</a:t>
            </a:r>
          </a:p>
          <a:p>
            <a:pPr lvl="4"/>
            <a:r>
              <a:t>Body Level Five</a:t>
            </a:r>
          </a:p>
        </p:txBody>
      </p:sp>
      <p:sp>
        <p:nvSpPr>
          <p:cNvPr id="896" name="Rectangle"/>
          <p:cNvSpPr>
            <a:spLocks noGrp="1"/>
          </p:cNvSpPr>
          <p:nvPr>
            <p:ph type="body" sz="quarter" idx="21"/>
          </p:nvPr>
        </p:nvSpPr>
        <p:spPr>
          <a:xfrm>
            <a:off x="682625" y="767700"/>
            <a:ext cx="1142630" cy="64326"/>
          </a:xfrm>
          <a:prstGeom prst="rect">
            <a:avLst/>
          </a:prstGeom>
          <a:solidFill>
            <a:srgbClr val="01B6CB"/>
          </a:solidFill>
        </p:spPr>
        <p:txBody>
          <a:bodyPr lIns="71435" tIns="71435" rIns="71435" bIns="71435" anchor="ctr">
            <a:normAutofit/>
          </a:bodyPr>
          <a:lstStyle/>
          <a:p>
            <a:pPr>
              <a:defRPr spc="100"/>
            </a:pPr>
            <a:endParaRPr/>
          </a:p>
        </p:txBody>
      </p:sp>
      <p:sp>
        <p:nvSpPr>
          <p:cNvPr id="897" name="Right big  image slide"/>
          <p:cNvSpPr txBox="1">
            <a:spLocks noGrp="1"/>
          </p:cNvSpPr>
          <p:nvPr>
            <p:ph type="body" sz="quarter" idx="22"/>
          </p:nvPr>
        </p:nvSpPr>
        <p:spPr>
          <a:xfrm>
            <a:off x="672567" y="1182413"/>
            <a:ext cx="2510125" cy="892366"/>
          </a:xfrm>
          <a:prstGeom prst="rect">
            <a:avLst/>
          </a:prstGeom>
        </p:spPr>
        <p:txBody>
          <a:bodyPr>
            <a:normAutofit/>
          </a:bodyPr>
          <a:lstStyle>
            <a:lvl1pPr indent="47625" defTabSz="1372027">
              <a:lnSpc>
                <a:spcPct val="80000"/>
              </a:lnSpc>
              <a:spcBef>
                <a:spcPts val="0"/>
              </a:spcBef>
              <a:defRPr sz="8000" b="0" spc="0">
                <a:solidFill>
                  <a:srgbClr val="595959"/>
                </a:solidFill>
              </a:defRPr>
            </a:lvl1pPr>
          </a:lstStyle>
          <a:p>
            <a:pPr indent="63500" defTabSz="1829369">
              <a:lnSpc>
                <a:spcPct val="80000"/>
              </a:lnSpc>
              <a:spcBef>
                <a:spcPts val="0"/>
              </a:spcBef>
              <a:defRPr sz="8000" b="0" spc="0">
                <a:solidFill>
                  <a:srgbClr val="595959"/>
                </a:solidFill>
              </a:defRPr>
            </a:pPr>
            <a:endParaRPr/>
          </a:p>
        </p:txBody>
      </p:sp>
      <p:sp>
        <p:nvSpPr>
          <p:cNvPr id="898" name="Philosophical debates have arisen over the present and future use of technology in society, with disagreements over whether technology improves the human condition or worsens it. Neo-Luddism, anarcho-primitivism, and similar movements criticise the perva"/>
          <p:cNvSpPr txBox="1">
            <a:spLocks noGrp="1"/>
          </p:cNvSpPr>
          <p:nvPr>
            <p:ph type="body" sz="quarter" idx="23"/>
          </p:nvPr>
        </p:nvSpPr>
        <p:spPr>
          <a:xfrm>
            <a:off x="685267" y="3355610"/>
            <a:ext cx="2433925" cy="978171"/>
          </a:xfrm>
          <a:prstGeom prst="rect">
            <a:avLst/>
          </a:prstGeom>
        </p:spPr>
        <p:txBody>
          <a:bodyPr>
            <a:normAutofit/>
          </a:bodyPr>
          <a:lstStyle>
            <a:lvl1pPr indent="47625" defTabSz="1372027">
              <a:lnSpc>
                <a:spcPct val="110000"/>
              </a:lnSpc>
              <a:spcBef>
                <a:spcPts val="0"/>
              </a:spcBef>
              <a:defRPr sz="2000" b="0" spc="0">
                <a:solidFill>
                  <a:srgbClr val="595959"/>
                </a:solidFill>
              </a:defRPr>
            </a:lvl1pPr>
          </a:lstStyle>
          <a:p>
            <a:pPr indent="63500" defTabSz="1829369">
              <a:lnSpc>
                <a:spcPct val="110000"/>
              </a:lnSpc>
              <a:spcBef>
                <a:spcPts val="0"/>
              </a:spcBef>
              <a:defRPr sz="2000" b="0" spc="0">
                <a:solidFill>
                  <a:srgbClr val="595959"/>
                </a:solidFill>
              </a:defRPr>
            </a:pPr>
            <a:endParaRPr/>
          </a:p>
        </p:txBody>
      </p:sp>
      <p:sp>
        <p:nvSpPr>
          <p:cNvPr id="899" name="Philosophical debates have arisen over the present and future use of technology"/>
          <p:cNvSpPr txBox="1">
            <a:spLocks noGrp="1"/>
          </p:cNvSpPr>
          <p:nvPr>
            <p:ph type="body" sz="quarter" idx="24"/>
          </p:nvPr>
        </p:nvSpPr>
        <p:spPr>
          <a:xfrm>
            <a:off x="666217" y="2614785"/>
            <a:ext cx="2433925" cy="595865"/>
          </a:xfrm>
          <a:prstGeom prst="rect">
            <a:avLst/>
          </a:prstGeom>
        </p:spPr>
        <p:txBody>
          <a:bodyPr lIns="50800" tIns="50800" rIns="50800" bIns="50800">
            <a:normAutofit/>
          </a:bodyPr>
          <a:lstStyle>
            <a:lvl1pPr indent="47625" defTabSz="1372027">
              <a:spcBef>
                <a:spcPts val="0"/>
              </a:spcBef>
              <a:defRPr sz="3000" b="0" cap="all" spc="100">
                <a:solidFill>
                  <a:srgbClr val="595959"/>
                </a:solidFill>
              </a:defRPr>
            </a:lvl1pPr>
          </a:lstStyle>
          <a:p>
            <a:pPr indent="63500" defTabSz="1829369">
              <a:spcBef>
                <a:spcPts val="0"/>
              </a:spcBef>
              <a:defRPr sz="3000" b="0" cap="all" spc="100">
                <a:solidFill>
                  <a:srgbClr val="595959"/>
                </a:solidFill>
              </a:defRPr>
            </a:pPr>
            <a:endParaRPr/>
          </a:p>
        </p:txBody>
      </p:sp>
      <p:sp>
        <p:nvSpPr>
          <p:cNvPr id="900" name="Rounded Rectangle"/>
          <p:cNvSpPr>
            <a:spLocks noGrp="1"/>
          </p:cNvSpPr>
          <p:nvPr>
            <p:ph type="body" sz="quarter" idx="25"/>
          </p:nvPr>
        </p:nvSpPr>
        <p:spPr>
          <a:xfrm>
            <a:off x="3853529" y="823697"/>
            <a:ext cx="204303" cy="204492"/>
          </a:xfrm>
          <a:prstGeom prst="rect">
            <a:avLst/>
          </a:prstGeom>
          <a:solidFill>
            <a:srgbClr val="595959"/>
          </a:solidFill>
        </p:spPr>
        <p:txBody>
          <a:bodyPr lIns="71435" tIns="71435" rIns="71435" bIns="71435" anchor="ctr">
            <a:normAutofit/>
          </a:bodyPr>
          <a:lstStyle/>
          <a:p>
            <a:pPr>
              <a:defRPr spc="100"/>
            </a:pPr>
            <a:endParaRPr/>
          </a:p>
        </p:txBody>
      </p:sp>
      <p:sp>
        <p:nvSpPr>
          <p:cNvPr id="901" name="1"/>
          <p:cNvSpPr txBox="1">
            <a:spLocks noGrp="1"/>
          </p:cNvSpPr>
          <p:nvPr>
            <p:ph type="body" sz="quarter" idx="26"/>
          </p:nvPr>
        </p:nvSpPr>
        <p:spPr>
          <a:xfrm>
            <a:off x="3876503" y="782339"/>
            <a:ext cx="158354" cy="272906"/>
          </a:xfrm>
          <a:prstGeom prst="rect">
            <a:avLst/>
          </a:prstGeom>
        </p:spPr>
        <p:txBody>
          <a:bodyPr lIns="71435" tIns="71435" rIns="71435" bIns="71435">
            <a:normAutofit/>
          </a:bodyPr>
          <a:lstStyle>
            <a:lvl1pPr indent="47625" algn="ctr" defTabSz="1372027">
              <a:lnSpc>
                <a:spcPct val="150000"/>
              </a:lnSpc>
              <a:spcBef>
                <a:spcPts val="0"/>
              </a:spcBef>
              <a:defRPr sz="3500" b="0" spc="0"/>
            </a:lvl1pPr>
          </a:lstStyle>
          <a:p>
            <a:pPr indent="63500" algn="ctr" defTabSz="1829369">
              <a:lnSpc>
                <a:spcPct val="150000"/>
              </a:lnSpc>
              <a:spcBef>
                <a:spcPts val="0"/>
              </a:spcBef>
              <a:defRPr sz="3500" b="0" spc="0"/>
            </a:pPr>
            <a:endParaRPr/>
          </a:p>
        </p:txBody>
      </p:sp>
      <p:sp>
        <p:nvSpPr>
          <p:cNvPr id="902" name="1st point"/>
          <p:cNvSpPr txBox="1">
            <a:spLocks noGrp="1"/>
          </p:cNvSpPr>
          <p:nvPr>
            <p:ph type="body" sz="quarter" idx="27"/>
          </p:nvPr>
        </p:nvSpPr>
        <p:spPr>
          <a:xfrm>
            <a:off x="4180001" y="2721611"/>
            <a:ext cx="1809752" cy="162076"/>
          </a:xfrm>
          <a:prstGeom prst="rect">
            <a:avLst/>
          </a:prstGeom>
        </p:spPr>
        <p:txBody>
          <a:bodyPr>
            <a:normAutofit/>
          </a:bodyPr>
          <a:lstStyle>
            <a:lvl1pPr indent="47625" defTabSz="1372027">
              <a:lnSpc>
                <a:spcPct val="110000"/>
              </a:lnSpc>
              <a:spcBef>
                <a:spcPts val="0"/>
              </a:spcBef>
              <a:defRPr sz="2600" b="0" spc="100">
                <a:solidFill>
                  <a:srgbClr val="595959"/>
                </a:solidFill>
              </a:defRPr>
            </a:lvl1pPr>
          </a:lstStyle>
          <a:p>
            <a:pPr indent="63500" defTabSz="1829369">
              <a:lnSpc>
                <a:spcPct val="110000"/>
              </a:lnSpc>
              <a:spcBef>
                <a:spcPts val="0"/>
              </a:spcBef>
              <a:defRPr sz="2600" b="0" spc="100">
                <a:solidFill>
                  <a:srgbClr val="595959"/>
                </a:solidFill>
              </a:defRPr>
            </a:pPr>
            <a:endParaRPr/>
          </a:p>
        </p:txBody>
      </p:sp>
      <p:sp>
        <p:nvSpPr>
          <p:cNvPr id="903" name="Philosophical debates have arisen over the present and future use of technology Philosophical debates have arisen over the present and future use of technology"/>
          <p:cNvSpPr txBox="1">
            <a:spLocks noGrp="1"/>
          </p:cNvSpPr>
          <p:nvPr>
            <p:ph type="body" sz="quarter" idx="28"/>
          </p:nvPr>
        </p:nvSpPr>
        <p:spPr>
          <a:xfrm>
            <a:off x="4180002" y="2955268"/>
            <a:ext cx="1908176" cy="1402902"/>
          </a:xfrm>
          <a:prstGeom prst="rect">
            <a:avLst/>
          </a:prstGeom>
        </p:spPr>
        <p:txBody>
          <a:bodyPr>
            <a:normAutofit/>
          </a:bodyPr>
          <a:lstStyle>
            <a:lvl1pPr indent="47625" defTabSz="1372027">
              <a:lnSpc>
                <a:spcPct val="110000"/>
              </a:lnSpc>
              <a:spcBef>
                <a:spcPts val="0"/>
              </a:spcBef>
              <a:defRPr sz="2000" b="0" spc="0">
                <a:solidFill>
                  <a:srgbClr val="595959"/>
                </a:solidFill>
              </a:defRPr>
            </a:lvl1pPr>
          </a:lstStyle>
          <a:p>
            <a:pPr indent="63500" defTabSz="1829369">
              <a:lnSpc>
                <a:spcPct val="110000"/>
              </a:lnSpc>
              <a:spcBef>
                <a:spcPts val="0"/>
              </a:spcBef>
              <a:defRPr sz="2000" b="0" spc="0">
                <a:solidFill>
                  <a:srgbClr val="595959"/>
                </a:solidFill>
              </a:defRPr>
            </a:pPr>
            <a:endParaRPr/>
          </a:p>
        </p:txBody>
      </p:sp>
      <p:sp>
        <p:nvSpPr>
          <p:cNvPr id="904" name="1st point"/>
          <p:cNvSpPr txBox="1">
            <a:spLocks noGrp="1"/>
          </p:cNvSpPr>
          <p:nvPr>
            <p:ph type="body" sz="quarter" idx="29"/>
          </p:nvPr>
        </p:nvSpPr>
        <p:spPr>
          <a:xfrm>
            <a:off x="6751752" y="744406"/>
            <a:ext cx="1809751" cy="162076"/>
          </a:xfrm>
          <a:prstGeom prst="rect">
            <a:avLst/>
          </a:prstGeom>
        </p:spPr>
        <p:txBody>
          <a:bodyPr>
            <a:normAutofit/>
          </a:bodyPr>
          <a:lstStyle>
            <a:lvl1pPr indent="47625" defTabSz="1372027">
              <a:lnSpc>
                <a:spcPct val="110000"/>
              </a:lnSpc>
              <a:spcBef>
                <a:spcPts val="0"/>
              </a:spcBef>
              <a:defRPr sz="2600" b="0" spc="100">
                <a:solidFill>
                  <a:srgbClr val="595959"/>
                </a:solidFill>
              </a:defRPr>
            </a:lvl1pPr>
          </a:lstStyle>
          <a:p>
            <a:pPr indent="63500" defTabSz="1829369">
              <a:lnSpc>
                <a:spcPct val="110000"/>
              </a:lnSpc>
              <a:spcBef>
                <a:spcPts val="0"/>
              </a:spcBef>
              <a:defRPr sz="2600" b="0" spc="100">
                <a:solidFill>
                  <a:srgbClr val="595959"/>
                </a:solidFill>
              </a:defRPr>
            </a:pPr>
            <a:endParaRPr/>
          </a:p>
        </p:txBody>
      </p:sp>
      <p:sp>
        <p:nvSpPr>
          <p:cNvPr id="905" name="Philosophical debates have arisen over the present and future use of technology Philosophical debates have arisen over the present and future use of technology"/>
          <p:cNvSpPr txBox="1">
            <a:spLocks noGrp="1"/>
          </p:cNvSpPr>
          <p:nvPr>
            <p:ph type="body" sz="quarter" idx="30"/>
          </p:nvPr>
        </p:nvSpPr>
        <p:spPr>
          <a:xfrm>
            <a:off x="6751751" y="978063"/>
            <a:ext cx="1908176" cy="1402902"/>
          </a:xfrm>
          <a:prstGeom prst="rect">
            <a:avLst/>
          </a:prstGeom>
        </p:spPr>
        <p:txBody>
          <a:bodyPr>
            <a:normAutofit/>
          </a:bodyPr>
          <a:lstStyle>
            <a:lvl1pPr indent="47625" defTabSz="1372027">
              <a:lnSpc>
                <a:spcPct val="110000"/>
              </a:lnSpc>
              <a:spcBef>
                <a:spcPts val="0"/>
              </a:spcBef>
              <a:defRPr sz="2000" b="0" spc="0">
                <a:solidFill>
                  <a:srgbClr val="595959"/>
                </a:solidFill>
              </a:defRPr>
            </a:lvl1pPr>
          </a:lstStyle>
          <a:p>
            <a:pPr indent="63500" defTabSz="1829369">
              <a:lnSpc>
                <a:spcPct val="110000"/>
              </a:lnSpc>
              <a:spcBef>
                <a:spcPts val="0"/>
              </a:spcBef>
              <a:defRPr sz="2000" b="0" spc="0">
                <a:solidFill>
                  <a:srgbClr val="595959"/>
                </a:solidFill>
              </a:defRPr>
            </a:pPr>
            <a:endParaRPr/>
          </a:p>
        </p:txBody>
      </p:sp>
      <p:sp>
        <p:nvSpPr>
          <p:cNvPr id="906" name="1st point"/>
          <p:cNvSpPr txBox="1">
            <a:spLocks noGrp="1"/>
          </p:cNvSpPr>
          <p:nvPr>
            <p:ph type="body" sz="quarter" idx="31"/>
          </p:nvPr>
        </p:nvSpPr>
        <p:spPr>
          <a:xfrm>
            <a:off x="6751752" y="2721611"/>
            <a:ext cx="1809751" cy="162076"/>
          </a:xfrm>
          <a:prstGeom prst="rect">
            <a:avLst/>
          </a:prstGeom>
        </p:spPr>
        <p:txBody>
          <a:bodyPr>
            <a:normAutofit/>
          </a:bodyPr>
          <a:lstStyle>
            <a:lvl1pPr indent="47625" defTabSz="1372027">
              <a:lnSpc>
                <a:spcPct val="110000"/>
              </a:lnSpc>
              <a:spcBef>
                <a:spcPts val="0"/>
              </a:spcBef>
              <a:defRPr sz="2600" b="0" spc="100">
                <a:solidFill>
                  <a:srgbClr val="595959"/>
                </a:solidFill>
              </a:defRPr>
            </a:lvl1pPr>
          </a:lstStyle>
          <a:p>
            <a:pPr indent="63500" defTabSz="1829369">
              <a:lnSpc>
                <a:spcPct val="110000"/>
              </a:lnSpc>
              <a:spcBef>
                <a:spcPts val="0"/>
              </a:spcBef>
              <a:defRPr sz="2600" b="0" spc="100">
                <a:solidFill>
                  <a:srgbClr val="595959"/>
                </a:solidFill>
              </a:defRPr>
            </a:pPr>
            <a:endParaRPr/>
          </a:p>
        </p:txBody>
      </p:sp>
      <p:sp>
        <p:nvSpPr>
          <p:cNvPr id="907" name="Philosophical debates have arisen over the present and future use of technology Philosophical debates have arisen over the present and future use of technology"/>
          <p:cNvSpPr txBox="1">
            <a:spLocks noGrp="1"/>
          </p:cNvSpPr>
          <p:nvPr>
            <p:ph type="body" sz="quarter" idx="32"/>
          </p:nvPr>
        </p:nvSpPr>
        <p:spPr>
          <a:xfrm>
            <a:off x="6751751" y="2955268"/>
            <a:ext cx="1908176" cy="1402902"/>
          </a:xfrm>
          <a:prstGeom prst="rect">
            <a:avLst/>
          </a:prstGeom>
        </p:spPr>
        <p:txBody>
          <a:bodyPr>
            <a:normAutofit/>
          </a:bodyPr>
          <a:lstStyle>
            <a:lvl1pPr indent="47625" defTabSz="1372027">
              <a:lnSpc>
                <a:spcPct val="110000"/>
              </a:lnSpc>
              <a:spcBef>
                <a:spcPts val="0"/>
              </a:spcBef>
              <a:defRPr sz="2000" b="0" spc="0">
                <a:solidFill>
                  <a:srgbClr val="595959"/>
                </a:solidFill>
              </a:defRPr>
            </a:lvl1pPr>
          </a:lstStyle>
          <a:p>
            <a:pPr indent="63500" defTabSz="1829369">
              <a:lnSpc>
                <a:spcPct val="110000"/>
              </a:lnSpc>
              <a:spcBef>
                <a:spcPts val="0"/>
              </a:spcBef>
              <a:defRPr sz="2000" b="0" spc="0">
                <a:solidFill>
                  <a:srgbClr val="595959"/>
                </a:solidFill>
              </a:defRPr>
            </a:pPr>
            <a:endParaRPr/>
          </a:p>
        </p:txBody>
      </p:sp>
      <p:sp>
        <p:nvSpPr>
          <p:cNvPr id="908" name="Rounded Rectangle"/>
          <p:cNvSpPr>
            <a:spLocks noGrp="1"/>
          </p:cNvSpPr>
          <p:nvPr>
            <p:ph type="body" sz="quarter" idx="33"/>
          </p:nvPr>
        </p:nvSpPr>
        <p:spPr>
          <a:xfrm>
            <a:off x="6425279" y="823697"/>
            <a:ext cx="204303" cy="204492"/>
          </a:xfrm>
          <a:prstGeom prst="rect">
            <a:avLst/>
          </a:prstGeom>
          <a:solidFill>
            <a:srgbClr val="595959"/>
          </a:solidFill>
        </p:spPr>
        <p:txBody>
          <a:bodyPr lIns="71435" tIns="71435" rIns="71435" bIns="71435" anchor="ctr">
            <a:normAutofit/>
          </a:bodyPr>
          <a:lstStyle/>
          <a:p>
            <a:pPr>
              <a:defRPr spc="100"/>
            </a:pPr>
            <a:endParaRPr/>
          </a:p>
        </p:txBody>
      </p:sp>
      <p:sp>
        <p:nvSpPr>
          <p:cNvPr id="909" name="2"/>
          <p:cNvSpPr txBox="1">
            <a:spLocks noGrp="1"/>
          </p:cNvSpPr>
          <p:nvPr>
            <p:ph type="body" sz="quarter" idx="34"/>
          </p:nvPr>
        </p:nvSpPr>
        <p:spPr>
          <a:xfrm>
            <a:off x="6448253" y="782339"/>
            <a:ext cx="158354" cy="272906"/>
          </a:xfrm>
          <a:prstGeom prst="rect">
            <a:avLst/>
          </a:prstGeom>
        </p:spPr>
        <p:txBody>
          <a:bodyPr lIns="71435" tIns="71435" rIns="71435" bIns="71435">
            <a:normAutofit/>
          </a:bodyPr>
          <a:lstStyle>
            <a:lvl1pPr indent="47625" algn="ctr" defTabSz="1372027">
              <a:lnSpc>
                <a:spcPct val="150000"/>
              </a:lnSpc>
              <a:spcBef>
                <a:spcPts val="0"/>
              </a:spcBef>
              <a:defRPr sz="3500" b="0" spc="0"/>
            </a:lvl1pPr>
          </a:lstStyle>
          <a:p>
            <a:pPr indent="63500" algn="ctr" defTabSz="1829369">
              <a:lnSpc>
                <a:spcPct val="150000"/>
              </a:lnSpc>
              <a:spcBef>
                <a:spcPts val="0"/>
              </a:spcBef>
              <a:defRPr sz="3500" b="0" spc="0"/>
            </a:pPr>
            <a:endParaRPr/>
          </a:p>
        </p:txBody>
      </p:sp>
      <p:sp>
        <p:nvSpPr>
          <p:cNvPr id="910" name="Rounded Rectangle"/>
          <p:cNvSpPr>
            <a:spLocks noGrp="1"/>
          </p:cNvSpPr>
          <p:nvPr>
            <p:ph type="body" sz="quarter" idx="35"/>
          </p:nvPr>
        </p:nvSpPr>
        <p:spPr>
          <a:xfrm>
            <a:off x="3853529" y="2791404"/>
            <a:ext cx="204303" cy="204492"/>
          </a:xfrm>
          <a:prstGeom prst="rect">
            <a:avLst/>
          </a:prstGeom>
          <a:solidFill>
            <a:srgbClr val="595959"/>
          </a:solidFill>
        </p:spPr>
        <p:txBody>
          <a:bodyPr lIns="71435" tIns="71435" rIns="71435" bIns="71435" anchor="ctr">
            <a:normAutofit/>
          </a:bodyPr>
          <a:lstStyle/>
          <a:p>
            <a:pPr>
              <a:defRPr spc="100"/>
            </a:pPr>
            <a:endParaRPr/>
          </a:p>
        </p:txBody>
      </p:sp>
      <p:sp>
        <p:nvSpPr>
          <p:cNvPr id="911" name="3"/>
          <p:cNvSpPr txBox="1">
            <a:spLocks noGrp="1"/>
          </p:cNvSpPr>
          <p:nvPr>
            <p:ph type="body" sz="quarter" idx="36"/>
          </p:nvPr>
        </p:nvSpPr>
        <p:spPr>
          <a:xfrm>
            <a:off x="3876503" y="2750046"/>
            <a:ext cx="158354" cy="272906"/>
          </a:xfrm>
          <a:prstGeom prst="rect">
            <a:avLst/>
          </a:prstGeom>
        </p:spPr>
        <p:txBody>
          <a:bodyPr lIns="71435" tIns="71435" rIns="71435" bIns="71435">
            <a:normAutofit/>
          </a:bodyPr>
          <a:lstStyle>
            <a:lvl1pPr indent="47625" algn="ctr" defTabSz="1372027">
              <a:lnSpc>
                <a:spcPct val="150000"/>
              </a:lnSpc>
              <a:spcBef>
                <a:spcPts val="0"/>
              </a:spcBef>
              <a:defRPr sz="3500" b="0" spc="0"/>
            </a:lvl1pPr>
          </a:lstStyle>
          <a:p>
            <a:pPr indent="63500" algn="ctr" defTabSz="1829369">
              <a:lnSpc>
                <a:spcPct val="150000"/>
              </a:lnSpc>
              <a:spcBef>
                <a:spcPts val="0"/>
              </a:spcBef>
              <a:defRPr sz="3500" b="0" spc="0"/>
            </a:pPr>
            <a:endParaRPr/>
          </a:p>
        </p:txBody>
      </p:sp>
      <p:sp>
        <p:nvSpPr>
          <p:cNvPr id="912" name="Rounded Rectangle"/>
          <p:cNvSpPr>
            <a:spLocks noGrp="1"/>
          </p:cNvSpPr>
          <p:nvPr>
            <p:ph type="body" sz="quarter" idx="37"/>
          </p:nvPr>
        </p:nvSpPr>
        <p:spPr>
          <a:xfrm>
            <a:off x="6425279" y="2791404"/>
            <a:ext cx="204303" cy="204492"/>
          </a:xfrm>
          <a:prstGeom prst="rect">
            <a:avLst/>
          </a:prstGeom>
          <a:solidFill>
            <a:srgbClr val="595959"/>
          </a:solidFill>
        </p:spPr>
        <p:txBody>
          <a:bodyPr lIns="71435" tIns="71435" rIns="71435" bIns="71435" anchor="ctr">
            <a:normAutofit/>
          </a:bodyPr>
          <a:lstStyle/>
          <a:p>
            <a:pPr>
              <a:defRPr spc="100"/>
            </a:pPr>
            <a:endParaRPr/>
          </a:p>
        </p:txBody>
      </p:sp>
      <p:sp>
        <p:nvSpPr>
          <p:cNvPr id="913" name="4"/>
          <p:cNvSpPr txBox="1">
            <a:spLocks noGrp="1"/>
          </p:cNvSpPr>
          <p:nvPr>
            <p:ph type="body" sz="quarter" idx="38"/>
          </p:nvPr>
        </p:nvSpPr>
        <p:spPr>
          <a:xfrm>
            <a:off x="6448253" y="2750046"/>
            <a:ext cx="158354" cy="272906"/>
          </a:xfrm>
          <a:prstGeom prst="rect">
            <a:avLst/>
          </a:prstGeom>
        </p:spPr>
        <p:txBody>
          <a:bodyPr lIns="71435" tIns="71435" rIns="71435" bIns="71435">
            <a:normAutofit/>
          </a:bodyPr>
          <a:lstStyle>
            <a:lvl1pPr indent="47625" algn="ctr" defTabSz="1372027">
              <a:lnSpc>
                <a:spcPct val="150000"/>
              </a:lnSpc>
              <a:spcBef>
                <a:spcPts val="0"/>
              </a:spcBef>
              <a:defRPr sz="3500" b="0" spc="0"/>
            </a:lvl1pPr>
          </a:lstStyle>
          <a:p>
            <a:pPr indent="63500" algn="ctr" defTabSz="1829369">
              <a:lnSpc>
                <a:spcPct val="150000"/>
              </a:lnSpc>
              <a:spcBef>
                <a:spcPts val="0"/>
              </a:spcBef>
              <a:defRPr sz="3500" b="0" spc="0"/>
            </a:pPr>
            <a:endParaRPr/>
          </a:p>
        </p:txBody>
      </p:sp>
      <p:sp>
        <p:nvSpPr>
          <p:cNvPr id="914" name="1st point"/>
          <p:cNvSpPr txBox="1">
            <a:spLocks noGrp="1"/>
          </p:cNvSpPr>
          <p:nvPr>
            <p:ph type="body" sz="quarter" idx="39"/>
          </p:nvPr>
        </p:nvSpPr>
        <p:spPr>
          <a:xfrm>
            <a:off x="4180001" y="744406"/>
            <a:ext cx="1809752" cy="162076"/>
          </a:xfrm>
          <a:prstGeom prst="rect">
            <a:avLst/>
          </a:prstGeom>
        </p:spPr>
        <p:txBody>
          <a:bodyPr>
            <a:normAutofit/>
          </a:bodyPr>
          <a:lstStyle>
            <a:lvl1pPr indent="47625" defTabSz="1372027">
              <a:lnSpc>
                <a:spcPct val="110000"/>
              </a:lnSpc>
              <a:spcBef>
                <a:spcPts val="0"/>
              </a:spcBef>
              <a:defRPr sz="2600" b="0" spc="100">
                <a:solidFill>
                  <a:srgbClr val="595959"/>
                </a:solidFill>
              </a:defRPr>
            </a:lvl1pPr>
          </a:lstStyle>
          <a:p>
            <a:pPr indent="63500" defTabSz="1829369">
              <a:lnSpc>
                <a:spcPct val="110000"/>
              </a:lnSpc>
              <a:spcBef>
                <a:spcPts val="0"/>
              </a:spcBef>
              <a:defRPr sz="2600" b="0" spc="100">
                <a:solidFill>
                  <a:srgbClr val="595959"/>
                </a:solidFill>
              </a:defRPr>
            </a:pPr>
            <a:endParaRPr/>
          </a:p>
        </p:txBody>
      </p:sp>
      <p:sp>
        <p:nvSpPr>
          <p:cNvPr id="915" name="Philosophical debates have arisen over the present and future use of technology Philosophical debates have arisen over the present and future use of technology"/>
          <p:cNvSpPr txBox="1">
            <a:spLocks noGrp="1"/>
          </p:cNvSpPr>
          <p:nvPr>
            <p:ph type="body" sz="quarter" idx="40"/>
          </p:nvPr>
        </p:nvSpPr>
        <p:spPr>
          <a:xfrm>
            <a:off x="4180002" y="978063"/>
            <a:ext cx="1908176" cy="1402902"/>
          </a:xfrm>
          <a:prstGeom prst="rect">
            <a:avLst/>
          </a:prstGeom>
        </p:spPr>
        <p:txBody>
          <a:bodyPr>
            <a:normAutofit/>
          </a:bodyPr>
          <a:lstStyle>
            <a:lvl1pPr indent="47625" defTabSz="1372027">
              <a:lnSpc>
                <a:spcPct val="110000"/>
              </a:lnSpc>
              <a:spcBef>
                <a:spcPts val="0"/>
              </a:spcBef>
              <a:defRPr sz="2000" b="0" spc="0">
                <a:solidFill>
                  <a:srgbClr val="595959"/>
                </a:solidFill>
              </a:defRPr>
            </a:lvl1pPr>
          </a:lstStyle>
          <a:p>
            <a:pPr indent="63500" defTabSz="1829369">
              <a:lnSpc>
                <a:spcPct val="110000"/>
              </a:lnSpc>
              <a:spcBef>
                <a:spcPts val="0"/>
              </a:spcBef>
              <a:defRPr sz="2000" b="0" spc="0">
                <a:solidFill>
                  <a:srgbClr val="595959"/>
                </a:solidFill>
              </a:defRPr>
            </a:pPr>
            <a:endParaRPr/>
          </a:p>
        </p:txBody>
      </p:sp>
      <p:sp>
        <p:nvSpPr>
          <p:cNvPr id="916" name="Rectangle"/>
          <p:cNvSpPr/>
          <p:nvPr/>
        </p:nvSpPr>
        <p:spPr>
          <a:xfrm>
            <a:off x="677931" y="769018"/>
            <a:ext cx="1142630" cy="64326"/>
          </a:xfrm>
          <a:prstGeom prst="rect">
            <a:avLst/>
          </a:prstGeom>
          <a:solidFill>
            <a:srgbClr val="A875FC"/>
          </a:solidFill>
          <a:ln w="12700">
            <a:miter lim="400000"/>
          </a:ln>
        </p:spPr>
        <p:txBody>
          <a:bodyPr lIns="20091" tIns="20091" rIns="20091" bIns="20091" anchor="ctr"/>
          <a:lstStyle/>
          <a:p>
            <a:pPr indent="0" defTabSz="309563">
              <a:lnSpc>
                <a:spcPct val="150000"/>
              </a:lnSpc>
              <a:defRPr sz="3200">
                <a:solidFill>
                  <a:srgbClr val="26475B"/>
                </a:solidFill>
              </a:defRPr>
            </a:pPr>
            <a:endParaRPr sz="1200"/>
          </a:p>
        </p:txBody>
      </p:sp>
      <p:sp>
        <p:nvSpPr>
          <p:cNvPr id="917" name="Right big  image slide"/>
          <p:cNvSpPr txBox="1"/>
          <p:nvPr/>
        </p:nvSpPr>
        <p:spPr>
          <a:xfrm>
            <a:off x="672567" y="858822"/>
            <a:ext cx="2510125" cy="2883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150000"/>
              </a:lnSpc>
              <a:defRPr sz="3800">
                <a:solidFill>
                  <a:srgbClr val="595959"/>
                </a:solidFill>
              </a:defRPr>
            </a:lvl1pPr>
          </a:lstStyle>
          <a:p>
            <a:r>
              <a:rPr sz="1425"/>
              <a:t>Sub-Headline</a:t>
            </a:r>
          </a:p>
        </p:txBody>
      </p:sp>
      <p:sp>
        <p:nvSpPr>
          <p:cNvPr id="918"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515394512"/>
      </p:ext>
    </p:extLst>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tx">
  <p:cSld name="Team members short slide Light">
    <p:bg>
      <p:bgPr>
        <a:solidFill>
          <a:srgbClr val="FFFFFF"/>
        </a:solidFill>
        <a:effectLst/>
      </p:bgPr>
    </p:bg>
    <p:spTree>
      <p:nvGrpSpPr>
        <p:cNvPr id="1" name=""/>
        <p:cNvGrpSpPr/>
        <p:nvPr/>
      </p:nvGrpSpPr>
      <p:grpSpPr>
        <a:xfrm>
          <a:off x="0" y="0"/>
          <a:ext cx="0" cy="0"/>
          <a:chOff x="0" y="0"/>
          <a:chExt cx="0" cy="0"/>
        </a:xfrm>
      </p:grpSpPr>
      <p:sp>
        <p:nvSpPr>
          <p:cNvPr id="925" name="Confidential"/>
          <p:cNvSpPr txBox="1"/>
          <p:nvPr/>
        </p:nvSpPr>
        <p:spPr>
          <a:xfrm>
            <a:off x="429736" y="4815167"/>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nSpc>
                <a:spcPct val="110000"/>
              </a:lnSpc>
              <a:defRPr sz="1800">
                <a:solidFill>
                  <a:srgbClr val="26475B"/>
                </a:solidFill>
              </a:defRPr>
            </a:lvl1pPr>
          </a:lstStyle>
          <a:p>
            <a:r>
              <a:rPr sz="675"/>
              <a:t>IBM Confidential</a:t>
            </a:r>
          </a:p>
        </p:txBody>
      </p:sp>
      <p:sp>
        <p:nvSpPr>
          <p:cNvPr id="926" name="IBM Design | Hybrid cloud"/>
          <p:cNvSpPr txBox="1"/>
          <p:nvPr/>
        </p:nvSpPr>
        <p:spPr>
          <a:xfrm>
            <a:off x="3904773" y="4815167"/>
            <a:ext cx="13344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gn="ctr">
              <a:lnSpc>
                <a:spcPct val="110000"/>
              </a:lnSpc>
              <a:defRPr sz="1800">
                <a:solidFill>
                  <a:srgbClr val="26475B"/>
                </a:solidFill>
              </a:defRPr>
            </a:lvl1pPr>
          </a:lstStyle>
          <a:p>
            <a:r>
              <a:rPr sz="675"/>
              <a:t>IBM Cloud Platform </a:t>
            </a:r>
          </a:p>
        </p:txBody>
      </p:sp>
      <p:sp>
        <p:nvSpPr>
          <p:cNvPr id="927" name="Body Level One…"/>
          <p:cNvSpPr txBox="1">
            <a:spLocks noGrp="1"/>
          </p:cNvSpPr>
          <p:nvPr>
            <p:ph type="body" sz="quarter" idx="1"/>
          </p:nvPr>
        </p:nvSpPr>
        <p:spPr>
          <a:xfrm>
            <a:off x="8603889" y="4803688"/>
            <a:ext cx="220029" cy="166843"/>
          </a:xfrm>
          <a:prstGeom prst="rect">
            <a:avLst/>
          </a:prstGeom>
        </p:spPr>
        <p:txBody>
          <a:bodyPr lIns="50800" tIns="50800" rIns="50800" bIns="50800" anchor="ctr">
            <a:normAutofit/>
          </a:bodyPr>
          <a:lstStyle>
            <a:lvl1pPr defTabSz="309563">
              <a:lnSpc>
                <a:spcPct val="110000"/>
              </a:lnSpc>
              <a:spcBef>
                <a:spcPts val="0"/>
              </a:spcBef>
              <a:defRPr sz="750" b="0" spc="0">
                <a:solidFill>
                  <a:srgbClr val="26475B"/>
                </a:solidFill>
              </a:defRPr>
            </a:lvl1pPr>
            <a:lvl2pPr marL="92699" indent="-92699" defTabSz="309563">
              <a:lnSpc>
                <a:spcPct val="110000"/>
              </a:lnSpc>
              <a:spcBef>
                <a:spcPts val="0"/>
              </a:spcBef>
              <a:defRPr sz="750" b="0" spc="0">
                <a:solidFill>
                  <a:srgbClr val="26475B"/>
                </a:solidFill>
              </a:defRPr>
            </a:lvl2pPr>
            <a:lvl3pPr marL="176638" indent="-92699" defTabSz="309563">
              <a:lnSpc>
                <a:spcPct val="110000"/>
              </a:lnSpc>
              <a:spcBef>
                <a:spcPts val="0"/>
              </a:spcBef>
              <a:defRPr sz="750" b="0" spc="0">
                <a:solidFill>
                  <a:srgbClr val="26475B"/>
                </a:solidFill>
              </a:defRPr>
            </a:lvl3pPr>
            <a:lvl4pPr marL="261597" indent="-90147" defTabSz="309563">
              <a:lnSpc>
                <a:spcPct val="110000"/>
              </a:lnSpc>
              <a:spcBef>
                <a:spcPts val="0"/>
              </a:spcBef>
              <a:defRPr sz="750" b="0" spc="0">
                <a:solidFill>
                  <a:srgbClr val="26475B"/>
                </a:solidFill>
              </a:defRPr>
            </a:lvl4pPr>
            <a:lvl5pPr marL="329038" indent="-92699" defTabSz="309563">
              <a:lnSpc>
                <a:spcPct val="110000"/>
              </a:lnSpc>
              <a:spcBef>
                <a:spcPts val="0"/>
              </a:spcBef>
              <a:defRPr sz="750" b="0" spc="0">
                <a:solidFill>
                  <a:srgbClr val="26475B"/>
                </a:solidFill>
              </a:defRPr>
            </a:lvl5pPr>
          </a:lstStyle>
          <a:p>
            <a:r>
              <a:t>Body Level One</a:t>
            </a:r>
          </a:p>
          <a:p>
            <a:pPr lvl="1"/>
            <a:r>
              <a:t>Body Level Two</a:t>
            </a:r>
          </a:p>
          <a:p>
            <a:pPr lvl="2"/>
            <a:r>
              <a:t>Body Level Three</a:t>
            </a:r>
          </a:p>
          <a:p>
            <a:pPr lvl="3"/>
            <a:r>
              <a:t>Body Level Four</a:t>
            </a:r>
          </a:p>
          <a:p>
            <a:pPr lvl="4"/>
            <a:r>
              <a:t>Body Level Five</a:t>
            </a:r>
          </a:p>
        </p:txBody>
      </p:sp>
      <p:sp>
        <p:nvSpPr>
          <p:cNvPr id="928" name="Team members slide"/>
          <p:cNvSpPr txBox="1">
            <a:spLocks noGrp="1"/>
          </p:cNvSpPr>
          <p:nvPr>
            <p:ph type="body" sz="quarter" idx="21"/>
          </p:nvPr>
        </p:nvSpPr>
        <p:spPr>
          <a:xfrm>
            <a:off x="945425" y="1310221"/>
            <a:ext cx="1991340" cy="1288973"/>
          </a:xfrm>
          <a:prstGeom prst="rect">
            <a:avLst/>
          </a:prstGeom>
        </p:spPr>
        <p:txBody>
          <a:bodyPr>
            <a:normAutofit/>
          </a:bodyPr>
          <a:lstStyle>
            <a:lvl1pPr indent="47625" defTabSz="1372027">
              <a:lnSpc>
                <a:spcPct val="80000"/>
              </a:lnSpc>
              <a:spcBef>
                <a:spcPts val="0"/>
              </a:spcBef>
              <a:defRPr sz="8000" b="0" spc="0">
                <a:solidFill>
                  <a:srgbClr val="595959"/>
                </a:solidFill>
              </a:defRPr>
            </a:lvl1pPr>
          </a:lstStyle>
          <a:p>
            <a:pPr indent="63500" defTabSz="1829369">
              <a:lnSpc>
                <a:spcPct val="80000"/>
              </a:lnSpc>
              <a:spcBef>
                <a:spcPts val="0"/>
              </a:spcBef>
              <a:defRPr sz="8000" b="0" spc="0">
                <a:solidFill>
                  <a:srgbClr val="595959"/>
                </a:solidFill>
              </a:defRPr>
            </a:pPr>
            <a:endParaRPr/>
          </a:p>
        </p:txBody>
      </p:sp>
      <p:sp>
        <p:nvSpPr>
          <p:cNvPr id="929" name="Rectangle"/>
          <p:cNvSpPr>
            <a:spLocks noGrp="1"/>
          </p:cNvSpPr>
          <p:nvPr>
            <p:ph type="body" sz="quarter" idx="22"/>
          </p:nvPr>
        </p:nvSpPr>
        <p:spPr>
          <a:xfrm>
            <a:off x="938631" y="1238033"/>
            <a:ext cx="935357" cy="61745"/>
          </a:xfrm>
          <a:prstGeom prst="rect">
            <a:avLst/>
          </a:prstGeom>
          <a:solidFill>
            <a:srgbClr val="DC277F"/>
          </a:solidFill>
        </p:spPr>
        <p:txBody>
          <a:bodyPr lIns="71435" tIns="71435" rIns="71435" bIns="71435" anchor="ctr">
            <a:normAutofit/>
          </a:bodyPr>
          <a:lstStyle/>
          <a:p>
            <a:pPr>
              <a:defRPr spc="100"/>
            </a:pPr>
            <a:endParaRPr/>
          </a:p>
        </p:txBody>
      </p:sp>
      <p:sp>
        <p:nvSpPr>
          <p:cNvPr id="930" name="Image"/>
          <p:cNvSpPr>
            <a:spLocks noGrp="1"/>
          </p:cNvSpPr>
          <p:nvPr>
            <p:ph type="pic" sz="quarter" idx="23"/>
          </p:nvPr>
        </p:nvSpPr>
        <p:spPr>
          <a:xfrm>
            <a:off x="2163336" y="1137867"/>
            <a:ext cx="4010067" cy="2004869"/>
          </a:xfrm>
          <a:prstGeom prst="rect">
            <a:avLst/>
          </a:prstGeom>
        </p:spPr>
        <p:txBody>
          <a:bodyPr lIns="91439" tIns="45719" rIns="91439" bIns="45719"/>
          <a:lstStyle/>
          <a:p>
            <a:endParaRPr/>
          </a:p>
        </p:txBody>
      </p:sp>
      <p:sp>
        <p:nvSpPr>
          <p:cNvPr id="931" name="Image"/>
          <p:cNvSpPr>
            <a:spLocks noGrp="1"/>
          </p:cNvSpPr>
          <p:nvPr>
            <p:ph type="pic" sz="quarter" idx="24"/>
          </p:nvPr>
        </p:nvSpPr>
        <p:spPr>
          <a:xfrm>
            <a:off x="3729793" y="1137867"/>
            <a:ext cx="4010067" cy="2004869"/>
          </a:xfrm>
          <a:prstGeom prst="rect">
            <a:avLst/>
          </a:prstGeom>
        </p:spPr>
        <p:txBody>
          <a:bodyPr lIns="91439" tIns="45719" rIns="91439" bIns="45719"/>
          <a:lstStyle/>
          <a:p>
            <a:endParaRPr/>
          </a:p>
        </p:txBody>
      </p:sp>
      <p:sp>
        <p:nvSpPr>
          <p:cNvPr id="932" name="Image"/>
          <p:cNvSpPr>
            <a:spLocks noGrp="1"/>
          </p:cNvSpPr>
          <p:nvPr>
            <p:ph type="pic" sz="quarter" idx="25"/>
          </p:nvPr>
        </p:nvSpPr>
        <p:spPr>
          <a:xfrm>
            <a:off x="5296250" y="1137867"/>
            <a:ext cx="4010067" cy="2004869"/>
          </a:xfrm>
          <a:prstGeom prst="rect">
            <a:avLst/>
          </a:prstGeom>
        </p:spPr>
        <p:txBody>
          <a:bodyPr lIns="91439" tIns="45719" rIns="91439" bIns="45719"/>
          <a:lstStyle/>
          <a:p>
            <a:endParaRPr/>
          </a:p>
        </p:txBody>
      </p:sp>
      <p:sp>
        <p:nvSpPr>
          <p:cNvPr id="933" name="James Brown"/>
          <p:cNvSpPr txBox="1">
            <a:spLocks noGrp="1"/>
          </p:cNvSpPr>
          <p:nvPr>
            <p:ph type="body" sz="quarter" idx="26"/>
          </p:nvPr>
        </p:nvSpPr>
        <p:spPr>
          <a:xfrm>
            <a:off x="3425445" y="3037865"/>
            <a:ext cx="1428751" cy="224046"/>
          </a:xfrm>
          <a:prstGeom prst="rect">
            <a:avLst/>
          </a:prstGeom>
        </p:spPr>
        <p:txBody>
          <a:bodyPr lIns="50800" tIns="50800" rIns="50800" bIns="50800">
            <a:normAutofit/>
          </a:bodyPr>
          <a:lstStyle>
            <a:lvl1pPr indent="47625" defTabSz="1372027">
              <a:spcBef>
                <a:spcPts val="0"/>
              </a:spcBef>
              <a:defRPr sz="3000" b="0" cap="all" spc="100">
                <a:solidFill>
                  <a:srgbClr val="595959"/>
                </a:solidFill>
              </a:defRPr>
            </a:lvl1pPr>
          </a:lstStyle>
          <a:p>
            <a:pPr indent="63500" defTabSz="1829369">
              <a:spcBef>
                <a:spcPts val="0"/>
              </a:spcBef>
              <a:defRPr sz="3000" b="0" cap="all" spc="100">
                <a:solidFill>
                  <a:srgbClr val="595959"/>
                </a:solidFill>
              </a:defRPr>
            </a:pPr>
            <a:endParaRPr/>
          </a:p>
        </p:txBody>
      </p:sp>
      <p:sp>
        <p:nvSpPr>
          <p:cNvPr id="934" name="Dynamically embrace future-proof web-readiness vis-a-vis team driven value. Dramatically incentivize interdependent e-commerce vis-a-vis equity invested architectures. Interactively reintermediate client-centered supply chains through cross-unit human ca"/>
          <p:cNvSpPr txBox="1">
            <a:spLocks noGrp="1"/>
          </p:cNvSpPr>
          <p:nvPr>
            <p:ph type="body" sz="quarter" idx="27"/>
          </p:nvPr>
        </p:nvSpPr>
        <p:spPr>
          <a:xfrm>
            <a:off x="3425445" y="3547328"/>
            <a:ext cx="1428751" cy="572030"/>
          </a:xfrm>
          <a:prstGeom prst="rect">
            <a:avLst/>
          </a:prstGeom>
        </p:spPr>
        <p:txBody>
          <a:bodyPr>
            <a:normAutofit/>
          </a:bodyPr>
          <a:lstStyle>
            <a:lvl1pPr indent="47625" defTabSz="1372027">
              <a:lnSpc>
                <a:spcPct val="110000"/>
              </a:lnSpc>
              <a:spcBef>
                <a:spcPts val="0"/>
              </a:spcBef>
              <a:defRPr sz="2000" b="0" spc="0">
                <a:solidFill>
                  <a:srgbClr val="595959"/>
                </a:solidFill>
              </a:defRPr>
            </a:lvl1pPr>
          </a:lstStyle>
          <a:p>
            <a:pPr indent="63500" defTabSz="1829369">
              <a:lnSpc>
                <a:spcPct val="110000"/>
              </a:lnSpc>
              <a:spcBef>
                <a:spcPts val="0"/>
              </a:spcBef>
              <a:defRPr sz="2000" b="0" spc="0">
                <a:solidFill>
                  <a:srgbClr val="595959"/>
                </a:solidFill>
              </a:defRPr>
            </a:pPr>
            <a:endParaRPr/>
          </a:p>
        </p:txBody>
      </p:sp>
      <p:sp>
        <p:nvSpPr>
          <p:cNvPr id="935" name="Roberta Flack"/>
          <p:cNvSpPr txBox="1">
            <a:spLocks noGrp="1"/>
          </p:cNvSpPr>
          <p:nvPr>
            <p:ph type="body" sz="quarter" idx="28"/>
          </p:nvPr>
        </p:nvSpPr>
        <p:spPr>
          <a:xfrm>
            <a:off x="6574357" y="3037865"/>
            <a:ext cx="1428751" cy="224046"/>
          </a:xfrm>
          <a:prstGeom prst="rect">
            <a:avLst/>
          </a:prstGeom>
        </p:spPr>
        <p:txBody>
          <a:bodyPr lIns="50800" tIns="50800" rIns="50800" bIns="50800">
            <a:normAutofit/>
          </a:bodyPr>
          <a:lstStyle>
            <a:lvl1pPr indent="47625" defTabSz="1372027">
              <a:spcBef>
                <a:spcPts val="0"/>
              </a:spcBef>
              <a:defRPr sz="3000" b="0" cap="all" spc="100">
                <a:solidFill>
                  <a:srgbClr val="595959"/>
                </a:solidFill>
              </a:defRPr>
            </a:lvl1pPr>
          </a:lstStyle>
          <a:p>
            <a:pPr indent="63500" defTabSz="1829369">
              <a:spcBef>
                <a:spcPts val="0"/>
              </a:spcBef>
              <a:defRPr sz="3000" b="0" cap="all" spc="100">
                <a:solidFill>
                  <a:srgbClr val="595959"/>
                </a:solidFill>
              </a:defRPr>
            </a:pPr>
            <a:endParaRPr/>
          </a:p>
        </p:txBody>
      </p:sp>
      <p:sp>
        <p:nvSpPr>
          <p:cNvPr id="936" name="Elvis Presley"/>
          <p:cNvSpPr txBox="1"/>
          <p:nvPr/>
        </p:nvSpPr>
        <p:spPr>
          <a:xfrm>
            <a:off x="4999901" y="3037865"/>
            <a:ext cx="1428751" cy="2115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defRPr sz="3000" cap="all">
                <a:solidFill>
                  <a:srgbClr val="595959"/>
                </a:solidFill>
              </a:defRPr>
            </a:lvl1pPr>
          </a:lstStyle>
          <a:p>
            <a:r>
              <a:rPr sz="1125"/>
              <a:t>Elvis Presley</a:t>
            </a:r>
          </a:p>
        </p:txBody>
      </p:sp>
      <p:sp>
        <p:nvSpPr>
          <p:cNvPr id="937" name="Dynamically embrace future-proof web-readiness vis-a-vis team driven value. Dramatically incentivize interdependent e-commerce vis-a-vis equity invested architectures. Interactively reintermediate client-centered supply chains through cross-unit human ca"/>
          <p:cNvSpPr txBox="1">
            <a:spLocks noGrp="1"/>
          </p:cNvSpPr>
          <p:nvPr>
            <p:ph type="body" sz="quarter" idx="29"/>
          </p:nvPr>
        </p:nvSpPr>
        <p:spPr>
          <a:xfrm>
            <a:off x="4999901" y="3547328"/>
            <a:ext cx="1428751" cy="572030"/>
          </a:xfrm>
          <a:prstGeom prst="rect">
            <a:avLst/>
          </a:prstGeom>
        </p:spPr>
        <p:txBody>
          <a:bodyPr>
            <a:normAutofit/>
          </a:bodyPr>
          <a:lstStyle>
            <a:lvl1pPr indent="47625" defTabSz="1372027">
              <a:lnSpc>
                <a:spcPct val="110000"/>
              </a:lnSpc>
              <a:spcBef>
                <a:spcPts val="0"/>
              </a:spcBef>
              <a:defRPr sz="2000" b="0" spc="0">
                <a:solidFill>
                  <a:srgbClr val="595959"/>
                </a:solidFill>
              </a:defRPr>
            </a:lvl1pPr>
          </a:lstStyle>
          <a:p>
            <a:pPr indent="63500" defTabSz="1829369">
              <a:lnSpc>
                <a:spcPct val="110000"/>
              </a:lnSpc>
              <a:spcBef>
                <a:spcPts val="0"/>
              </a:spcBef>
              <a:defRPr sz="2000" b="0" spc="0">
                <a:solidFill>
                  <a:srgbClr val="595959"/>
                </a:solidFill>
              </a:defRPr>
            </a:pPr>
            <a:endParaRPr/>
          </a:p>
        </p:txBody>
      </p:sp>
      <p:sp>
        <p:nvSpPr>
          <p:cNvPr id="938" name="Dynamically embrace future-proof web-readiness vis-a-vis team driven value. Dramatically incentivize interdependent e-commerce vis-a-vis equity invested architectures. Interactively reintermediate client-centered supply chains through cross-unit human ca"/>
          <p:cNvSpPr txBox="1">
            <a:spLocks noGrp="1"/>
          </p:cNvSpPr>
          <p:nvPr>
            <p:ph type="body" sz="quarter" idx="30"/>
          </p:nvPr>
        </p:nvSpPr>
        <p:spPr>
          <a:xfrm>
            <a:off x="6574357" y="3547328"/>
            <a:ext cx="1428751" cy="572030"/>
          </a:xfrm>
          <a:prstGeom prst="rect">
            <a:avLst/>
          </a:prstGeom>
        </p:spPr>
        <p:txBody>
          <a:bodyPr>
            <a:normAutofit/>
          </a:bodyPr>
          <a:lstStyle>
            <a:lvl1pPr indent="47625" defTabSz="1372027">
              <a:lnSpc>
                <a:spcPct val="110000"/>
              </a:lnSpc>
              <a:spcBef>
                <a:spcPts val="0"/>
              </a:spcBef>
              <a:defRPr sz="2000" b="0" spc="0">
                <a:solidFill>
                  <a:srgbClr val="595959"/>
                </a:solidFill>
              </a:defRPr>
            </a:lvl1pPr>
          </a:lstStyle>
          <a:p>
            <a:pPr indent="63500" defTabSz="1829369">
              <a:lnSpc>
                <a:spcPct val="110000"/>
              </a:lnSpc>
              <a:spcBef>
                <a:spcPts val="0"/>
              </a:spcBef>
              <a:defRPr sz="2000" b="0" spc="0">
                <a:solidFill>
                  <a:srgbClr val="595959"/>
                </a:solidFill>
              </a:defRPr>
            </a:pPr>
            <a:endParaRPr/>
          </a:p>
        </p:txBody>
      </p:sp>
      <p:sp>
        <p:nvSpPr>
          <p:cNvPr id="939" name="Philosophical debates have arisen over the present and future use of technology in society, with disagreements over whether technology improves the human condition or worsens it. Neo-Luddism, anarcho-primitivism, and similar movements criticise the perva"/>
          <p:cNvSpPr txBox="1">
            <a:spLocks noGrp="1"/>
          </p:cNvSpPr>
          <p:nvPr>
            <p:ph type="body" sz="quarter" idx="31"/>
          </p:nvPr>
        </p:nvSpPr>
        <p:spPr>
          <a:xfrm>
            <a:off x="940868" y="3547328"/>
            <a:ext cx="1897859" cy="572030"/>
          </a:xfrm>
          <a:prstGeom prst="rect">
            <a:avLst/>
          </a:prstGeom>
        </p:spPr>
        <p:txBody>
          <a:bodyPr>
            <a:normAutofit/>
          </a:bodyPr>
          <a:lstStyle>
            <a:lvl1pPr indent="47625" defTabSz="1372027">
              <a:lnSpc>
                <a:spcPct val="110000"/>
              </a:lnSpc>
              <a:spcBef>
                <a:spcPts val="0"/>
              </a:spcBef>
              <a:defRPr sz="2000" b="0" spc="0">
                <a:solidFill>
                  <a:srgbClr val="595959"/>
                </a:solidFill>
              </a:defRPr>
            </a:lvl1pPr>
          </a:lstStyle>
          <a:p>
            <a:pPr indent="63500" defTabSz="1829369">
              <a:lnSpc>
                <a:spcPct val="110000"/>
              </a:lnSpc>
              <a:spcBef>
                <a:spcPts val="0"/>
              </a:spcBef>
              <a:defRPr sz="2000" b="0" spc="0">
                <a:solidFill>
                  <a:srgbClr val="595959"/>
                </a:solidFill>
              </a:defRPr>
            </a:pPr>
            <a:endParaRPr/>
          </a:p>
        </p:txBody>
      </p:sp>
      <p:sp>
        <p:nvSpPr>
          <p:cNvPr id="940"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019362019"/>
      </p:ext>
    </p:extLst>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tx">
  <p:cSld name="Team members long slide Light">
    <p:bg>
      <p:bgPr>
        <a:solidFill>
          <a:srgbClr val="FFFFFF"/>
        </a:solidFill>
        <a:effectLst/>
      </p:bgPr>
    </p:bg>
    <p:spTree>
      <p:nvGrpSpPr>
        <p:cNvPr id="1" name=""/>
        <p:cNvGrpSpPr/>
        <p:nvPr/>
      </p:nvGrpSpPr>
      <p:grpSpPr>
        <a:xfrm>
          <a:off x="0" y="0"/>
          <a:ext cx="0" cy="0"/>
          <a:chOff x="0" y="0"/>
          <a:chExt cx="0" cy="0"/>
        </a:xfrm>
      </p:grpSpPr>
      <p:sp>
        <p:nvSpPr>
          <p:cNvPr id="947" name="Confidential"/>
          <p:cNvSpPr txBox="1"/>
          <p:nvPr/>
        </p:nvSpPr>
        <p:spPr>
          <a:xfrm>
            <a:off x="429736" y="4815167"/>
            <a:ext cx="8645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nSpc>
                <a:spcPct val="110000"/>
              </a:lnSpc>
              <a:defRPr sz="1800">
                <a:solidFill>
                  <a:srgbClr val="26475B"/>
                </a:solidFill>
              </a:defRPr>
            </a:lvl1pPr>
          </a:lstStyle>
          <a:p>
            <a:r>
              <a:rPr sz="675"/>
              <a:t>IBM Confidential</a:t>
            </a:r>
          </a:p>
        </p:txBody>
      </p:sp>
      <p:sp>
        <p:nvSpPr>
          <p:cNvPr id="948" name="IBM Design | Hybrid cloud"/>
          <p:cNvSpPr txBox="1"/>
          <p:nvPr/>
        </p:nvSpPr>
        <p:spPr>
          <a:xfrm>
            <a:off x="3904773" y="4815167"/>
            <a:ext cx="1334454" cy="143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gn="ctr">
              <a:lnSpc>
                <a:spcPct val="110000"/>
              </a:lnSpc>
              <a:defRPr sz="1800">
                <a:solidFill>
                  <a:srgbClr val="26475B"/>
                </a:solidFill>
              </a:defRPr>
            </a:lvl1pPr>
          </a:lstStyle>
          <a:p>
            <a:r>
              <a:rPr sz="675"/>
              <a:t>IBM Cloud Platform </a:t>
            </a:r>
          </a:p>
        </p:txBody>
      </p:sp>
      <p:sp>
        <p:nvSpPr>
          <p:cNvPr id="949" name="Body Level One…"/>
          <p:cNvSpPr txBox="1">
            <a:spLocks noGrp="1"/>
          </p:cNvSpPr>
          <p:nvPr>
            <p:ph type="body" sz="quarter" idx="1"/>
          </p:nvPr>
        </p:nvSpPr>
        <p:spPr>
          <a:xfrm>
            <a:off x="8603889" y="4803688"/>
            <a:ext cx="220029" cy="166843"/>
          </a:xfrm>
          <a:prstGeom prst="rect">
            <a:avLst/>
          </a:prstGeom>
        </p:spPr>
        <p:txBody>
          <a:bodyPr lIns="50800" tIns="50800" rIns="50800" bIns="50800" anchor="ctr">
            <a:normAutofit/>
          </a:bodyPr>
          <a:lstStyle>
            <a:lvl1pPr defTabSz="309563">
              <a:lnSpc>
                <a:spcPct val="110000"/>
              </a:lnSpc>
              <a:spcBef>
                <a:spcPts val="0"/>
              </a:spcBef>
              <a:defRPr sz="750" b="0" spc="0">
                <a:solidFill>
                  <a:srgbClr val="26475B"/>
                </a:solidFill>
              </a:defRPr>
            </a:lvl1pPr>
            <a:lvl2pPr marL="92699" indent="-92699" defTabSz="309563">
              <a:lnSpc>
                <a:spcPct val="110000"/>
              </a:lnSpc>
              <a:spcBef>
                <a:spcPts val="0"/>
              </a:spcBef>
              <a:defRPr sz="750" b="0" spc="0">
                <a:solidFill>
                  <a:srgbClr val="26475B"/>
                </a:solidFill>
              </a:defRPr>
            </a:lvl2pPr>
            <a:lvl3pPr marL="176638" indent="-92699" defTabSz="309563">
              <a:lnSpc>
                <a:spcPct val="110000"/>
              </a:lnSpc>
              <a:spcBef>
                <a:spcPts val="0"/>
              </a:spcBef>
              <a:defRPr sz="750" b="0" spc="0">
                <a:solidFill>
                  <a:srgbClr val="26475B"/>
                </a:solidFill>
              </a:defRPr>
            </a:lvl3pPr>
            <a:lvl4pPr marL="261597" indent="-90147" defTabSz="309563">
              <a:lnSpc>
                <a:spcPct val="110000"/>
              </a:lnSpc>
              <a:spcBef>
                <a:spcPts val="0"/>
              </a:spcBef>
              <a:defRPr sz="750" b="0" spc="0">
                <a:solidFill>
                  <a:srgbClr val="26475B"/>
                </a:solidFill>
              </a:defRPr>
            </a:lvl4pPr>
            <a:lvl5pPr marL="329038" indent="-92699" defTabSz="309563">
              <a:lnSpc>
                <a:spcPct val="110000"/>
              </a:lnSpc>
              <a:spcBef>
                <a:spcPts val="0"/>
              </a:spcBef>
              <a:defRPr sz="750" b="0" spc="0">
                <a:solidFill>
                  <a:srgbClr val="26475B"/>
                </a:solidFill>
              </a:defRPr>
            </a:lvl5pPr>
          </a:lstStyle>
          <a:p>
            <a:r>
              <a:t>Body Level One</a:t>
            </a:r>
          </a:p>
          <a:p>
            <a:pPr lvl="1"/>
            <a:r>
              <a:t>Body Level Two</a:t>
            </a:r>
          </a:p>
          <a:p>
            <a:pPr lvl="2"/>
            <a:r>
              <a:t>Body Level Three</a:t>
            </a:r>
          </a:p>
          <a:p>
            <a:pPr lvl="3"/>
            <a:r>
              <a:t>Body Level Four</a:t>
            </a:r>
          </a:p>
          <a:p>
            <a:pPr lvl="4"/>
            <a:r>
              <a:t>Body Level Five</a:t>
            </a:r>
          </a:p>
        </p:txBody>
      </p:sp>
      <p:sp>
        <p:nvSpPr>
          <p:cNvPr id="950" name="Accountant"/>
          <p:cNvSpPr txBox="1">
            <a:spLocks noGrp="1"/>
          </p:cNvSpPr>
          <p:nvPr>
            <p:ph type="body" sz="quarter" idx="21"/>
          </p:nvPr>
        </p:nvSpPr>
        <p:spPr>
          <a:xfrm>
            <a:off x="6398109" y="2319799"/>
            <a:ext cx="1428752" cy="128707"/>
          </a:xfrm>
          <a:prstGeom prst="rect">
            <a:avLst/>
          </a:prstGeom>
        </p:spPr>
        <p:txBody>
          <a:bodyPr>
            <a:normAutofit/>
          </a:bodyPr>
          <a:lstStyle>
            <a:lvl1pPr indent="47625" defTabSz="1372027">
              <a:lnSpc>
                <a:spcPct val="110000"/>
              </a:lnSpc>
              <a:spcBef>
                <a:spcPts val="0"/>
              </a:spcBef>
              <a:defRPr sz="2000" b="0" spc="0">
                <a:solidFill>
                  <a:srgbClr val="595959"/>
                </a:solidFill>
              </a:defRPr>
            </a:lvl1pPr>
          </a:lstStyle>
          <a:p>
            <a:pPr indent="63500" defTabSz="1829369">
              <a:lnSpc>
                <a:spcPct val="110000"/>
              </a:lnSpc>
              <a:spcBef>
                <a:spcPts val="0"/>
              </a:spcBef>
              <a:defRPr sz="2000" b="0" spc="0">
                <a:solidFill>
                  <a:srgbClr val="595959"/>
                </a:solidFill>
              </a:defRPr>
            </a:pPr>
            <a:endParaRPr/>
          </a:p>
        </p:txBody>
      </p:sp>
      <p:sp>
        <p:nvSpPr>
          <p:cNvPr id="951" name="Manager"/>
          <p:cNvSpPr txBox="1">
            <a:spLocks noGrp="1"/>
          </p:cNvSpPr>
          <p:nvPr>
            <p:ph type="body" sz="quarter" idx="22"/>
          </p:nvPr>
        </p:nvSpPr>
        <p:spPr>
          <a:xfrm>
            <a:off x="3440596" y="2319799"/>
            <a:ext cx="1428752" cy="128707"/>
          </a:xfrm>
          <a:prstGeom prst="rect">
            <a:avLst/>
          </a:prstGeom>
        </p:spPr>
        <p:txBody>
          <a:bodyPr>
            <a:normAutofit/>
          </a:bodyPr>
          <a:lstStyle>
            <a:lvl1pPr indent="47625" defTabSz="1372027">
              <a:lnSpc>
                <a:spcPct val="110000"/>
              </a:lnSpc>
              <a:spcBef>
                <a:spcPts val="0"/>
              </a:spcBef>
              <a:defRPr sz="2000" b="0" spc="0">
                <a:solidFill>
                  <a:srgbClr val="595959"/>
                </a:solidFill>
              </a:defRPr>
            </a:lvl1pPr>
          </a:lstStyle>
          <a:p>
            <a:pPr indent="63500" defTabSz="1829369">
              <a:lnSpc>
                <a:spcPct val="110000"/>
              </a:lnSpc>
              <a:spcBef>
                <a:spcPts val="0"/>
              </a:spcBef>
              <a:defRPr sz="2000" b="0" spc="0">
                <a:solidFill>
                  <a:srgbClr val="595959"/>
                </a:solidFill>
              </a:defRPr>
            </a:pPr>
            <a:endParaRPr/>
          </a:p>
        </p:txBody>
      </p:sp>
      <p:sp>
        <p:nvSpPr>
          <p:cNvPr id="952" name="Assistant to the manager"/>
          <p:cNvSpPr txBox="1">
            <a:spLocks noGrp="1"/>
          </p:cNvSpPr>
          <p:nvPr>
            <p:ph type="body" sz="quarter" idx="23"/>
          </p:nvPr>
        </p:nvSpPr>
        <p:spPr>
          <a:xfrm>
            <a:off x="4916971" y="2319799"/>
            <a:ext cx="1428752" cy="128707"/>
          </a:xfrm>
          <a:prstGeom prst="rect">
            <a:avLst/>
          </a:prstGeom>
        </p:spPr>
        <p:txBody>
          <a:bodyPr>
            <a:normAutofit/>
          </a:bodyPr>
          <a:lstStyle>
            <a:lvl1pPr indent="47625" defTabSz="1372027">
              <a:lnSpc>
                <a:spcPct val="110000"/>
              </a:lnSpc>
              <a:spcBef>
                <a:spcPts val="0"/>
              </a:spcBef>
              <a:defRPr sz="2000" b="0" spc="0">
                <a:solidFill>
                  <a:srgbClr val="595959"/>
                </a:solidFill>
              </a:defRPr>
            </a:lvl1pPr>
          </a:lstStyle>
          <a:p>
            <a:pPr indent="63500" defTabSz="1829369">
              <a:lnSpc>
                <a:spcPct val="110000"/>
              </a:lnSpc>
              <a:spcBef>
                <a:spcPts val="0"/>
              </a:spcBef>
              <a:defRPr sz="2000" b="0" spc="0">
                <a:solidFill>
                  <a:srgbClr val="595959"/>
                </a:solidFill>
              </a:defRPr>
            </a:pPr>
            <a:endParaRPr/>
          </a:p>
        </p:txBody>
      </p:sp>
      <p:sp>
        <p:nvSpPr>
          <p:cNvPr id="953" name="Image"/>
          <p:cNvSpPr>
            <a:spLocks noGrp="1"/>
          </p:cNvSpPr>
          <p:nvPr>
            <p:ph type="pic" sz="quarter" idx="24"/>
          </p:nvPr>
        </p:nvSpPr>
        <p:spPr>
          <a:xfrm>
            <a:off x="2164237" y="256530"/>
            <a:ext cx="4010067" cy="2004869"/>
          </a:xfrm>
          <a:prstGeom prst="rect">
            <a:avLst/>
          </a:prstGeom>
        </p:spPr>
        <p:txBody>
          <a:bodyPr lIns="91439" tIns="45719" rIns="91439" bIns="45719"/>
          <a:lstStyle/>
          <a:p>
            <a:endParaRPr/>
          </a:p>
        </p:txBody>
      </p:sp>
      <p:sp>
        <p:nvSpPr>
          <p:cNvPr id="954" name="Image"/>
          <p:cNvSpPr>
            <a:spLocks noGrp="1"/>
          </p:cNvSpPr>
          <p:nvPr>
            <p:ph type="pic" sz="quarter" idx="25"/>
          </p:nvPr>
        </p:nvSpPr>
        <p:spPr>
          <a:xfrm>
            <a:off x="3640612" y="256530"/>
            <a:ext cx="4010067" cy="2004869"/>
          </a:xfrm>
          <a:prstGeom prst="rect">
            <a:avLst/>
          </a:prstGeom>
        </p:spPr>
        <p:txBody>
          <a:bodyPr lIns="91439" tIns="45719" rIns="91439" bIns="45719"/>
          <a:lstStyle/>
          <a:p>
            <a:endParaRPr/>
          </a:p>
        </p:txBody>
      </p:sp>
      <p:sp>
        <p:nvSpPr>
          <p:cNvPr id="955" name="Image"/>
          <p:cNvSpPr>
            <a:spLocks noGrp="1"/>
          </p:cNvSpPr>
          <p:nvPr>
            <p:ph type="pic" sz="quarter" idx="26"/>
          </p:nvPr>
        </p:nvSpPr>
        <p:spPr>
          <a:xfrm>
            <a:off x="5116987" y="256530"/>
            <a:ext cx="4010067" cy="2004869"/>
          </a:xfrm>
          <a:prstGeom prst="rect">
            <a:avLst/>
          </a:prstGeom>
        </p:spPr>
        <p:txBody>
          <a:bodyPr lIns="91439" tIns="45719" rIns="91439" bIns="45719"/>
          <a:lstStyle/>
          <a:p>
            <a:endParaRPr/>
          </a:p>
        </p:txBody>
      </p:sp>
      <p:sp>
        <p:nvSpPr>
          <p:cNvPr id="956" name="Image"/>
          <p:cNvSpPr>
            <a:spLocks noGrp="1"/>
          </p:cNvSpPr>
          <p:nvPr>
            <p:ph type="pic" sz="quarter" idx="27"/>
          </p:nvPr>
        </p:nvSpPr>
        <p:spPr>
          <a:xfrm>
            <a:off x="2164237" y="2566875"/>
            <a:ext cx="4010067" cy="2004869"/>
          </a:xfrm>
          <a:prstGeom prst="rect">
            <a:avLst/>
          </a:prstGeom>
        </p:spPr>
        <p:txBody>
          <a:bodyPr lIns="91439" tIns="45719" rIns="91439" bIns="45719"/>
          <a:lstStyle/>
          <a:p>
            <a:endParaRPr/>
          </a:p>
        </p:txBody>
      </p:sp>
      <p:sp>
        <p:nvSpPr>
          <p:cNvPr id="957" name="Image"/>
          <p:cNvSpPr>
            <a:spLocks noGrp="1"/>
          </p:cNvSpPr>
          <p:nvPr>
            <p:ph type="pic" sz="quarter" idx="28"/>
          </p:nvPr>
        </p:nvSpPr>
        <p:spPr>
          <a:xfrm>
            <a:off x="3640612" y="2566875"/>
            <a:ext cx="4010067" cy="2004869"/>
          </a:xfrm>
          <a:prstGeom prst="rect">
            <a:avLst/>
          </a:prstGeom>
        </p:spPr>
        <p:txBody>
          <a:bodyPr lIns="91439" tIns="45719" rIns="91439" bIns="45719"/>
          <a:lstStyle/>
          <a:p>
            <a:endParaRPr/>
          </a:p>
        </p:txBody>
      </p:sp>
      <p:sp>
        <p:nvSpPr>
          <p:cNvPr id="958" name="Image"/>
          <p:cNvSpPr>
            <a:spLocks noGrp="1"/>
          </p:cNvSpPr>
          <p:nvPr>
            <p:ph type="pic" sz="quarter" idx="29"/>
          </p:nvPr>
        </p:nvSpPr>
        <p:spPr>
          <a:xfrm>
            <a:off x="5116987" y="2566875"/>
            <a:ext cx="4010067" cy="2004869"/>
          </a:xfrm>
          <a:prstGeom prst="rect">
            <a:avLst/>
          </a:prstGeom>
        </p:spPr>
        <p:txBody>
          <a:bodyPr lIns="91439" tIns="45719" rIns="91439" bIns="45719"/>
          <a:lstStyle/>
          <a:p>
            <a:endParaRPr/>
          </a:p>
        </p:txBody>
      </p:sp>
      <p:sp>
        <p:nvSpPr>
          <p:cNvPr id="959" name="James Brown"/>
          <p:cNvSpPr txBox="1">
            <a:spLocks noGrp="1"/>
          </p:cNvSpPr>
          <p:nvPr>
            <p:ph type="body" sz="quarter" idx="30"/>
          </p:nvPr>
        </p:nvSpPr>
        <p:spPr>
          <a:xfrm>
            <a:off x="3419671" y="2089199"/>
            <a:ext cx="1428752" cy="224046"/>
          </a:xfrm>
          <a:prstGeom prst="rect">
            <a:avLst/>
          </a:prstGeom>
        </p:spPr>
        <p:txBody>
          <a:bodyPr lIns="50800" tIns="50800" rIns="50800" bIns="50800">
            <a:normAutofit/>
          </a:bodyPr>
          <a:lstStyle>
            <a:lvl1pPr indent="47625" defTabSz="1372027">
              <a:spcBef>
                <a:spcPts val="0"/>
              </a:spcBef>
              <a:defRPr sz="3000" b="0" cap="all" spc="100">
                <a:solidFill>
                  <a:srgbClr val="595959"/>
                </a:solidFill>
              </a:defRPr>
            </a:lvl1pPr>
          </a:lstStyle>
          <a:p>
            <a:pPr indent="63500" defTabSz="1829369">
              <a:spcBef>
                <a:spcPts val="0"/>
              </a:spcBef>
              <a:defRPr sz="3000" b="0" cap="all" spc="100">
                <a:solidFill>
                  <a:srgbClr val="595959"/>
                </a:solidFill>
              </a:defRPr>
            </a:pPr>
            <a:endParaRPr/>
          </a:p>
        </p:txBody>
      </p:sp>
      <p:sp>
        <p:nvSpPr>
          <p:cNvPr id="960" name="Amy shobert"/>
          <p:cNvSpPr txBox="1">
            <a:spLocks noGrp="1"/>
          </p:cNvSpPr>
          <p:nvPr>
            <p:ph type="body" sz="quarter" idx="31"/>
          </p:nvPr>
        </p:nvSpPr>
        <p:spPr>
          <a:xfrm>
            <a:off x="6379059" y="2089199"/>
            <a:ext cx="1428752" cy="224046"/>
          </a:xfrm>
          <a:prstGeom prst="rect">
            <a:avLst/>
          </a:prstGeom>
        </p:spPr>
        <p:txBody>
          <a:bodyPr lIns="50800" tIns="50800" rIns="50800" bIns="50800">
            <a:normAutofit/>
          </a:bodyPr>
          <a:lstStyle>
            <a:lvl1pPr indent="47625" defTabSz="1372027">
              <a:spcBef>
                <a:spcPts val="0"/>
              </a:spcBef>
              <a:defRPr sz="3000" b="0" cap="all" spc="100">
                <a:solidFill>
                  <a:srgbClr val="595959"/>
                </a:solidFill>
              </a:defRPr>
            </a:lvl1pPr>
          </a:lstStyle>
          <a:p>
            <a:pPr indent="63500" defTabSz="1829369">
              <a:spcBef>
                <a:spcPts val="0"/>
              </a:spcBef>
              <a:defRPr sz="3000" b="0" cap="all" spc="100">
                <a:solidFill>
                  <a:srgbClr val="595959"/>
                </a:solidFill>
              </a:defRPr>
            </a:pPr>
            <a:endParaRPr/>
          </a:p>
        </p:txBody>
      </p:sp>
      <p:sp>
        <p:nvSpPr>
          <p:cNvPr id="961" name="Elvis Presley"/>
          <p:cNvSpPr txBox="1">
            <a:spLocks noGrp="1"/>
          </p:cNvSpPr>
          <p:nvPr>
            <p:ph type="body" sz="quarter" idx="32"/>
          </p:nvPr>
        </p:nvSpPr>
        <p:spPr>
          <a:xfrm>
            <a:off x="4896852" y="2089199"/>
            <a:ext cx="1428752" cy="224046"/>
          </a:xfrm>
          <a:prstGeom prst="rect">
            <a:avLst/>
          </a:prstGeom>
        </p:spPr>
        <p:txBody>
          <a:bodyPr lIns="50800" tIns="50800" rIns="50800" bIns="50800">
            <a:normAutofit/>
          </a:bodyPr>
          <a:lstStyle>
            <a:lvl1pPr indent="47625" defTabSz="1372027">
              <a:spcBef>
                <a:spcPts val="0"/>
              </a:spcBef>
              <a:defRPr sz="3000" b="0" cap="all" spc="100">
                <a:solidFill>
                  <a:srgbClr val="595959"/>
                </a:solidFill>
              </a:defRPr>
            </a:lvl1pPr>
          </a:lstStyle>
          <a:p>
            <a:pPr indent="63500" defTabSz="1829369">
              <a:spcBef>
                <a:spcPts val="0"/>
              </a:spcBef>
              <a:defRPr sz="3000" b="0" cap="all" spc="100">
                <a:solidFill>
                  <a:srgbClr val="595959"/>
                </a:solidFill>
              </a:defRPr>
            </a:pPr>
            <a:endParaRPr/>
          </a:p>
        </p:txBody>
      </p:sp>
      <p:sp>
        <p:nvSpPr>
          <p:cNvPr id="962" name="Accountant"/>
          <p:cNvSpPr txBox="1">
            <a:spLocks noGrp="1"/>
          </p:cNvSpPr>
          <p:nvPr>
            <p:ph type="body" sz="quarter" idx="33"/>
          </p:nvPr>
        </p:nvSpPr>
        <p:spPr>
          <a:xfrm>
            <a:off x="6398109" y="4622217"/>
            <a:ext cx="1428752" cy="128707"/>
          </a:xfrm>
          <a:prstGeom prst="rect">
            <a:avLst/>
          </a:prstGeom>
        </p:spPr>
        <p:txBody>
          <a:bodyPr>
            <a:normAutofit/>
          </a:bodyPr>
          <a:lstStyle>
            <a:lvl1pPr indent="47625" defTabSz="1372027">
              <a:lnSpc>
                <a:spcPct val="110000"/>
              </a:lnSpc>
              <a:spcBef>
                <a:spcPts val="0"/>
              </a:spcBef>
              <a:defRPr sz="2000" b="0" spc="0">
                <a:solidFill>
                  <a:srgbClr val="595959"/>
                </a:solidFill>
              </a:defRPr>
            </a:lvl1pPr>
          </a:lstStyle>
          <a:p>
            <a:pPr indent="63500" defTabSz="1829369">
              <a:lnSpc>
                <a:spcPct val="110000"/>
              </a:lnSpc>
              <a:spcBef>
                <a:spcPts val="0"/>
              </a:spcBef>
              <a:defRPr sz="2000" b="0" spc="0">
                <a:solidFill>
                  <a:srgbClr val="595959"/>
                </a:solidFill>
              </a:defRPr>
            </a:pPr>
            <a:endParaRPr/>
          </a:p>
        </p:txBody>
      </p:sp>
      <p:sp>
        <p:nvSpPr>
          <p:cNvPr id="963" name="Manager"/>
          <p:cNvSpPr txBox="1">
            <a:spLocks noGrp="1"/>
          </p:cNvSpPr>
          <p:nvPr>
            <p:ph type="body" sz="quarter" idx="34"/>
          </p:nvPr>
        </p:nvSpPr>
        <p:spPr>
          <a:xfrm>
            <a:off x="3440596" y="4622217"/>
            <a:ext cx="1428752" cy="128707"/>
          </a:xfrm>
          <a:prstGeom prst="rect">
            <a:avLst/>
          </a:prstGeom>
        </p:spPr>
        <p:txBody>
          <a:bodyPr>
            <a:normAutofit/>
          </a:bodyPr>
          <a:lstStyle>
            <a:lvl1pPr indent="47625" defTabSz="1372027">
              <a:lnSpc>
                <a:spcPct val="110000"/>
              </a:lnSpc>
              <a:spcBef>
                <a:spcPts val="0"/>
              </a:spcBef>
              <a:defRPr sz="2000" b="0" spc="0">
                <a:solidFill>
                  <a:srgbClr val="595959"/>
                </a:solidFill>
              </a:defRPr>
            </a:lvl1pPr>
          </a:lstStyle>
          <a:p>
            <a:pPr indent="63500" defTabSz="1829369">
              <a:lnSpc>
                <a:spcPct val="110000"/>
              </a:lnSpc>
              <a:spcBef>
                <a:spcPts val="0"/>
              </a:spcBef>
              <a:defRPr sz="2000" b="0" spc="0">
                <a:solidFill>
                  <a:srgbClr val="595959"/>
                </a:solidFill>
              </a:defRPr>
            </a:pPr>
            <a:endParaRPr/>
          </a:p>
        </p:txBody>
      </p:sp>
      <p:sp>
        <p:nvSpPr>
          <p:cNvPr id="964" name="Assistant to the manager"/>
          <p:cNvSpPr txBox="1">
            <a:spLocks noGrp="1"/>
          </p:cNvSpPr>
          <p:nvPr>
            <p:ph type="body" sz="quarter" idx="35"/>
          </p:nvPr>
        </p:nvSpPr>
        <p:spPr>
          <a:xfrm>
            <a:off x="4916971" y="4622217"/>
            <a:ext cx="1428752" cy="128707"/>
          </a:xfrm>
          <a:prstGeom prst="rect">
            <a:avLst/>
          </a:prstGeom>
        </p:spPr>
        <p:txBody>
          <a:bodyPr>
            <a:normAutofit/>
          </a:bodyPr>
          <a:lstStyle>
            <a:lvl1pPr indent="47625" defTabSz="1372027">
              <a:lnSpc>
                <a:spcPct val="110000"/>
              </a:lnSpc>
              <a:spcBef>
                <a:spcPts val="0"/>
              </a:spcBef>
              <a:defRPr sz="2000" b="0" spc="0">
                <a:solidFill>
                  <a:srgbClr val="595959"/>
                </a:solidFill>
              </a:defRPr>
            </a:lvl1pPr>
          </a:lstStyle>
          <a:p>
            <a:pPr indent="63500" defTabSz="1829369">
              <a:lnSpc>
                <a:spcPct val="110000"/>
              </a:lnSpc>
              <a:spcBef>
                <a:spcPts val="0"/>
              </a:spcBef>
              <a:defRPr sz="2000" b="0" spc="0">
                <a:solidFill>
                  <a:srgbClr val="595959"/>
                </a:solidFill>
              </a:defRPr>
            </a:pPr>
            <a:endParaRPr/>
          </a:p>
        </p:txBody>
      </p:sp>
      <p:sp>
        <p:nvSpPr>
          <p:cNvPr id="965" name="James Brown"/>
          <p:cNvSpPr txBox="1">
            <a:spLocks noGrp="1"/>
          </p:cNvSpPr>
          <p:nvPr>
            <p:ph type="body" sz="quarter" idx="36"/>
          </p:nvPr>
        </p:nvSpPr>
        <p:spPr>
          <a:xfrm>
            <a:off x="3419671" y="4391617"/>
            <a:ext cx="1428752" cy="224046"/>
          </a:xfrm>
          <a:prstGeom prst="rect">
            <a:avLst/>
          </a:prstGeom>
        </p:spPr>
        <p:txBody>
          <a:bodyPr lIns="50800" tIns="50800" rIns="50800" bIns="50800">
            <a:normAutofit/>
          </a:bodyPr>
          <a:lstStyle>
            <a:lvl1pPr indent="47625" defTabSz="1372027">
              <a:spcBef>
                <a:spcPts val="0"/>
              </a:spcBef>
              <a:defRPr sz="3000" b="0" cap="all" spc="100">
                <a:solidFill>
                  <a:srgbClr val="595959"/>
                </a:solidFill>
              </a:defRPr>
            </a:lvl1pPr>
          </a:lstStyle>
          <a:p>
            <a:pPr indent="63500" defTabSz="1829369">
              <a:spcBef>
                <a:spcPts val="0"/>
              </a:spcBef>
              <a:defRPr sz="3000" b="0" cap="all" spc="100">
                <a:solidFill>
                  <a:srgbClr val="595959"/>
                </a:solidFill>
              </a:defRPr>
            </a:pPr>
            <a:endParaRPr/>
          </a:p>
        </p:txBody>
      </p:sp>
      <p:sp>
        <p:nvSpPr>
          <p:cNvPr id="966" name="Amy shobert"/>
          <p:cNvSpPr txBox="1">
            <a:spLocks noGrp="1"/>
          </p:cNvSpPr>
          <p:nvPr>
            <p:ph type="body" sz="quarter" idx="37"/>
          </p:nvPr>
        </p:nvSpPr>
        <p:spPr>
          <a:xfrm>
            <a:off x="6379059" y="4391617"/>
            <a:ext cx="1428752" cy="224046"/>
          </a:xfrm>
          <a:prstGeom prst="rect">
            <a:avLst/>
          </a:prstGeom>
        </p:spPr>
        <p:txBody>
          <a:bodyPr lIns="50800" tIns="50800" rIns="50800" bIns="50800">
            <a:normAutofit/>
          </a:bodyPr>
          <a:lstStyle>
            <a:lvl1pPr indent="47625" defTabSz="1372027">
              <a:spcBef>
                <a:spcPts val="0"/>
              </a:spcBef>
              <a:defRPr sz="3000" b="0" cap="all" spc="100">
                <a:solidFill>
                  <a:srgbClr val="595959"/>
                </a:solidFill>
              </a:defRPr>
            </a:lvl1pPr>
          </a:lstStyle>
          <a:p>
            <a:pPr indent="63500" defTabSz="1829369">
              <a:spcBef>
                <a:spcPts val="0"/>
              </a:spcBef>
              <a:defRPr sz="3000" b="0" cap="all" spc="100">
                <a:solidFill>
                  <a:srgbClr val="595959"/>
                </a:solidFill>
              </a:defRPr>
            </a:pPr>
            <a:endParaRPr/>
          </a:p>
        </p:txBody>
      </p:sp>
      <p:sp>
        <p:nvSpPr>
          <p:cNvPr id="967" name="Elvis Presley"/>
          <p:cNvSpPr txBox="1">
            <a:spLocks noGrp="1"/>
          </p:cNvSpPr>
          <p:nvPr>
            <p:ph type="body" sz="quarter" idx="38"/>
          </p:nvPr>
        </p:nvSpPr>
        <p:spPr>
          <a:xfrm>
            <a:off x="4896852" y="4391617"/>
            <a:ext cx="1428752" cy="224046"/>
          </a:xfrm>
          <a:prstGeom prst="rect">
            <a:avLst/>
          </a:prstGeom>
        </p:spPr>
        <p:txBody>
          <a:bodyPr lIns="50800" tIns="50800" rIns="50800" bIns="50800">
            <a:normAutofit/>
          </a:bodyPr>
          <a:lstStyle>
            <a:lvl1pPr indent="47625" defTabSz="1372027">
              <a:spcBef>
                <a:spcPts val="0"/>
              </a:spcBef>
              <a:defRPr sz="3000" b="0" cap="all" spc="100">
                <a:solidFill>
                  <a:srgbClr val="595959"/>
                </a:solidFill>
              </a:defRPr>
            </a:lvl1pPr>
          </a:lstStyle>
          <a:p>
            <a:pPr indent="63500" defTabSz="1829369">
              <a:spcBef>
                <a:spcPts val="0"/>
              </a:spcBef>
              <a:defRPr sz="3000" b="0" cap="all" spc="100">
                <a:solidFill>
                  <a:srgbClr val="595959"/>
                </a:solidFill>
              </a:defRPr>
            </a:pPr>
            <a:endParaRPr/>
          </a:p>
        </p:txBody>
      </p:sp>
      <p:sp>
        <p:nvSpPr>
          <p:cNvPr id="968" name="Team members slide"/>
          <p:cNvSpPr txBox="1">
            <a:spLocks noGrp="1"/>
          </p:cNvSpPr>
          <p:nvPr>
            <p:ph type="body" sz="quarter" idx="39"/>
          </p:nvPr>
        </p:nvSpPr>
        <p:spPr>
          <a:xfrm>
            <a:off x="945425" y="1310221"/>
            <a:ext cx="1991340" cy="1288973"/>
          </a:xfrm>
          <a:prstGeom prst="rect">
            <a:avLst/>
          </a:prstGeom>
        </p:spPr>
        <p:txBody>
          <a:bodyPr>
            <a:normAutofit/>
          </a:bodyPr>
          <a:lstStyle>
            <a:lvl1pPr indent="47625" defTabSz="1372027">
              <a:lnSpc>
                <a:spcPct val="80000"/>
              </a:lnSpc>
              <a:spcBef>
                <a:spcPts val="0"/>
              </a:spcBef>
              <a:defRPr sz="8000" b="0" spc="0">
                <a:solidFill>
                  <a:srgbClr val="595959"/>
                </a:solidFill>
              </a:defRPr>
            </a:lvl1pPr>
          </a:lstStyle>
          <a:p>
            <a:pPr indent="63500" defTabSz="1829369">
              <a:lnSpc>
                <a:spcPct val="80000"/>
              </a:lnSpc>
              <a:spcBef>
                <a:spcPts val="0"/>
              </a:spcBef>
              <a:defRPr sz="8000" b="0" spc="0">
                <a:solidFill>
                  <a:srgbClr val="595959"/>
                </a:solidFill>
              </a:defRPr>
            </a:pPr>
            <a:endParaRPr/>
          </a:p>
        </p:txBody>
      </p:sp>
      <p:sp>
        <p:nvSpPr>
          <p:cNvPr id="969" name="Rectangle"/>
          <p:cNvSpPr>
            <a:spLocks noGrp="1"/>
          </p:cNvSpPr>
          <p:nvPr>
            <p:ph type="body" sz="quarter" idx="40"/>
          </p:nvPr>
        </p:nvSpPr>
        <p:spPr>
          <a:xfrm>
            <a:off x="938631" y="1238033"/>
            <a:ext cx="935357" cy="61745"/>
          </a:xfrm>
          <a:prstGeom prst="rect">
            <a:avLst/>
          </a:prstGeom>
          <a:solidFill>
            <a:srgbClr val="DC277F"/>
          </a:solidFill>
        </p:spPr>
        <p:txBody>
          <a:bodyPr lIns="71435" tIns="71435" rIns="71435" bIns="71435">
            <a:normAutofit/>
          </a:bodyPr>
          <a:lstStyle/>
          <a:p>
            <a:pPr>
              <a:defRPr spc="100"/>
            </a:pPr>
            <a:endParaRPr/>
          </a:p>
        </p:txBody>
      </p:sp>
      <p:sp>
        <p:nvSpPr>
          <p:cNvPr id="970" name="Philosophical debates have arisen over the present and future use of technology in society, with disagreements over whether technology improves the human condition or worsens it. Neo-Luddism, anarcho-primitivism, and similar movements criticise the perva"/>
          <p:cNvSpPr txBox="1">
            <a:spLocks noGrp="1"/>
          </p:cNvSpPr>
          <p:nvPr>
            <p:ph type="body" sz="quarter" idx="41"/>
          </p:nvPr>
        </p:nvSpPr>
        <p:spPr>
          <a:xfrm>
            <a:off x="940868" y="3547328"/>
            <a:ext cx="1897859" cy="572030"/>
          </a:xfrm>
          <a:prstGeom prst="rect">
            <a:avLst/>
          </a:prstGeom>
        </p:spPr>
        <p:txBody>
          <a:bodyPr>
            <a:normAutofit/>
          </a:bodyPr>
          <a:lstStyle>
            <a:lvl1pPr indent="47625" defTabSz="1372027">
              <a:lnSpc>
                <a:spcPct val="110000"/>
              </a:lnSpc>
              <a:spcBef>
                <a:spcPts val="0"/>
              </a:spcBef>
              <a:defRPr sz="2000" b="0" spc="0">
                <a:solidFill>
                  <a:srgbClr val="595959"/>
                </a:solidFill>
              </a:defRPr>
            </a:lvl1pPr>
          </a:lstStyle>
          <a:p>
            <a:pPr indent="63500" defTabSz="1829369">
              <a:lnSpc>
                <a:spcPct val="110000"/>
              </a:lnSpc>
              <a:spcBef>
                <a:spcPts val="0"/>
              </a:spcBef>
              <a:defRPr sz="2000" b="0" spc="0">
                <a:solidFill>
                  <a:srgbClr val="595959"/>
                </a:solidFill>
              </a:defRPr>
            </a:pPr>
            <a:endParaRPr/>
          </a:p>
        </p:txBody>
      </p:sp>
      <p:sp>
        <p:nvSpPr>
          <p:cNvPr id="971" name="Slide Number"/>
          <p:cNvSpPr txBox="1">
            <a:spLocks noGrp="1"/>
          </p:cNvSpPr>
          <p:nvPr>
            <p:ph type="sldNum" sz="quarter" idx="2"/>
          </p:nvPr>
        </p:nvSpPr>
        <p:spPr>
          <a:xfrm>
            <a:off x="8494084" y="4783588"/>
            <a:ext cx="219612" cy="207044"/>
          </a:xfrm>
          <a:prstGeom prst="rect">
            <a:avLst/>
          </a:prstGeom>
        </p:spPr>
        <p:txBody>
          <a:bodyPr lIns="50800" tIns="50800" rIns="50800" bIns="50800"/>
          <a:lstStyle>
            <a:lvl1pPr algn="ctr">
              <a:defRPr sz="750" spc="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43890519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7" Type="http://schemas.openxmlformats.org/officeDocument/2006/relationships/slideLayout" Target="../slideLayouts/slideLayout160.xml"/><Relationship Id="rId299" Type="http://schemas.openxmlformats.org/officeDocument/2006/relationships/slideLayout" Target="../slideLayouts/slideLayout342.xml"/><Relationship Id="rId21" Type="http://schemas.openxmlformats.org/officeDocument/2006/relationships/slideLayout" Target="../slideLayouts/slideLayout64.xml"/><Relationship Id="rId63" Type="http://schemas.openxmlformats.org/officeDocument/2006/relationships/slideLayout" Target="../slideLayouts/slideLayout106.xml"/><Relationship Id="rId159" Type="http://schemas.openxmlformats.org/officeDocument/2006/relationships/slideLayout" Target="../slideLayouts/slideLayout202.xml"/><Relationship Id="rId324" Type="http://schemas.openxmlformats.org/officeDocument/2006/relationships/slideLayout" Target="../slideLayouts/slideLayout367.xml"/><Relationship Id="rId170" Type="http://schemas.openxmlformats.org/officeDocument/2006/relationships/slideLayout" Target="../slideLayouts/slideLayout213.xml"/><Relationship Id="rId226" Type="http://schemas.openxmlformats.org/officeDocument/2006/relationships/slideLayout" Target="../slideLayouts/slideLayout269.xml"/><Relationship Id="rId268" Type="http://schemas.openxmlformats.org/officeDocument/2006/relationships/slideLayout" Target="../slideLayouts/slideLayout311.xml"/><Relationship Id="rId32" Type="http://schemas.openxmlformats.org/officeDocument/2006/relationships/slideLayout" Target="../slideLayouts/slideLayout75.xml"/><Relationship Id="rId74" Type="http://schemas.openxmlformats.org/officeDocument/2006/relationships/slideLayout" Target="../slideLayouts/slideLayout117.xml"/><Relationship Id="rId128" Type="http://schemas.openxmlformats.org/officeDocument/2006/relationships/slideLayout" Target="../slideLayouts/slideLayout171.xml"/><Relationship Id="rId5" Type="http://schemas.openxmlformats.org/officeDocument/2006/relationships/slideLayout" Target="../slideLayouts/slideLayout48.xml"/><Relationship Id="rId181" Type="http://schemas.openxmlformats.org/officeDocument/2006/relationships/slideLayout" Target="../slideLayouts/slideLayout224.xml"/><Relationship Id="rId237" Type="http://schemas.openxmlformats.org/officeDocument/2006/relationships/slideLayout" Target="../slideLayouts/slideLayout280.xml"/><Relationship Id="rId279" Type="http://schemas.openxmlformats.org/officeDocument/2006/relationships/slideLayout" Target="../slideLayouts/slideLayout322.xml"/><Relationship Id="rId43" Type="http://schemas.openxmlformats.org/officeDocument/2006/relationships/slideLayout" Target="../slideLayouts/slideLayout86.xml"/><Relationship Id="rId139" Type="http://schemas.openxmlformats.org/officeDocument/2006/relationships/slideLayout" Target="../slideLayouts/slideLayout182.xml"/><Relationship Id="rId290" Type="http://schemas.openxmlformats.org/officeDocument/2006/relationships/slideLayout" Target="../slideLayouts/slideLayout333.xml"/><Relationship Id="rId304" Type="http://schemas.openxmlformats.org/officeDocument/2006/relationships/slideLayout" Target="../slideLayouts/slideLayout347.xml"/><Relationship Id="rId85" Type="http://schemas.openxmlformats.org/officeDocument/2006/relationships/slideLayout" Target="../slideLayouts/slideLayout128.xml"/><Relationship Id="rId150" Type="http://schemas.openxmlformats.org/officeDocument/2006/relationships/slideLayout" Target="../slideLayouts/slideLayout193.xml"/><Relationship Id="rId192" Type="http://schemas.openxmlformats.org/officeDocument/2006/relationships/slideLayout" Target="../slideLayouts/slideLayout235.xml"/><Relationship Id="rId206" Type="http://schemas.openxmlformats.org/officeDocument/2006/relationships/slideLayout" Target="../slideLayouts/slideLayout249.xml"/><Relationship Id="rId248" Type="http://schemas.openxmlformats.org/officeDocument/2006/relationships/slideLayout" Target="../slideLayouts/slideLayout291.xml"/><Relationship Id="rId12" Type="http://schemas.openxmlformats.org/officeDocument/2006/relationships/slideLayout" Target="../slideLayouts/slideLayout55.xml"/><Relationship Id="rId108" Type="http://schemas.openxmlformats.org/officeDocument/2006/relationships/slideLayout" Target="../slideLayouts/slideLayout151.xml"/><Relationship Id="rId315" Type="http://schemas.openxmlformats.org/officeDocument/2006/relationships/slideLayout" Target="../slideLayouts/slideLayout358.xml"/><Relationship Id="rId54" Type="http://schemas.openxmlformats.org/officeDocument/2006/relationships/slideLayout" Target="../slideLayouts/slideLayout97.xml"/><Relationship Id="rId96" Type="http://schemas.openxmlformats.org/officeDocument/2006/relationships/slideLayout" Target="../slideLayouts/slideLayout139.xml"/><Relationship Id="rId161" Type="http://schemas.openxmlformats.org/officeDocument/2006/relationships/slideLayout" Target="../slideLayouts/slideLayout204.xml"/><Relationship Id="rId217" Type="http://schemas.openxmlformats.org/officeDocument/2006/relationships/slideLayout" Target="../slideLayouts/slideLayout260.xml"/><Relationship Id="rId259" Type="http://schemas.openxmlformats.org/officeDocument/2006/relationships/slideLayout" Target="../slideLayouts/slideLayout302.xml"/><Relationship Id="rId23" Type="http://schemas.openxmlformats.org/officeDocument/2006/relationships/slideLayout" Target="../slideLayouts/slideLayout66.xml"/><Relationship Id="rId119" Type="http://schemas.openxmlformats.org/officeDocument/2006/relationships/slideLayout" Target="../slideLayouts/slideLayout162.xml"/><Relationship Id="rId270" Type="http://schemas.openxmlformats.org/officeDocument/2006/relationships/slideLayout" Target="../slideLayouts/slideLayout313.xml"/><Relationship Id="rId326" Type="http://schemas.openxmlformats.org/officeDocument/2006/relationships/slideLayout" Target="../slideLayouts/slideLayout369.xml"/><Relationship Id="rId65" Type="http://schemas.openxmlformats.org/officeDocument/2006/relationships/slideLayout" Target="../slideLayouts/slideLayout108.xml"/><Relationship Id="rId130" Type="http://schemas.openxmlformats.org/officeDocument/2006/relationships/slideLayout" Target="../slideLayouts/slideLayout173.xml"/><Relationship Id="rId172" Type="http://schemas.openxmlformats.org/officeDocument/2006/relationships/slideLayout" Target="../slideLayouts/slideLayout215.xml"/><Relationship Id="rId228" Type="http://schemas.openxmlformats.org/officeDocument/2006/relationships/slideLayout" Target="../slideLayouts/slideLayout271.xml"/><Relationship Id="rId281" Type="http://schemas.openxmlformats.org/officeDocument/2006/relationships/slideLayout" Target="../slideLayouts/slideLayout324.xml"/><Relationship Id="rId34" Type="http://schemas.openxmlformats.org/officeDocument/2006/relationships/slideLayout" Target="../slideLayouts/slideLayout77.xml"/><Relationship Id="rId76" Type="http://schemas.openxmlformats.org/officeDocument/2006/relationships/slideLayout" Target="../slideLayouts/slideLayout119.xml"/><Relationship Id="rId141" Type="http://schemas.openxmlformats.org/officeDocument/2006/relationships/slideLayout" Target="../slideLayouts/slideLayout184.xml"/><Relationship Id="rId7" Type="http://schemas.openxmlformats.org/officeDocument/2006/relationships/slideLayout" Target="../slideLayouts/slideLayout50.xml"/><Relationship Id="rId183" Type="http://schemas.openxmlformats.org/officeDocument/2006/relationships/slideLayout" Target="../slideLayouts/slideLayout226.xml"/><Relationship Id="rId239" Type="http://schemas.openxmlformats.org/officeDocument/2006/relationships/slideLayout" Target="../slideLayouts/slideLayout282.xml"/><Relationship Id="rId250" Type="http://schemas.openxmlformats.org/officeDocument/2006/relationships/slideLayout" Target="../slideLayouts/slideLayout293.xml"/><Relationship Id="rId271" Type="http://schemas.openxmlformats.org/officeDocument/2006/relationships/slideLayout" Target="../slideLayouts/slideLayout314.xml"/><Relationship Id="rId292" Type="http://schemas.openxmlformats.org/officeDocument/2006/relationships/slideLayout" Target="../slideLayouts/slideLayout335.xml"/><Relationship Id="rId306" Type="http://schemas.openxmlformats.org/officeDocument/2006/relationships/slideLayout" Target="../slideLayouts/slideLayout349.xml"/><Relationship Id="rId24" Type="http://schemas.openxmlformats.org/officeDocument/2006/relationships/slideLayout" Target="../slideLayouts/slideLayout67.xml"/><Relationship Id="rId45" Type="http://schemas.openxmlformats.org/officeDocument/2006/relationships/slideLayout" Target="../slideLayouts/slideLayout88.xml"/><Relationship Id="rId66" Type="http://schemas.openxmlformats.org/officeDocument/2006/relationships/slideLayout" Target="../slideLayouts/slideLayout109.xml"/><Relationship Id="rId87" Type="http://schemas.openxmlformats.org/officeDocument/2006/relationships/slideLayout" Target="../slideLayouts/slideLayout130.xml"/><Relationship Id="rId110" Type="http://schemas.openxmlformats.org/officeDocument/2006/relationships/slideLayout" Target="../slideLayouts/slideLayout153.xml"/><Relationship Id="rId131" Type="http://schemas.openxmlformats.org/officeDocument/2006/relationships/slideLayout" Target="../slideLayouts/slideLayout174.xml"/><Relationship Id="rId327" Type="http://schemas.openxmlformats.org/officeDocument/2006/relationships/slideLayout" Target="../slideLayouts/slideLayout370.xml"/><Relationship Id="rId152" Type="http://schemas.openxmlformats.org/officeDocument/2006/relationships/slideLayout" Target="../slideLayouts/slideLayout195.xml"/><Relationship Id="rId173" Type="http://schemas.openxmlformats.org/officeDocument/2006/relationships/slideLayout" Target="../slideLayouts/slideLayout216.xml"/><Relationship Id="rId194" Type="http://schemas.openxmlformats.org/officeDocument/2006/relationships/slideLayout" Target="../slideLayouts/slideLayout237.xml"/><Relationship Id="rId208" Type="http://schemas.openxmlformats.org/officeDocument/2006/relationships/slideLayout" Target="../slideLayouts/slideLayout251.xml"/><Relationship Id="rId229" Type="http://schemas.openxmlformats.org/officeDocument/2006/relationships/slideLayout" Target="../slideLayouts/slideLayout272.xml"/><Relationship Id="rId240" Type="http://schemas.openxmlformats.org/officeDocument/2006/relationships/slideLayout" Target="../slideLayouts/slideLayout283.xml"/><Relationship Id="rId261" Type="http://schemas.openxmlformats.org/officeDocument/2006/relationships/slideLayout" Target="../slideLayouts/slideLayout304.xml"/><Relationship Id="rId14" Type="http://schemas.openxmlformats.org/officeDocument/2006/relationships/slideLayout" Target="../slideLayouts/slideLayout57.xml"/><Relationship Id="rId35" Type="http://schemas.openxmlformats.org/officeDocument/2006/relationships/slideLayout" Target="../slideLayouts/slideLayout78.xml"/><Relationship Id="rId56" Type="http://schemas.openxmlformats.org/officeDocument/2006/relationships/slideLayout" Target="../slideLayouts/slideLayout99.xml"/><Relationship Id="rId77" Type="http://schemas.openxmlformats.org/officeDocument/2006/relationships/slideLayout" Target="../slideLayouts/slideLayout120.xml"/><Relationship Id="rId100" Type="http://schemas.openxmlformats.org/officeDocument/2006/relationships/slideLayout" Target="../slideLayouts/slideLayout143.xml"/><Relationship Id="rId282" Type="http://schemas.openxmlformats.org/officeDocument/2006/relationships/slideLayout" Target="../slideLayouts/slideLayout325.xml"/><Relationship Id="rId317" Type="http://schemas.openxmlformats.org/officeDocument/2006/relationships/slideLayout" Target="../slideLayouts/slideLayout360.xml"/><Relationship Id="rId8" Type="http://schemas.openxmlformats.org/officeDocument/2006/relationships/slideLayout" Target="../slideLayouts/slideLayout51.xml"/><Relationship Id="rId98" Type="http://schemas.openxmlformats.org/officeDocument/2006/relationships/slideLayout" Target="../slideLayouts/slideLayout141.xml"/><Relationship Id="rId121" Type="http://schemas.openxmlformats.org/officeDocument/2006/relationships/slideLayout" Target="../slideLayouts/slideLayout164.xml"/><Relationship Id="rId142" Type="http://schemas.openxmlformats.org/officeDocument/2006/relationships/slideLayout" Target="../slideLayouts/slideLayout185.xml"/><Relationship Id="rId163" Type="http://schemas.openxmlformats.org/officeDocument/2006/relationships/slideLayout" Target="../slideLayouts/slideLayout206.xml"/><Relationship Id="rId184" Type="http://schemas.openxmlformats.org/officeDocument/2006/relationships/slideLayout" Target="../slideLayouts/slideLayout227.xml"/><Relationship Id="rId219" Type="http://schemas.openxmlformats.org/officeDocument/2006/relationships/slideLayout" Target="../slideLayouts/slideLayout262.xml"/><Relationship Id="rId230" Type="http://schemas.openxmlformats.org/officeDocument/2006/relationships/slideLayout" Target="../slideLayouts/slideLayout273.xml"/><Relationship Id="rId251" Type="http://schemas.openxmlformats.org/officeDocument/2006/relationships/slideLayout" Target="../slideLayouts/slideLayout294.xml"/><Relationship Id="rId25" Type="http://schemas.openxmlformats.org/officeDocument/2006/relationships/slideLayout" Target="../slideLayouts/slideLayout68.xml"/><Relationship Id="rId46" Type="http://schemas.openxmlformats.org/officeDocument/2006/relationships/slideLayout" Target="../slideLayouts/slideLayout89.xml"/><Relationship Id="rId67" Type="http://schemas.openxmlformats.org/officeDocument/2006/relationships/slideLayout" Target="../slideLayouts/slideLayout110.xml"/><Relationship Id="rId272" Type="http://schemas.openxmlformats.org/officeDocument/2006/relationships/slideLayout" Target="../slideLayouts/slideLayout315.xml"/><Relationship Id="rId293" Type="http://schemas.openxmlformats.org/officeDocument/2006/relationships/slideLayout" Target="../slideLayouts/slideLayout336.xml"/><Relationship Id="rId307" Type="http://schemas.openxmlformats.org/officeDocument/2006/relationships/slideLayout" Target="../slideLayouts/slideLayout350.xml"/><Relationship Id="rId328" Type="http://schemas.openxmlformats.org/officeDocument/2006/relationships/slideLayout" Target="../slideLayouts/slideLayout371.xml"/><Relationship Id="rId88" Type="http://schemas.openxmlformats.org/officeDocument/2006/relationships/slideLayout" Target="../slideLayouts/slideLayout131.xml"/><Relationship Id="rId111" Type="http://schemas.openxmlformats.org/officeDocument/2006/relationships/slideLayout" Target="../slideLayouts/slideLayout154.xml"/><Relationship Id="rId132" Type="http://schemas.openxmlformats.org/officeDocument/2006/relationships/slideLayout" Target="../slideLayouts/slideLayout175.xml"/><Relationship Id="rId153" Type="http://schemas.openxmlformats.org/officeDocument/2006/relationships/slideLayout" Target="../slideLayouts/slideLayout196.xml"/><Relationship Id="rId174" Type="http://schemas.openxmlformats.org/officeDocument/2006/relationships/slideLayout" Target="../slideLayouts/slideLayout217.xml"/><Relationship Id="rId195" Type="http://schemas.openxmlformats.org/officeDocument/2006/relationships/slideLayout" Target="../slideLayouts/slideLayout238.xml"/><Relationship Id="rId209" Type="http://schemas.openxmlformats.org/officeDocument/2006/relationships/slideLayout" Target="../slideLayouts/slideLayout252.xml"/><Relationship Id="rId220" Type="http://schemas.openxmlformats.org/officeDocument/2006/relationships/slideLayout" Target="../slideLayouts/slideLayout263.xml"/><Relationship Id="rId241" Type="http://schemas.openxmlformats.org/officeDocument/2006/relationships/slideLayout" Target="../slideLayouts/slideLayout284.xml"/><Relationship Id="rId15" Type="http://schemas.openxmlformats.org/officeDocument/2006/relationships/slideLayout" Target="../slideLayouts/slideLayout58.xml"/><Relationship Id="rId36" Type="http://schemas.openxmlformats.org/officeDocument/2006/relationships/slideLayout" Target="../slideLayouts/slideLayout79.xml"/><Relationship Id="rId57" Type="http://schemas.openxmlformats.org/officeDocument/2006/relationships/slideLayout" Target="../slideLayouts/slideLayout100.xml"/><Relationship Id="rId262" Type="http://schemas.openxmlformats.org/officeDocument/2006/relationships/slideLayout" Target="../slideLayouts/slideLayout305.xml"/><Relationship Id="rId283" Type="http://schemas.openxmlformats.org/officeDocument/2006/relationships/slideLayout" Target="../slideLayouts/slideLayout326.xml"/><Relationship Id="rId318" Type="http://schemas.openxmlformats.org/officeDocument/2006/relationships/slideLayout" Target="../slideLayouts/slideLayout361.xml"/><Relationship Id="rId78" Type="http://schemas.openxmlformats.org/officeDocument/2006/relationships/slideLayout" Target="../slideLayouts/slideLayout121.xml"/><Relationship Id="rId99" Type="http://schemas.openxmlformats.org/officeDocument/2006/relationships/slideLayout" Target="../slideLayouts/slideLayout142.xml"/><Relationship Id="rId101" Type="http://schemas.openxmlformats.org/officeDocument/2006/relationships/slideLayout" Target="../slideLayouts/slideLayout144.xml"/><Relationship Id="rId122" Type="http://schemas.openxmlformats.org/officeDocument/2006/relationships/slideLayout" Target="../slideLayouts/slideLayout165.xml"/><Relationship Id="rId143" Type="http://schemas.openxmlformats.org/officeDocument/2006/relationships/slideLayout" Target="../slideLayouts/slideLayout186.xml"/><Relationship Id="rId164" Type="http://schemas.openxmlformats.org/officeDocument/2006/relationships/slideLayout" Target="../slideLayouts/slideLayout207.xml"/><Relationship Id="rId185" Type="http://schemas.openxmlformats.org/officeDocument/2006/relationships/slideLayout" Target="../slideLayouts/slideLayout228.xml"/><Relationship Id="rId9" Type="http://schemas.openxmlformats.org/officeDocument/2006/relationships/slideLayout" Target="../slideLayouts/slideLayout52.xml"/><Relationship Id="rId210" Type="http://schemas.openxmlformats.org/officeDocument/2006/relationships/slideLayout" Target="../slideLayouts/slideLayout253.xml"/><Relationship Id="rId26" Type="http://schemas.openxmlformats.org/officeDocument/2006/relationships/slideLayout" Target="../slideLayouts/slideLayout69.xml"/><Relationship Id="rId231" Type="http://schemas.openxmlformats.org/officeDocument/2006/relationships/slideLayout" Target="../slideLayouts/slideLayout274.xml"/><Relationship Id="rId252" Type="http://schemas.openxmlformats.org/officeDocument/2006/relationships/slideLayout" Target="../slideLayouts/slideLayout295.xml"/><Relationship Id="rId273" Type="http://schemas.openxmlformats.org/officeDocument/2006/relationships/slideLayout" Target="../slideLayouts/slideLayout316.xml"/><Relationship Id="rId294" Type="http://schemas.openxmlformats.org/officeDocument/2006/relationships/slideLayout" Target="../slideLayouts/slideLayout337.xml"/><Relationship Id="rId308" Type="http://schemas.openxmlformats.org/officeDocument/2006/relationships/slideLayout" Target="../slideLayouts/slideLayout351.xml"/><Relationship Id="rId329" Type="http://schemas.openxmlformats.org/officeDocument/2006/relationships/slideLayout" Target="../slideLayouts/slideLayout372.xml"/><Relationship Id="rId47" Type="http://schemas.openxmlformats.org/officeDocument/2006/relationships/slideLayout" Target="../slideLayouts/slideLayout90.xml"/><Relationship Id="rId68" Type="http://schemas.openxmlformats.org/officeDocument/2006/relationships/slideLayout" Target="../slideLayouts/slideLayout111.xml"/><Relationship Id="rId89" Type="http://schemas.openxmlformats.org/officeDocument/2006/relationships/slideLayout" Target="../slideLayouts/slideLayout132.xml"/><Relationship Id="rId112" Type="http://schemas.openxmlformats.org/officeDocument/2006/relationships/slideLayout" Target="../slideLayouts/slideLayout155.xml"/><Relationship Id="rId133" Type="http://schemas.openxmlformats.org/officeDocument/2006/relationships/slideLayout" Target="../slideLayouts/slideLayout176.xml"/><Relationship Id="rId154" Type="http://schemas.openxmlformats.org/officeDocument/2006/relationships/slideLayout" Target="../slideLayouts/slideLayout197.xml"/><Relationship Id="rId175" Type="http://schemas.openxmlformats.org/officeDocument/2006/relationships/slideLayout" Target="../slideLayouts/slideLayout218.xml"/><Relationship Id="rId196" Type="http://schemas.openxmlformats.org/officeDocument/2006/relationships/slideLayout" Target="../slideLayouts/slideLayout239.xml"/><Relationship Id="rId200" Type="http://schemas.openxmlformats.org/officeDocument/2006/relationships/slideLayout" Target="../slideLayouts/slideLayout243.xml"/><Relationship Id="rId16" Type="http://schemas.openxmlformats.org/officeDocument/2006/relationships/slideLayout" Target="../slideLayouts/slideLayout59.xml"/><Relationship Id="rId221" Type="http://schemas.openxmlformats.org/officeDocument/2006/relationships/slideLayout" Target="../slideLayouts/slideLayout264.xml"/><Relationship Id="rId242" Type="http://schemas.openxmlformats.org/officeDocument/2006/relationships/slideLayout" Target="../slideLayouts/slideLayout285.xml"/><Relationship Id="rId263" Type="http://schemas.openxmlformats.org/officeDocument/2006/relationships/slideLayout" Target="../slideLayouts/slideLayout306.xml"/><Relationship Id="rId284" Type="http://schemas.openxmlformats.org/officeDocument/2006/relationships/slideLayout" Target="../slideLayouts/slideLayout327.xml"/><Relationship Id="rId319" Type="http://schemas.openxmlformats.org/officeDocument/2006/relationships/slideLayout" Target="../slideLayouts/slideLayout362.xml"/><Relationship Id="rId37" Type="http://schemas.openxmlformats.org/officeDocument/2006/relationships/slideLayout" Target="../slideLayouts/slideLayout80.xml"/><Relationship Id="rId58" Type="http://schemas.openxmlformats.org/officeDocument/2006/relationships/slideLayout" Target="../slideLayouts/slideLayout101.xml"/><Relationship Id="rId79" Type="http://schemas.openxmlformats.org/officeDocument/2006/relationships/slideLayout" Target="../slideLayouts/slideLayout122.xml"/><Relationship Id="rId102" Type="http://schemas.openxmlformats.org/officeDocument/2006/relationships/slideLayout" Target="../slideLayouts/slideLayout145.xml"/><Relationship Id="rId123" Type="http://schemas.openxmlformats.org/officeDocument/2006/relationships/slideLayout" Target="../slideLayouts/slideLayout166.xml"/><Relationship Id="rId144" Type="http://schemas.openxmlformats.org/officeDocument/2006/relationships/slideLayout" Target="../slideLayouts/slideLayout187.xml"/><Relationship Id="rId330" Type="http://schemas.openxmlformats.org/officeDocument/2006/relationships/slideLayout" Target="../slideLayouts/slideLayout373.xml"/><Relationship Id="rId90" Type="http://schemas.openxmlformats.org/officeDocument/2006/relationships/slideLayout" Target="../slideLayouts/slideLayout133.xml"/><Relationship Id="rId165" Type="http://schemas.openxmlformats.org/officeDocument/2006/relationships/slideLayout" Target="../slideLayouts/slideLayout208.xml"/><Relationship Id="rId186" Type="http://schemas.openxmlformats.org/officeDocument/2006/relationships/slideLayout" Target="../slideLayouts/slideLayout229.xml"/><Relationship Id="rId211" Type="http://schemas.openxmlformats.org/officeDocument/2006/relationships/slideLayout" Target="../slideLayouts/slideLayout254.xml"/><Relationship Id="rId232" Type="http://schemas.openxmlformats.org/officeDocument/2006/relationships/slideLayout" Target="../slideLayouts/slideLayout275.xml"/><Relationship Id="rId253" Type="http://schemas.openxmlformats.org/officeDocument/2006/relationships/slideLayout" Target="../slideLayouts/slideLayout296.xml"/><Relationship Id="rId274" Type="http://schemas.openxmlformats.org/officeDocument/2006/relationships/slideLayout" Target="../slideLayouts/slideLayout317.xml"/><Relationship Id="rId295" Type="http://schemas.openxmlformats.org/officeDocument/2006/relationships/slideLayout" Target="../slideLayouts/slideLayout338.xml"/><Relationship Id="rId309" Type="http://schemas.openxmlformats.org/officeDocument/2006/relationships/slideLayout" Target="../slideLayouts/slideLayout352.xml"/><Relationship Id="rId27" Type="http://schemas.openxmlformats.org/officeDocument/2006/relationships/slideLayout" Target="../slideLayouts/slideLayout70.xml"/><Relationship Id="rId48" Type="http://schemas.openxmlformats.org/officeDocument/2006/relationships/slideLayout" Target="../slideLayouts/slideLayout91.xml"/><Relationship Id="rId69" Type="http://schemas.openxmlformats.org/officeDocument/2006/relationships/slideLayout" Target="../slideLayouts/slideLayout112.xml"/><Relationship Id="rId113" Type="http://schemas.openxmlformats.org/officeDocument/2006/relationships/slideLayout" Target="../slideLayouts/slideLayout156.xml"/><Relationship Id="rId134" Type="http://schemas.openxmlformats.org/officeDocument/2006/relationships/slideLayout" Target="../slideLayouts/slideLayout177.xml"/><Relationship Id="rId320" Type="http://schemas.openxmlformats.org/officeDocument/2006/relationships/slideLayout" Target="../slideLayouts/slideLayout363.xml"/><Relationship Id="rId80" Type="http://schemas.openxmlformats.org/officeDocument/2006/relationships/slideLayout" Target="../slideLayouts/slideLayout123.xml"/><Relationship Id="rId155" Type="http://schemas.openxmlformats.org/officeDocument/2006/relationships/slideLayout" Target="../slideLayouts/slideLayout198.xml"/><Relationship Id="rId176" Type="http://schemas.openxmlformats.org/officeDocument/2006/relationships/slideLayout" Target="../slideLayouts/slideLayout219.xml"/><Relationship Id="rId197" Type="http://schemas.openxmlformats.org/officeDocument/2006/relationships/slideLayout" Target="../slideLayouts/slideLayout240.xml"/><Relationship Id="rId201" Type="http://schemas.openxmlformats.org/officeDocument/2006/relationships/slideLayout" Target="../slideLayouts/slideLayout244.xml"/><Relationship Id="rId222" Type="http://schemas.openxmlformats.org/officeDocument/2006/relationships/slideLayout" Target="../slideLayouts/slideLayout265.xml"/><Relationship Id="rId243" Type="http://schemas.openxmlformats.org/officeDocument/2006/relationships/slideLayout" Target="../slideLayouts/slideLayout286.xml"/><Relationship Id="rId264" Type="http://schemas.openxmlformats.org/officeDocument/2006/relationships/slideLayout" Target="../slideLayouts/slideLayout307.xml"/><Relationship Id="rId285" Type="http://schemas.openxmlformats.org/officeDocument/2006/relationships/slideLayout" Target="../slideLayouts/slideLayout328.xml"/><Relationship Id="rId17" Type="http://schemas.openxmlformats.org/officeDocument/2006/relationships/slideLayout" Target="../slideLayouts/slideLayout60.xml"/><Relationship Id="rId38" Type="http://schemas.openxmlformats.org/officeDocument/2006/relationships/slideLayout" Target="../slideLayouts/slideLayout81.xml"/><Relationship Id="rId59" Type="http://schemas.openxmlformats.org/officeDocument/2006/relationships/slideLayout" Target="../slideLayouts/slideLayout102.xml"/><Relationship Id="rId103" Type="http://schemas.openxmlformats.org/officeDocument/2006/relationships/slideLayout" Target="../slideLayouts/slideLayout146.xml"/><Relationship Id="rId124" Type="http://schemas.openxmlformats.org/officeDocument/2006/relationships/slideLayout" Target="../slideLayouts/slideLayout167.xml"/><Relationship Id="rId310" Type="http://schemas.openxmlformats.org/officeDocument/2006/relationships/slideLayout" Target="../slideLayouts/slideLayout353.xml"/><Relationship Id="rId70" Type="http://schemas.openxmlformats.org/officeDocument/2006/relationships/slideLayout" Target="../slideLayouts/slideLayout113.xml"/><Relationship Id="rId91" Type="http://schemas.openxmlformats.org/officeDocument/2006/relationships/slideLayout" Target="../slideLayouts/slideLayout134.xml"/><Relationship Id="rId145" Type="http://schemas.openxmlformats.org/officeDocument/2006/relationships/slideLayout" Target="../slideLayouts/slideLayout188.xml"/><Relationship Id="rId166" Type="http://schemas.openxmlformats.org/officeDocument/2006/relationships/slideLayout" Target="../slideLayouts/slideLayout209.xml"/><Relationship Id="rId187" Type="http://schemas.openxmlformats.org/officeDocument/2006/relationships/slideLayout" Target="../slideLayouts/slideLayout230.xml"/><Relationship Id="rId331" Type="http://schemas.openxmlformats.org/officeDocument/2006/relationships/slideLayout" Target="../slideLayouts/slideLayout374.xml"/><Relationship Id="rId1" Type="http://schemas.openxmlformats.org/officeDocument/2006/relationships/slideLayout" Target="../slideLayouts/slideLayout44.xml"/><Relationship Id="rId212" Type="http://schemas.openxmlformats.org/officeDocument/2006/relationships/slideLayout" Target="../slideLayouts/slideLayout255.xml"/><Relationship Id="rId233" Type="http://schemas.openxmlformats.org/officeDocument/2006/relationships/slideLayout" Target="../slideLayouts/slideLayout276.xml"/><Relationship Id="rId254" Type="http://schemas.openxmlformats.org/officeDocument/2006/relationships/slideLayout" Target="../slideLayouts/slideLayout297.xml"/><Relationship Id="rId28" Type="http://schemas.openxmlformats.org/officeDocument/2006/relationships/slideLayout" Target="../slideLayouts/slideLayout71.xml"/><Relationship Id="rId49" Type="http://schemas.openxmlformats.org/officeDocument/2006/relationships/slideLayout" Target="../slideLayouts/slideLayout92.xml"/><Relationship Id="rId114" Type="http://schemas.openxmlformats.org/officeDocument/2006/relationships/slideLayout" Target="../slideLayouts/slideLayout157.xml"/><Relationship Id="rId275" Type="http://schemas.openxmlformats.org/officeDocument/2006/relationships/slideLayout" Target="../slideLayouts/slideLayout318.xml"/><Relationship Id="rId296" Type="http://schemas.openxmlformats.org/officeDocument/2006/relationships/slideLayout" Target="../slideLayouts/slideLayout339.xml"/><Relationship Id="rId300" Type="http://schemas.openxmlformats.org/officeDocument/2006/relationships/slideLayout" Target="../slideLayouts/slideLayout343.xml"/><Relationship Id="rId60" Type="http://schemas.openxmlformats.org/officeDocument/2006/relationships/slideLayout" Target="../slideLayouts/slideLayout103.xml"/><Relationship Id="rId81" Type="http://schemas.openxmlformats.org/officeDocument/2006/relationships/slideLayout" Target="../slideLayouts/slideLayout124.xml"/><Relationship Id="rId135" Type="http://schemas.openxmlformats.org/officeDocument/2006/relationships/slideLayout" Target="../slideLayouts/slideLayout178.xml"/><Relationship Id="rId156" Type="http://schemas.openxmlformats.org/officeDocument/2006/relationships/slideLayout" Target="../slideLayouts/slideLayout199.xml"/><Relationship Id="rId177" Type="http://schemas.openxmlformats.org/officeDocument/2006/relationships/slideLayout" Target="../slideLayouts/slideLayout220.xml"/><Relationship Id="rId198" Type="http://schemas.openxmlformats.org/officeDocument/2006/relationships/slideLayout" Target="../slideLayouts/slideLayout241.xml"/><Relationship Id="rId321" Type="http://schemas.openxmlformats.org/officeDocument/2006/relationships/slideLayout" Target="../slideLayouts/slideLayout364.xml"/><Relationship Id="rId202" Type="http://schemas.openxmlformats.org/officeDocument/2006/relationships/slideLayout" Target="../slideLayouts/slideLayout245.xml"/><Relationship Id="rId223" Type="http://schemas.openxmlformats.org/officeDocument/2006/relationships/slideLayout" Target="../slideLayouts/slideLayout266.xml"/><Relationship Id="rId244" Type="http://schemas.openxmlformats.org/officeDocument/2006/relationships/slideLayout" Target="../slideLayouts/slideLayout287.xml"/><Relationship Id="rId18" Type="http://schemas.openxmlformats.org/officeDocument/2006/relationships/slideLayout" Target="../slideLayouts/slideLayout61.xml"/><Relationship Id="rId39" Type="http://schemas.openxmlformats.org/officeDocument/2006/relationships/slideLayout" Target="../slideLayouts/slideLayout82.xml"/><Relationship Id="rId265" Type="http://schemas.openxmlformats.org/officeDocument/2006/relationships/slideLayout" Target="../slideLayouts/slideLayout308.xml"/><Relationship Id="rId286" Type="http://schemas.openxmlformats.org/officeDocument/2006/relationships/slideLayout" Target="../slideLayouts/slideLayout329.xml"/><Relationship Id="rId50" Type="http://schemas.openxmlformats.org/officeDocument/2006/relationships/slideLayout" Target="../slideLayouts/slideLayout93.xml"/><Relationship Id="rId104" Type="http://schemas.openxmlformats.org/officeDocument/2006/relationships/slideLayout" Target="../slideLayouts/slideLayout147.xml"/><Relationship Id="rId125" Type="http://schemas.openxmlformats.org/officeDocument/2006/relationships/slideLayout" Target="../slideLayouts/slideLayout168.xml"/><Relationship Id="rId146" Type="http://schemas.openxmlformats.org/officeDocument/2006/relationships/slideLayout" Target="../slideLayouts/slideLayout189.xml"/><Relationship Id="rId167" Type="http://schemas.openxmlformats.org/officeDocument/2006/relationships/slideLayout" Target="../slideLayouts/slideLayout210.xml"/><Relationship Id="rId188" Type="http://schemas.openxmlformats.org/officeDocument/2006/relationships/slideLayout" Target="../slideLayouts/slideLayout231.xml"/><Relationship Id="rId311" Type="http://schemas.openxmlformats.org/officeDocument/2006/relationships/slideLayout" Target="../slideLayouts/slideLayout354.xml"/><Relationship Id="rId332" Type="http://schemas.openxmlformats.org/officeDocument/2006/relationships/theme" Target="../theme/theme3.xml"/><Relationship Id="rId71" Type="http://schemas.openxmlformats.org/officeDocument/2006/relationships/slideLayout" Target="../slideLayouts/slideLayout114.xml"/><Relationship Id="rId92" Type="http://schemas.openxmlformats.org/officeDocument/2006/relationships/slideLayout" Target="../slideLayouts/slideLayout135.xml"/><Relationship Id="rId213" Type="http://schemas.openxmlformats.org/officeDocument/2006/relationships/slideLayout" Target="../slideLayouts/slideLayout256.xml"/><Relationship Id="rId234" Type="http://schemas.openxmlformats.org/officeDocument/2006/relationships/slideLayout" Target="../slideLayouts/slideLayout277.xml"/><Relationship Id="rId2" Type="http://schemas.openxmlformats.org/officeDocument/2006/relationships/slideLayout" Target="../slideLayouts/slideLayout45.xml"/><Relationship Id="rId29" Type="http://schemas.openxmlformats.org/officeDocument/2006/relationships/slideLayout" Target="../slideLayouts/slideLayout72.xml"/><Relationship Id="rId255" Type="http://schemas.openxmlformats.org/officeDocument/2006/relationships/slideLayout" Target="../slideLayouts/slideLayout298.xml"/><Relationship Id="rId276" Type="http://schemas.openxmlformats.org/officeDocument/2006/relationships/slideLayout" Target="../slideLayouts/slideLayout319.xml"/><Relationship Id="rId297" Type="http://schemas.openxmlformats.org/officeDocument/2006/relationships/slideLayout" Target="../slideLayouts/slideLayout340.xml"/><Relationship Id="rId40" Type="http://schemas.openxmlformats.org/officeDocument/2006/relationships/slideLayout" Target="../slideLayouts/slideLayout83.xml"/><Relationship Id="rId115" Type="http://schemas.openxmlformats.org/officeDocument/2006/relationships/slideLayout" Target="../slideLayouts/slideLayout158.xml"/><Relationship Id="rId136" Type="http://schemas.openxmlformats.org/officeDocument/2006/relationships/slideLayout" Target="../slideLayouts/slideLayout179.xml"/><Relationship Id="rId157" Type="http://schemas.openxmlformats.org/officeDocument/2006/relationships/slideLayout" Target="../slideLayouts/slideLayout200.xml"/><Relationship Id="rId178" Type="http://schemas.openxmlformats.org/officeDocument/2006/relationships/slideLayout" Target="../slideLayouts/slideLayout221.xml"/><Relationship Id="rId301" Type="http://schemas.openxmlformats.org/officeDocument/2006/relationships/slideLayout" Target="../slideLayouts/slideLayout344.xml"/><Relationship Id="rId322" Type="http://schemas.openxmlformats.org/officeDocument/2006/relationships/slideLayout" Target="../slideLayouts/slideLayout365.xml"/><Relationship Id="rId61" Type="http://schemas.openxmlformats.org/officeDocument/2006/relationships/slideLayout" Target="../slideLayouts/slideLayout104.xml"/><Relationship Id="rId82" Type="http://schemas.openxmlformats.org/officeDocument/2006/relationships/slideLayout" Target="../slideLayouts/slideLayout125.xml"/><Relationship Id="rId199" Type="http://schemas.openxmlformats.org/officeDocument/2006/relationships/slideLayout" Target="../slideLayouts/slideLayout242.xml"/><Relationship Id="rId203" Type="http://schemas.openxmlformats.org/officeDocument/2006/relationships/slideLayout" Target="../slideLayouts/slideLayout246.xml"/><Relationship Id="rId19" Type="http://schemas.openxmlformats.org/officeDocument/2006/relationships/slideLayout" Target="../slideLayouts/slideLayout62.xml"/><Relationship Id="rId224" Type="http://schemas.openxmlformats.org/officeDocument/2006/relationships/slideLayout" Target="../slideLayouts/slideLayout267.xml"/><Relationship Id="rId245" Type="http://schemas.openxmlformats.org/officeDocument/2006/relationships/slideLayout" Target="../slideLayouts/slideLayout288.xml"/><Relationship Id="rId266" Type="http://schemas.openxmlformats.org/officeDocument/2006/relationships/slideLayout" Target="../slideLayouts/slideLayout309.xml"/><Relationship Id="rId287" Type="http://schemas.openxmlformats.org/officeDocument/2006/relationships/slideLayout" Target="../slideLayouts/slideLayout330.xml"/><Relationship Id="rId30" Type="http://schemas.openxmlformats.org/officeDocument/2006/relationships/slideLayout" Target="../slideLayouts/slideLayout73.xml"/><Relationship Id="rId105" Type="http://schemas.openxmlformats.org/officeDocument/2006/relationships/slideLayout" Target="../slideLayouts/slideLayout148.xml"/><Relationship Id="rId126" Type="http://schemas.openxmlformats.org/officeDocument/2006/relationships/slideLayout" Target="../slideLayouts/slideLayout169.xml"/><Relationship Id="rId147" Type="http://schemas.openxmlformats.org/officeDocument/2006/relationships/slideLayout" Target="../slideLayouts/slideLayout190.xml"/><Relationship Id="rId168" Type="http://schemas.openxmlformats.org/officeDocument/2006/relationships/slideLayout" Target="../slideLayouts/slideLayout211.xml"/><Relationship Id="rId312" Type="http://schemas.openxmlformats.org/officeDocument/2006/relationships/slideLayout" Target="../slideLayouts/slideLayout355.xml"/><Relationship Id="rId51" Type="http://schemas.openxmlformats.org/officeDocument/2006/relationships/slideLayout" Target="../slideLayouts/slideLayout94.xml"/><Relationship Id="rId72" Type="http://schemas.openxmlformats.org/officeDocument/2006/relationships/slideLayout" Target="../slideLayouts/slideLayout115.xml"/><Relationship Id="rId93" Type="http://schemas.openxmlformats.org/officeDocument/2006/relationships/slideLayout" Target="../slideLayouts/slideLayout136.xml"/><Relationship Id="rId189" Type="http://schemas.openxmlformats.org/officeDocument/2006/relationships/slideLayout" Target="../slideLayouts/slideLayout232.xml"/><Relationship Id="rId3" Type="http://schemas.openxmlformats.org/officeDocument/2006/relationships/slideLayout" Target="../slideLayouts/slideLayout46.xml"/><Relationship Id="rId214" Type="http://schemas.openxmlformats.org/officeDocument/2006/relationships/slideLayout" Target="../slideLayouts/slideLayout257.xml"/><Relationship Id="rId235" Type="http://schemas.openxmlformats.org/officeDocument/2006/relationships/slideLayout" Target="../slideLayouts/slideLayout278.xml"/><Relationship Id="rId256" Type="http://schemas.openxmlformats.org/officeDocument/2006/relationships/slideLayout" Target="../slideLayouts/slideLayout299.xml"/><Relationship Id="rId277" Type="http://schemas.openxmlformats.org/officeDocument/2006/relationships/slideLayout" Target="../slideLayouts/slideLayout320.xml"/><Relationship Id="rId298" Type="http://schemas.openxmlformats.org/officeDocument/2006/relationships/slideLayout" Target="../slideLayouts/slideLayout341.xml"/><Relationship Id="rId116" Type="http://schemas.openxmlformats.org/officeDocument/2006/relationships/slideLayout" Target="../slideLayouts/slideLayout159.xml"/><Relationship Id="rId137" Type="http://schemas.openxmlformats.org/officeDocument/2006/relationships/slideLayout" Target="../slideLayouts/slideLayout180.xml"/><Relationship Id="rId158" Type="http://schemas.openxmlformats.org/officeDocument/2006/relationships/slideLayout" Target="../slideLayouts/slideLayout201.xml"/><Relationship Id="rId302" Type="http://schemas.openxmlformats.org/officeDocument/2006/relationships/slideLayout" Target="../slideLayouts/slideLayout345.xml"/><Relationship Id="rId323" Type="http://schemas.openxmlformats.org/officeDocument/2006/relationships/slideLayout" Target="../slideLayouts/slideLayout366.xml"/><Relationship Id="rId20" Type="http://schemas.openxmlformats.org/officeDocument/2006/relationships/slideLayout" Target="../slideLayouts/slideLayout63.xml"/><Relationship Id="rId41" Type="http://schemas.openxmlformats.org/officeDocument/2006/relationships/slideLayout" Target="../slideLayouts/slideLayout84.xml"/><Relationship Id="rId62" Type="http://schemas.openxmlformats.org/officeDocument/2006/relationships/slideLayout" Target="../slideLayouts/slideLayout105.xml"/><Relationship Id="rId83" Type="http://schemas.openxmlformats.org/officeDocument/2006/relationships/slideLayout" Target="../slideLayouts/slideLayout126.xml"/><Relationship Id="rId179" Type="http://schemas.openxmlformats.org/officeDocument/2006/relationships/slideLayout" Target="../slideLayouts/slideLayout222.xml"/><Relationship Id="rId190" Type="http://schemas.openxmlformats.org/officeDocument/2006/relationships/slideLayout" Target="../slideLayouts/slideLayout233.xml"/><Relationship Id="rId204" Type="http://schemas.openxmlformats.org/officeDocument/2006/relationships/slideLayout" Target="../slideLayouts/slideLayout247.xml"/><Relationship Id="rId225" Type="http://schemas.openxmlformats.org/officeDocument/2006/relationships/slideLayout" Target="../slideLayouts/slideLayout268.xml"/><Relationship Id="rId246" Type="http://schemas.openxmlformats.org/officeDocument/2006/relationships/slideLayout" Target="../slideLayouts/slideLayout289.xml"/><Relationship Id="rId267" Type="http://schemas.openxmlformats.org/officeDocument/2006/relationships/slideLayout" Target="../slideLayouts/slideLayout310.xml"/><Relationship Id="rId288" Type="http://schemas.openxmlformats.org/officeDocument/2006/relationships/slideLayout" Target="../slideLayouts/slideLayout331.xml"/><Relationship Id="rId106" Type="http://schemas.openxmlformats.org/officeDocument/2006/relationships/slideLayout" Target="../slideLayouts/slideLayout149.xml"/><Relationship Id="rId127" Type="http://schemas.openxmlformats.org/officeDocument/2006/relationships/slideLayout" Target="../slideLayouts/slideLayout170.xml"/><Relationship Id="rId313" Type="http://schemas.openxmlformats.org/officeDocument/2006/relationships/slideLayout" Target="../slideLayouts/slideLayout356.xml"/><Relationship Id="rId10" Type="http://schemas.openxmlformats.org/officeDocument/2006/relationships/slideLayout" Target="../slideLayouts/slideLayout53.xml"/><Relationship Id="rId31" Type="http://schemas.openxmlformats.org/officeDocument/2006/relationships/slideLayout" Target="../slideLayouts/slideLayout74.xml"/><Relationship Id="rId52" Type="http://schemas.openxmlformats.org/officeDocument/2006/relationships/slideLayout" Target="../slideLayouts/slideLayout95.xml"/><Relationship Id="rId73" Type="http://schemas.openxmlformats.org/officeDocument/2006/relationships/slideLayout" Target="../slideLayouts/slideLayout116.xml"/><Relationship Id="rId94" Type="http://schemas.openxmlformats.org/officeDocument/2006/relationships/slideLayout" Target="../slideLayouts/slideLayout137.xml"/><Relationship Id="rId148" Type="http://schemas.openxmlformats.org/officeDocument/2006/relationships/slideLayout" Target="../slideLayouts/slideLayout191.xml"/><Relationship Id="rId169" Type="http://schemas.openxmlformats.org/officeDocument/2006/relationships/slideLayout" Target="../slideLayouts/slideLayout212.xml"/><Relationship Id="rId4" Type="http://schemas.openxmlformats.org/officeDocument/2006/relationships/slideLayout" Target="../slideLayouts/slideLayout47.xml"/><Relationship Id="rId180" Type="http://schemas.openxmlformats.org/officeDocument/2006/relationships/slideLayout" Target="../slideLayouts/slideLayout223.xml"/><Relationship Id="rId215" Type="http://schemas.openxmlformats.org/officeDocument/2006/relationships/slideLayout" Target="../slideLayouts/slideLayout258.xml"/><Relationship Id="rId236" Type="http://schemas.openxmlformats.org/officeDocument/2006/relationships/slideLayout" Target="../slideLayouts/slideLayout279.xml"/><Relationship Id="rId257" Type="http://schemas.openxmlformats.org/officeDocument/2006/relationships/slideLayout" Target="../slideLayouts/slideLayout300.xml"/><Relationship Id="rId278" Type="http://schemas.openxmlformats.org/officeDocument/2006/relationships/slideLayout" Target="../slideLayouts/slideLayout321.xml"/><Relationship Id="rId303" Type="http://schemas.openxmlformats.org/officeDocument/2006/relationships/slideLayout" Target="../slideLayouts/slideLayout346.xml"/><Relationship Id="rId42" Type="http://schemas.openxmlformats.org/officeDocument/2006/relationships/slideLayout" Target="../slideLayouts/slideLayout85.xml"/><Relationship Id="rId84" Type="http://schemas.openxmlformats.org/officeDocument/2006/relationships/slideLayout" Target="../slideLayouts/slideLayout127.xml"/><Relationship Id="rId138" Type="http://schemas.openxmlformats.org/officeDocument/2006/relationships/slideLayout" Target="../slideLayouts/slideLayout181.xml"/><Relationship Id="rId191" Type="http://schemas.openxmlformats.org/officeDocument/2006/relationships/slideLayout" Target="../slideLayouts/slideLayout234.xml"/><Relationship Id="rId205" Type="http://schemas.openxmlformats.org/officeDocument/2006/relationships/slideLayout" Target="../slideLayouts/slideLayout248.xml"/><Relationship Id="rId247" Type="http://schemas.openxmlformats.org/officeDocument/2006/relationships/slideLayout" Target="../slideLayouts/slideLayout290.xml"/><Relationship Id="rId107" Type="http://schemas.openxmlformats.org/officeDocument/2006/relationships/slideLayout" Target="../slideLayouts/slideLayout150.xml"/><Relationship Id="rId289" Type="http://schemas.openxmlformats.org/officeDocument/2006/relationships/slideLayout" Target="../slideLayouts/slideLayout332.xml"/><Relationship Id="rId11" Type="http://schemas.openxmlformats.org/officeDocument/2006/relationships/slideLayout" Target="../slideLayouts/slideLayout54.xml"/><Relationship Id="rId53" Type="http://schemas.openxmlformats.org/officeDocument/2006/relationships/slideLayout" Target="../slideLayouts/slideLayout96.xml"/><Relationship Id="rId149" Type="http://schemas.openxmlformats.org/officeDocument/2006/relationships/slideLayout" Target="../slideLayouts/slideLayout192.xml"/><Relationship Id="rId314" Type="http://schemas.openxmlformats.org/officeDocument/2006/relationships/slideLayout" Target="../slideLayouts/slideLayout357.xml"/><Relationship Id="rId95" Type="http://schemas.openxmlformats.org/officeDocument/2006/relationships/slideLayout" Target="../slideLayouts/slideLayout138.xml"/><Relationship Id="rId160" Type="http://schemas.openxmlformats.org/officeDocument/2006/relationships/slideLayout" Target="../slideLayouts/slideLayout203.xml"/><Relationship Id="rId216" Type="http://schemas.openxmlformats.org/officeDocument/2006/relationships/slideLayout" Target="../slideLayouts/slideLayout259.xml"/><Relationship Id="rId258" Type="http://schemas.openxmlformats.org/officeDocument/2006/relationships/slideLayout" Target="../slideLayouts/slideLayout301.xml"/><Relationship Id="rId22" Type="http://schemas.openxmlformats.org/officeDocument/2006/relationships/slideLayout" Target="../slideLayouts/slideLayout65.xml"/><Relationship Id="rId64" Type="http://schemas.openxmlformats.org/officeDocument/2006/relationships/slideLayout" Target="../slideLayouts/slideLayout107.xml"/><Relationship Id="rId118" Type="http://schemas.openxmlformats.org/officeDocument/2006/relationships/slideLayout" Target="../slideLayouts/slideLayout161.xml"/><Relationship Id="rId325" Type="http://schemas.openxmlformats.org/officeDocument/2006/relationships/slideLayout" Target="../slideLayouts/slideLayout368.xml"/><Relationship Id="rId171" Type="http://schemas.openxmlformats.org/officeDocument/2006/relationships/slideLayout" Target="../slideLayouts/slideLayout214.xml"/><Relationship Id="rId227" Type="http://schemas.openxmlformats.org/officeDocument/2006/relationships/slideLayout" Target="../slideLayouts/slideLayout270.xml"/><Relationship Id="rId269" Type="http://schemas.openxmlformats.org/officeDocument/2006/relationships/slideLayout" Target="../slideLayouts/slideLayout312.xml"/><Relationship Id="rId33" Type="http://schemas.openxmlformats.org/officeDocument/2006/relationships/slideLayout" Target="../slideLayouts/slideLayout76.xml"/><Relationship Id="rId129" Type="http://schemas.openxmlformats.org/officeDocument/2006/relationships/slideLayout" Target="../slideLayouts/slideLayout172.xml"/><Relationship Id="rId280" Type="http://schemas.openxmlformats.org/officeDocument/2006/relationships/slideLayout" Target="../slideLayouts/slideLayout323.xml"/><Relationship Id="rId75" Type="http://schemas.openxmlformats.org/officeDocument/2006/relationships/slideLayout" Target="../slideLayouts/slideLayout118.xml"/><Relationship Id="rId140" Type="http://schemas.openxmlformats.org/officeDocument/2006/relationships/slideLayout" Target="../slideLayouts/slideLayout183.xml"/><Relationship Id="rId182" Type="http://schemas.openxmlformats.org/officeDocument/2006/relationships/slideLayout" Target="../slideLayouts/slideLayout225.xml"/><Relationship Id="rId6" Type="http://schemas.openxmlformats.org/officeDocument/2006/relationships/slideLayout" Target="../slideLayouts/slideLayout49.xml"/><Relationship Id="rId238" Type="http://schemas.openxmlformats.org/officeDocument/2006/relationships/slideLayout" Target="../slideLayouts/slideLayout281.xml"/><Relationship Id="rId291" Type="http://schemas.openxmlformats.org/officeDocument/2006/relationships/slideLayout" Target="../slideLayouts/slideLayout334.xml"/><Relationship Id="rId305" Type="http://schemas.openxmlformats.org/officeDocument/2006/relationships/slideLayout" Target="../slideLayouts/slideLayout348.xml"/><Relationship Id="rId44" Type="http://schemas.openxmlformats.org/officeDocument/2006/relationships/slideLayout" Target="../slideLayouts/slideLayout87.xml"/><Relationship Id="rId86" Type="http://schemas.openxmlformats.org/officeDocument/2006/relationships/slideLayout" Target="../slideLayouts/slideLayout129.xml"/><Relationship Id="rId151" Type="http://schemas.openxmlformats.org/officeDocument/2006/relationships/slideLayout" Target="../slideLayouts/slideLayout194.xml"/><Relationship Id="rId193" Type="http://schemas.openxmlformats.org/officeDocument/2006/relationships/slideLayout" Target="../slideLayouts/slideLayout236.xml"/><Relationship Id="rId207" Type="http://schemas.openxmlformats.org/officeDocument/2006/relationships/slideLayout" Target="../slideLayouts/slideLayout250.xml"/><Relationship Id="rId249" Type="http://schemas.openxmlformats.org/officeDocument/2006/relationships/slideLayout" Target="../slideLayouts/slideLayout292.xml"/><Relationship Id="rId13" Type="http://schemas.openxmlformats.org/officeDocument/2006/relationships/slideLayout" Target="../slideLayouts/slideLayout56.xml"/><Relationship Id="rId109" Type="http://schemas.openxmlformats.org/officeDocument/2006/relationships/slideLayout" Target="../slideLayouts/slideLayout152.xml"/><Relationship Id="rId260" Type="http://schemas.openxmlformats.org/officeDocument/2006/relationships/slideLayout" Target="../slideLayouts/slideLayout303.xml"/><Relationship Id="rId316" Type="http://schemas.openxmlformats.org/officeDocument/2006/relationships/slideLayout" Target="../slideLayouts/slideLayout359.xml"/><Relationship Id="rId55" Type="http://schemas.openxmlformats.org/officeDocument/2006/relationships/slideLayout" Target="../slideLayouts/slideLayout98.xml"/><Relationship Id="rId97" Type="http://schemas.openxmlformats.org/officeDocument/2006/relationships/slideLayout" Target="../slideLayouts/slideLayout140.xml"/><Relationship Id="rId120" Type="http://schemas.openxmlformats.org/officeDocument/2006/relationships/slideLayout" Target="../slideLayouts/slideLayout163.xml"/><Relationship Id="rId162" Type="http://schemas.openxmlformats.org/officeDocument/2006/relationships/slideLayout" Target="../slideLayouts/slideLayout205.xml"/><Relationship Id="rId218" Type="http://schemas.openxmlformats.org/officeDocument/2006/relationships/slideLayout" Target="../slideLayouts/slideLayout2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 2022 IBM Corporation</a:t>
            </a:r>
            <a:endParaRPr lang="en-US" dirty="0"/>
          </a:p>
        </p:txBody>
      </p:sp>
      <p:sp>
        <p:nvSpPr>
          <p:cNvPr id="2" name="Title Placeholder 1">
            <a:extLst>
              <a:ext uri="{FF2B5EF4-FFF2-40B4-BE49-F238E27FC236}">
                <a16:creationId xmlns:a16="http://schemas.microsoft.com/office/drawing/2014/main" id="{21D60714-FB70-3945-BF08-6650D18E6A9C}"/>
              </a:ext>
            </a:extLst>
          </p:cNvPr>
          <p:cNvSpPr>
            <a:spLocks noGrp="1"/>
          </p:cNvSpPr>
          <p:nvPr>
            <p:ph type="title"/>
          </p:nvPr>
        </p:nvSpPr>
        <p:spPr>
          <a:xfrm>
            <a:off x="190500" y="190678"/>
            <a:ext cx="8324850" cy="402153"/>
          </a:xfrm>
          <a:prstGeom prst="rect">
            <a:avLst/>
          </a:prstGeom>
        </p:spPr>
        <p:txBody>
          <a:bodyPr vert="horz" lIns="91440" tIns="45720" rIns="91440" bIns="45720" rtlCol="0" anchor="ctr">
            <a:normAutofit/>
          </a:bodyPr>
          <a:lstStyle/>
          <a:p>
            <a:r>
              <a:rPr lang="en-US" dirty="0"/>
              <a:t>Click to edit Master title style</a:t>
            </a:r>
            <a:endParaRPr lang="fr-FR" dirty="0"/>
          </a:p>
        </p:txBody>
      </p:sp>
    </p:spTree>
    <p:extLst>
      <p:ext uri="{BB962C8B-B14F-4D97-AF65-F5344CB8AC3E}">
        <p14:creationId xmlns:p14="http://schemas.microsoft.com/office/powerpoint/2010/main" val="4109103352"/>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5" r:id="rId14"/>
    <p:sldLayoutId id="2147483789" r:id="rId15"/>
    <p:sldLayoutId id="2147483790" r:id="rId16"/>
    <p:sldLayoutId id="2147483791" r:id="rId17"/>
    <p:sldLayoutId id="2147483792" r:id="rId18"/>
    <p:sldLayoutId id="2147483793" r:id="rId19"/>
    <p:sldLayoutId id="2147483794" r:id="rId20"/>
    <p:sldLayoutId id="2147483795" r:id="rId21"/>
    <p:sldLayoutId id="2147484128" r:id="rId22"/>
  </p:sldLayoutIdLst>
  <p:transition spd="med"/>
  <p:hf hdr="0" dt="0"/>
  <p:txStyles>
    <p:titleStyle>
      <a:lvl1pPr marL="0" marR="0" indent="0" algn="l" defTabSz="309563" rtl="0" latinLnBrk="0">
        <a:lnSpc>
          <a:spcPct val="100000"/>
        </a:lnSpc>
        <a:spcBef>
          <a:spcPts val="0"/>
        </a:spcBef>
        <a:spcAft>
          <a:spcPts val="0"/>
        </a:spcAft>
        <a:buClrTx/>
        <a:buSzTx/>
        <a:buFontTx/>
        <a:buNone/>
        <a:tabLst/>
        <a:defRPr sz="2250" b="1" i="0" u="none" strike="noStrike" cap="none" spc="0" baseline="0">
          <a:ln>
            <a:noFill/>
          </a:ln>
          <a:solidFill>
            <a:srgbClr val="1C3549"/>
          </a:solidFill>
          <a:uFillTx/>
          <a:latin typeface="+mn-lt"/>
          <a:ea typeface="+mn-ea"/>
          <a:cs typeface="+mn-cs"/>
          <a:sym typeface="Arial"/>
        </a:defRPr>
      </a:lvl1pPr>
      <a:lvl2pPr marL="0" marR="0" indent="0" algn="l" defTabSz="309563" rtl="0" latinLnBrk="0">
        <a:lnSpc>
          <a:spcPct val="100000"/>
        </a:lnSpc>
        <a:spcBef>
          <a:spcPts val="0"/>
        </a:spcBef>
        <a:spcAft>
          <a:spcPts val="0"/>
        </a:spcAft>
        <a:buClrTx/>
        <a:buSzTx/>
        <a:buFontTx/>
        <a:buNone/>
        <a:tabLst/>
        <a:defRPr sz="2250" b="1" i="0" u="none" strike="noStrike" cap="none" spc="0" baseline="0">
          <a:ln>
            <a:noFill/>
          </a:ln>
          <a:solidFill>
            <a:srgbClr val="1C3549"/>
          </a:solidFill>
          <a:uFillTx/>
          <a:latin typeface="+mn-lt"/>
          <a:ea typeface="+mn-ea"/>
          <a:cs typeface="+mn-cs"/>
          <a:sym typeface="Arial"/>
        </a:defRPr>
      </a:lvl2pPr>
      <a:lvl3pPr marL="0" marR="0" indent="0" algn="l" defTabSz="309563" rtl="0" latinLnBrk="0">
        <a:lnSpc>
          <a:spcPct val="100000"/>
        </a:lnSpc>
        <a:spcBef>
          <a:spcPts val="0"/>
        </a:spcBef>
        <a:spcAft>
          <a:spcPts val="0"/>
        </a:spcAft>
        <a:buClrTx/>
        <a:buSzTx/>
        <a:buFontTx/>
        <a:buNone/>
        <a:tabLst/>
        <a:defRPr sz="2250" b="1" i="0" u="none" strike="noStrike" cap="none" spc="0" baseline="0">
          <a:ln>
            <a:noFill/>
          </a:ln>
          <a:solidFill>
            <a:srgbClr val="1C3549"/>
          </a:solidFill>
          <a:uFillTx/>
          <a:latin typeface="+mn-lt"/>
          <a:ea typeface="+mn-ea"/>
          <a:cs typeface="+mn-cs"/>
          <a:sym typeface="Arial"/>
        </a:defRPr>
      </a:lvl3pPr>
      <a:lvl4pPr marL="0" marR="0" indent="0" algn="l" defTabSz="309563" rtl="0" latinLnBrk="0">
        <a:lnSpc>
          <a:spcPct val="100000"/>
        </a:lnSpc>
        <a:spcBef>
          <a:spcPts val="0"/>
        </a:spcBef>
        <a:spcAft>
          <a:spcPts val="0"/>
        </a:spcAft>
        <a:buClrTx/>
        <a:buSzTx/>
        <a:buFontTx/>
        <a:buNone/>
        <a:tabLst/>
        <a:defRPr sz="2250" b="1" i="0" u="none" strike="noStrike" cap="none" spc="0" baseline="0">
          <a:ln>
            <a:noFill/>
          </a:ln>
          <a:solidFill>
            <a:srgbClr val="1C3549"/>
          </a:solidFill>
          <a:uFillTx/>
          <a:latin typeface="+mn-lt"/>
          <a:ea typeface="+mn-ea"/>
          <a:cs typeface="+mn-cs"/>
          <a:sym typeface="Arial"/>
        </a:defRPr>
      </a:lvl4pPr>
      <a:lvl5pPr marL="0" marR="0" indent="0" algn="l" defTabSz="309563" rtl="0" latinLnBrk="0">
        <a:lnSpc>
          <a:spcPct val="100000"/>
        </a:lnSpc>
        <a:spcBef>
          <a:spcPts val="0"/>
        </a:spcBef>
        <a:spcAft>
          <a:spcPts val="0"/>
        </a:spcAft>
        <a:buClrTx/>
        <a:buSzTx/>
        <a:buFontTx/>
        <a:buNone/>
        <a:tabLst/>
        <a:defRPr sz="2250" b="1" i="0" u="none" strike="noStrike" cap="none" spc="0" baseline="0">
          <a:ln>
            <a:noFill/>
          </a:ln>
          <a:solidFill>
            <a:srgbClr val="1C3549"/>
          </a:solidFill>
          <a:uFillTx/>
          <a:latin typeface="+mn-lt"/>
          <a:ea typeface="+mn-ea"/>
          <a:cs typeface="+mn-cs"/>
          <a:sym typeface="Arial"/>
        </a:defRPr>
      </a:lvl5pPr>
      <a:lvl6pPr marL="0" marR="0" indent="0" algn="l" defTabSz="309563" rtl="0" latinLnBrk="0">
        <a:lnSpc>
          <a:spcPct val="100000"/>
        </a:lnSpc>
        <a:spcBef>
          <a:spcPts val="0"/>
        </a:spcBef>
        <a:spcAft>
          <a:spcPts val="0"/>
        </a:spcAft>
        <a:buClrTx/>
        <a:buSzTx/>
        <a:buFontTx/>
        <a:buNone/>
        <a:tabLst/>
        <a:defRPr sz="2250" b="1" i="0" u="none" strike="noStrike" cap="none" spc="0" baseline="0">
          <a:ln>
            <a:noFill/>
          </a:ln>
          <a:solidFill>
            <a:srgbClr val="1C3549"/>
          </a:solidFill>
          <a:uFillTx/>
          <a:latin typeface="+mn-lt"/>
          <a:ea typeface="+mn-ea"/>
          <a:cs typeface="+mn-cs"/>
          <a:sym typeface="Arial"/>
        </a:defRPr>
      </a:lvl6pPr>
      <a:lvl7pPr marL="0" marR="0" indent="0" algn="l" defTabSz="309563" rtl="0" latinLnBrk="0">
        <a:lnSpc>
          <a:spcPct val="100000"/>
        </a:lnSpc>
        <a:spcBef>
          <a:spcPts val="0"/>
        </a:spcBef>
        <a:spcAft>
          <a:spcPts val="0"/>
        </a:spcAft>
        <a:buClrTx/>
        <a:buSzTx/>
        <a:buFontTx/>
        <a:buNone/>
        <a:tabLst/>
        <a:defRPr sz="2250" b="1" i="0" u="none" strike="noStrike" cap="none" spc="0" baseline="0">
          <a:ln>
            <a:noFill/>
          </a:ln>
          <a:solidFill>
            <a:srgbClr val="1C3549"/>
          </a:solidFill>
          <a:uFillTx/>
          <a:latin typeface="+mn-lt"/>
          <a:ea typeface="+mn-ea"/>
          <a:cs typeface="+mn-cs"/>
          <a:sym typeface="Arial"/>
        </a:defRPr>
      </a:lvl7pPr>
      <a:lvl8pPr marL="0" marR="0" indent="0" algn="l" defTabSz="309563" rtl="0" latinLnBrk="0">
        <a:lnSpc>
          <a:spcPct val="100000"/>
        </a:lnSpc>
        <a:spcBef>
          <a:spcPts val="0"/>
        </a:spcBef>
        <a:spcAft>
          <a:spcPts val="0"/>
        </a:spcAft>
        <a:buClrTx/>
        <a:buSzTx/>
        <a:buFontTx/>
        <a:buNone/>
        <a:tabLst/>
        <a:defRPr sz="2250" b="1" i="0" u="none" strike="noStrike" cap="none" spc="0" baseline="0">
          <a:ln>
            <a:noFill/>
          </a:ln>
          <a:solidFill>
            <a:srgbClr val="1C3549"/>
          </a:solidFill>
          <a:uFillTx/>
          <a:latin typeface="+mn-lt"/>
          <a:ea typeface="+mn-ea"/>
          <a:cs typeface="+mn-cs"/>
          <a:sym typeface="Arial"/>
        </a:defRPr>
      </a:lvl8pPr>
      <a:lvl9pPr marL="0" marR="0" indent="0" algn="l" defTabSz="309563" rtl="0" latinLnBrk="0">
        <a:lnSpc>
          <a:spcPct val="100000"/>
        </a:lnSpc>
        <a:spcBef>
          <a:spcPts val="0"/>
        </a:spcBef>
        <a:spcAft>
          <a:spcPts val="0"/>
        </a:spcAft>
        <a:buClrTx/>
        <a:buSzTx/>
        <a:buFontTx/>
        <a:buNone/>
        <a:tabLst/>
        <a:defRPr sz="2250" b="1" i="0" u="none" strike="noStrike" cap="none" spc="0" baseline="0">
          <a:ln>
            <a:noFill/>
          </a:ln>
          <a:solidFill>
            <a:srgbClr val="1C3549"/>
          </a:solidFill>
          <a:uFillTx/>
          <a:latin typeface="+mn-lt"/>
          <a:ea typeface="+mn-ea"/>
          <a:cs typeface="+mn-cs"/>
          <a:sym typeface="Arial"/>
        </a:defRPr>
      </a:lvl9pPr>
    </p:titleStyle>
    <p:bodyStyle>
      <a:lvl1pPr marL="0" marR="0" indent="0" algn="l" defTabSz="309563" rtl="0" latinLnBrk="0">
        <a:lnSpc>
          <a:spcPct val="100000"/>
        </a:lnSpc>
        <a:spcBef>
          <a:spcPts val="0"/>
        </a:spcBef>
        <a:spcAft>
          <a:spcPts val="0"/>
        </a:spcAft>
        <a:buClrTx/>
        <a:buSzTx/>
        <a:buFontTx/>
        <a:buNone/>
        <a:tabLst/>
        <a:defRPr sz="1200" b="0" i="0" u="none" strike="noStrike" cap="none" spc="0" baseline="0">
          <a:ln>
            <a:noFill/>
          </a:ln>
          <a:solidFill>
            <a:srgbClr val="1C3549"/>
          </a:solidFill>
          <a:uFillTx/>
          <a:latin typeface="+mn-lt"/>
          <a:ea typeface="+mn-ea"/>
          <a:cs typeface="+mn-cs"/>
          <a:sym typeface="Arial"/>
        </a:defRPr>
      </a:lvl1pPr>
      <a:lvl2pPr marL="0" marR="0" indent="476250" algn="l" defTabSz="309563" rtl="0" latinLnBrk="0">
        <a:lnSpc>
          <a:spcPct val="100000"/>
        </a:lnSpc>
        <a:spcBef>
          <a:spcPts val="0"/>
        </a:spcBef>
        <a:spcAft>
          <a:spcPts val="0"/>
        </a:spcAft>
        <a:buClrTx/>
        <a:buSzTx/>
        <a:buFontTx/>
        <a:buNone/>
        <a:tabLst/>
        <a:defRPr sz="1200" b="0" i="0" u="none" strike="noStrike" cap="none" spc="0" baseline="0">
          <a:ln>
            <a:noFill/>
          </a:ln>
          <a:solidFill>
            <a:srgbClr val="1C3549"/>
          </a:solidFill>
          <a:uFillTx/>
          <a:latin typeface="+mn-lt"/>
          <a:ea typeface="+mn-ea"/>
          <a:cs typeface="+mn-cs"/>
          <a:sym typeface="Arial"/>
        </a:defRPr>
      </a:lvl2pPr>
      <a:lvl3pPr marL="0" marR="0" indent="952500" algn="l" defTabSz="309563" rtl="0" latinLnBrk="0">
        <a:lnSpc>
          <a:spcPct val="100000"/>
        </a:lnSpc>
        <a:spcBef>
          <a:spcPts val="0"/>
        </a:spcBef>
        <a:spcAft>
          <a:spcPts val="0"/>
        </a:spcAft>
        <a:buClrTx/>
        <a:buSzTx/>
        <a:buFontTx/>
        <a:buNone/>
        <a:tabLst/>
        <a:defRPr sz="1200" b="0" i="0" u="none" strike="noStrike" cap="none" spc="0" baseline="0">
          <a:ln>
            <a:noFill/>
          </a:ln>
          <a:solidFill>
            <a:srgbClr val="1C3549"/>
          </a:solidFill>
          <a:uFillTx/>
          <a:latin typeface="+mn-lt"/>
          <a:ea typeface="+mn-ea"/>
          <a:cs typeface="+mn-cs"/>
          <a:sym typeface="Arial"/>
        </a:defRPr>
      </a:lvl3pPr>
      <a:lvl4pPr marL="0" marR="0" indent="1428750" algn="l" defTabSz="309563" rtl="0" latinLnBrk="0">
        <a:lnSpc>
          <a:spcPct val="100000"/>
        </a:lnSpc>
        <a:spcBef>
          <a:spcPts val="0"/>
        </a:spcBef>
        <a:spcAft>
          <a:spcPts val="0"/>
        </a:spcAft>
        <a:buClrTx/>
        <a:buSzTx/>
        <a:buFontTx/>
        <a:buNone/>
        <a:tabLst/>
        <a:defRPr sz="1200" b="0" i="0" u="none" strike="noStrike" cap="none" spc="0" baseline="0">
          <a:ln>
            <a:noFill/>
          </a:ln>
          <a:solidFill>
            <a:srgbClr val="1C3549"/>
          </a:solidFill>
          <a:uFillTx/>
          <a:latin typeface="+mn-lt"/>
          <a:ea typeface="+mn-ea"/>
          <a:cs typeface="+mn-cs"/>
          <a:sym typeface="Arial"/>
        </a:defRPr>
      </a:lvl4pPr>
      <a:lvl5pPr marL="0" marR="0" indent="1905000" algn="l" defTabSz="309563" rtl="0" latinLnBrk="0">
        <a:lnSpc>
          <a:spcPct val="100000"/>
        </a:lnSpc>
        <a:spcBef>
          <a:spcPts val="0"/>
        </a:spcBef>
        <a:spcAft>
          <a:spcPts val="0"/>
        </a:spcAft>
        <a:buClrTx/>
        <a:buSzTx/>
        <a:buFontTx/>
        <a:buNone/>
        <a:tabLst/>
        <a:defRPr sz="1200" b="0" i="0" u="none" strike="noStrike" cap="none" spc="0" baseline="0">
          <a:ln>
            <a:noFill/>
          </a:ln>
          <a:solidFill>
            <a:srgbClr val="1C3549"/>
          </a:solidFill>
          <a:uFillTx/>
          <a:latin typeface="+mn-lt"/>
          <a:ea typeface="+mn-ea"/>
          <a:cs typeface="+mn-cs"/>
          <a:sym typeface="Arial"/>
        </a:defRPr>
      </a:lvl5pPr>
      <a:lvl6pPr marL="2527787" marR="0" indent="-146538" algn="l" defTabSz="309563" rtl="0" latinLnBrk="0">
        <a:lnSpc>
          <a:spcPct val="100000"/>
        </a:lnSpc>
        <a:spcBef>
          <a:spcPts val="0"/>
        </a:spcBef>
        <a:spcAft>
          <a:spcPts val="0"/>
        </a:spcAft>
        <a:buClrTx/>
        <a:buSzPct val="75000"/>
        <a:buFontTx/>
        <a:buChar char="•"/>
        <a:tabLst/>
        <a:defRPr sz="1200" b="0" i="0" u="none" strike="noStrike" cap="none" spc="0" baseline="0">
          <a:ln>
            <a:noFill/>
          </a:ln>
          <a:solidFill>
            <a:srgbClr val="1C3549"/>
          </a:solidFill>
          <a:uFillTx/>
          <a:latin typeface="+mn-lt"/>
          <a:ea typeface="+mn-ea"/>
          <a:cs typeface="+mn-cs"/>
          <a:sym typeface="Arial"/>
        </a:defRPr>
      </a:lvl6pPr>
      <a:lvl7pPr marL="3004037" marR="0" indent="-146537" algn="l" defTabSz="309563" rtl="0" latinLnBrk="0">
        <a:lnSpc>
          <a:spcPct val="100000"/>
        </a:lnSpc>
        <a:spcBef>
          <a:spcPts val="0"/>
        </a:spcBef>
        <a:spcAft>
          <a:spcPts val="0"/>
        </a:spcAft>
        <a:buClrTx/>
        <a:buSzPct val="75000"/>
        <a:buFontTx/>
        <a:buChar char="•"/>
        <a:tabLst/>
        <a:defRPr sz="1200" b="0" i="0" u="none" strike="noStrike" cap="none" spc="0" baseline="0">
          <a:ln>
            <a:noFill/>
          </a:ln>
          <a:solidFill>
            <a:srgbClr val="1C3549"/>
          </a:solidFill>
          <a:uFillTx/>
          <a:latin typeface="+mn-lt"/>
          <a:ea typeface="+mn-ea"/>
          <a:cs typeface="+mn-cs"/>
          <a:sym typeface="Arial"/>
        </a:defRPr>
      </a:lvl7pPr>
      <a:lvl8pPr marL="3480287" marR="0" indent="-146537" algn="l" defTabSz="309563" rtl="0" latinLnBrk="0">
        <a:lnSpc>
          <a:spcPct val="100000"/>
        </a:lnSpc>
        <a:spcBef>
          <a:spcPts val="0"/>
        </a:spcBef>
        <a:spcAft>
          <a:spcPts val="0"/>
        </a:spcAft>
        <a:buClrTx/>
        <a:buSzPct val="75000"/>
        <a:buFontTx/>
        <a:buChar char="•"/>
        <a:tabLst/>
        <a:defRPr sz="1200" b="0" i="0" u="none" strike="noStrike" cap="none" spc="0" baseline="0">
          <a:ln>
            <a:noFill/>
          </a:ln>
          <a:solidFill>
            <a:srgbClr val="1C3549"/>
          </a:solidFill>
          <a:uFillTx/>
          <a:latin typeface="+mn-lt"/>
          <a:ea typeface="+mn-ea"/>
          <a:cs typeface="+mn-cs"/>
          <a:sym typeface="Arial"/>
        </a:defRPr>
      </a:lvl8pPr>
      <a:lvl9pPr marL="3956537" marR="0" indent="-146537" algn="l" defTabSz="309563" rtl="0" latinLnBrk="0">
        <a:lnSpc>
          <a:spcPct val="100000"/>
        </a:lnSpc>
        <a:spcBef>
          <a:spcPts val="0"/>
        </a:spcBef>
        <a:spcAft>
          <a:spcPts val="0"/>
        </a:spcAft>
        <a:buClrTx/>
        <a:buSzPct val="75000"/>
        <a:buFontTx/>
        <a:buChar char="•"/>
        <a:tabLst/>
        <a:defRPr sz="1200" b="0" i="0" u="none" strike="noStrike" cap="none" spc="0" baseline="0">
          <a:ln>
            <a:noFill/>
          </a:ln>
          <a:solidFill>
            <a:srgbClr val="1C3549"/>
          </a:solidFill>
          <a:uFillTx/>
          <a:latin typeface="+mn-lt"/>
          <a:ea typeface="+mn-ea"/>
          <a:cs typeface="+mn-cs"/>
          <a:sym typeface="Arial"/>
        </a:defRPr>
      </a:lvl9pPr>
    </p:bodyStyle>
    <p:otherStyle>
      <a:lvl1pPr marL="0" marR="0" indent="0" algn="l" defTabSz="685800" rtl="0" latinLnBrk="0">
        <a:lnSpc>
          <a:spcPct val="100000"/>
        </a:lnSpc>
        <a:spcBef>
          <a:spcPts val="0"/>
        </a:spcBef>
        <a:spcAft>
          <a:spcPts val="0"/>
        </a:spcAft>
        <a:buClrTx/>
        <a:buSzTx/>
        <a:buFontTx/>
        <a:buNone/>
        <a:tabLst/>
        <a:defRPr sz="900" b="1" i="0" u="none" strike="noStrike" cap="none" spc="0" baseline="0">
          <a:ln>
            <a:noFill/>
          </a:ln>
          <a:solidFill>
            <a:schemeClr val="tx1"/>
          </a:solidFill>
          <a:uFillTx/>
          <a:latin typeface="+mn-lt"/>
          <a:ea typeface="+mn-ea"/>
          <a:cs typeface="+mn-cs"/>
          <a:sym typeface="Arial"/>
        </a:defRPr>
      </a:lvl1pPr>
      <a:lvl2pPr marL="0" marR="0" indent="0" algn="l" defTabSz="685800" rtl="0" latinLnBrk="0">
        <a:lnSpc>
          <a:spcPct val="100000"/>
        </a:lnSpc>
        <a:spcBef>
          <a:spcPts val="0"/>
        </a:spcBef>
        <a:spcAft>
          <a:spcPts val="0"/>
        </a:spcAft>
        <a:buClrTx/>
        <a:buSzTx/>
        <a:buFontTx/>
        <a:buNone/>
        <a:tabLst/>
        <a:defRPr sz="900" b="1" i="0" u="none" strike="noStrike" cap="none" spc="0" baseline="0">
          <a:ln>
            <a:noFill/>
          </a:ln>
          <a:solidFill>
            <a:schemeClr val="tx1"/>
          </a:solidFill>
          <a:uFillTx/>
          <a:latin typeface="+mn-lt"/>
          <a:ea typeface="+mn-ea"/>
          <a:cs typeface="+mn-cs"/>
          <a:sym typeface="Arial"/>
        </a:defRPr>
      </a:lvl2pPr>
      <a:lvl3pPr marL="0" marR="0" indent="0" algn="l" defTabSz="685800" rtl="0" latinLnBrk="0">
        <a:lnSpc>
          <a:spcPct val="100000"/>
        </a:lnSpc>
        <a:spcBef>
          <a:spcPts val="0"/>
        </a:spcBef>
        <a:spcAft>
          <a:spcPts val="0"/>
        </a:spcAft>
        <a:buClrTx/>
        <a:buSzTx/>
        <a:buFontTx/>
        <a:buNone/>
        <a:tabLst/>
        <a:defRPr sz="900" b="1" i="0" u="none" strike="noStrike" cap="none" spc="0" baseline="0">
          <a:ln>
            <a:noFill/>
          </a:ln>
          <a:solidFill>
            <a:schemeClr val="tx1"/>
          </a:solidFill>
          <a:uFillTx/>
          <a:latin typeface="+mn-lt"/>
          <a:ea typeface="+mn-ea"/>
          <a:cs typeface="+mn-cs"/>
          <a:sym typeface="Arial"/>
        </a:defRPr>
      </a:lvl3pPr>
      <a:lvl4pPr marL="0" marR="0" indent="0" algn="l" defTabSz="685800" rtl="0" latinLnBrk="0">
        <a:lnSpc>
          <a:spcPct val="100000"/>
        </a:lnSpc>
        <a:spcBef>
          <a:spcPts val="0"/>
        </a:spcBef>
        <a:spcAft>
          <a:spcPts val="0"/>
        </a:spcAft>
        <a:buClrTx/>
        <a:buSzTx/>
        <a:buFontTx/>
        <a:buNone/>
        <a:tabLst/>
        <a:defRPr sz="900" b="1" i="0" u="none" strike="noStrike" cap="none" spc="0" baseline="0">
          <a:ln>
            <a:noFill/>
          </a:ln>
          <a:solidFill>
            <a:schemeClr val="tx1"/>
          </a:solidFill>
          <a:uFillTx/>
          <a:latin typeface="+mn-lt"/>
          <a:ea typeface="+mn-ea"/>
          <a:cs typeface="+mn-cs"/>
          <a:sym typeface="Arial"/>
        </a:defRPr>
      </a:lvl4pPr>
      <a:lvl5pPr marL="0" marR="0" indent="0" algn="l" defTabSz="685800" rtl="0" latinLnBrk="0">
        <a:lnSpc>
          <a:spcPct val="100000"/>
        </a:lnSpc>
        <a:spcBef>
          <a:spcPts val="0"/>
        </a:spcBef>
        <a:spcAft>
          <a:spcPts val="0"/>
        </a:spcAft>
        <a:buClrTx/>
        <a:buSzTx/>
        <a:buFontTx/>
        <a:buNone/>
        <a:tabLst/>
        <a:defRPr sz="900" b="1" i="0" u="none" strike="noStrike" cap="none" spc="0" baseline="0">
          <a:ln>
            <a:noFill/>
          </a:ln>
          <a:solidFill>
            <a:schemeClr val="tx1"/>
          </a:solidFill>
          <a:uFillTx/>
          <a:latin typeface="+mn-lt"/>
          <a:ea typeface="+mn-ea"/>
          <a:cs typeface="+mn-cs"/>
          <a:sym typeface="Arial"/>
        </a:defRPr>
      </a:lvl5pPr>
      <a:lvl6pPr marL="0" marR="0" indent="0" algn="l" defTabSz="685800" rtl="0" latinLnBrk="0">
        <a:lnSpc>
          <a:spcPct val="100000"/>
        </a:lnSpc>
        <a:spcBef>
          <a:spcPts val="0"/>
        </a:spcBef>
        <a:spcAft>
          <a:spcPts val="0"/>
        </a:spcAft>
        <a:buClrTx/>
        <a:buSzTx/>
        <a:buFontTx/>
        <a:buNone/>
        <a:tabLst/>
        <a:defRPr sz="900" b="1" i="0" u="none" strike="noStrike" cap="none" spc="0" baseline="0">
          <a:ln>
            <a:noFill/>
          </a:ln>
          <a:solidFill>
            <a:schemeClr val="tx1"/>
          </a:solidFill>
          <a:uFillTx/>
          <a:latin typeface="+mn-lt"/>
          <a:ea typeface="+mn-ea"/>
          <a:cs typeface="+mn-cs"/>
          <a:sym typeface="Arial"/>
        </a:defRPr>
      </a:lvl6pPr>
      <a:lvl7pPr marL="0" marR="0" indent="0" algn="l" defTabSz="685800" rtl="0" latinLnBrk="0">
        <a:lnSpc>
          <a:spcPct val="100000"/>
        </a:lnSpc>
        <a:spcBef>
          <a:spcPts val="0"/>
        </a:spcBef>
        <a:spcAft>
          <a:spcPts val="0"/>
        </a:spcAft>
        <a:buClrTx/>
        <a:buSzTx/>
        <a:buFontTx/>
        <a:buNone/>
        <a:tabLst/>
        <a:defRPr sz="900" b="1" i="0" u="none" strike="noStrike" cap="none" spc="0" baseline="0">
          <a:ln>
            <a:noFill/>
          </a:ln>
          <a:solidFill>
            <a:schemeClr val="tx1"/>
          </a:solidFill>
          <a:uFillTx/>
          <a:latin typeface="+mn-lt"/>
          <a:ea typeface="+mn-ea"/>
          <a:cs typeface="+mn-cs"/>
          <a:sym typeface="Arial"/>
        </a:defRPr>
      </a:lvl7pPr>
      <a:lvl8pPr marL="0" marR="0" indent="0" algn="l" defTabSz="685800" rtl="0" latinLnBrk="0">
        <a:lnSpc>
          <a:spcPct val="100000"/>
        </a:lnSpc>
        <a:spcBef>
          <a:spcPts val="0"/>
        </a:spcBef>
        <a:spcAft>
          <a:spcPts val="0"/>
        </a:spcAft>
        <a:buClrTx/>
        <a:buSzTx/>
        <a:buFontTx/>
        <a:buNone/>
        <a:tabLst/>
        <a:defRPr sz="900" b="1" i="0" u="none" strike="noStrike" cap="none" spc="0" baseline="0">
          <a:ln>
            <a:noFill/>
          </a:ln>
          <a:solidFill>
            <a:schemeClr val="tx1"/>
          </a:solidFill>
          <a:uFillTx/>
          <a:latin typeface="+mn-lt"/>
          <a:ea typeface="+mn-ea"/>
          <a:cs typeface="+mn-cs"/>
          <a:sym typeface="Arial"/>
        </a:defRPr>
      </a:lvl8pPr>
      <a:lvl9pPr marL="0" marR="0" indent="0" algn="l" defTabSz="685800" rtl="0" latinLnBrk="0">
        <a:lnSpc>
          <a:spcPct val="100000"/>
        </a:lnSpc>
        <a:spcBef>
          <a:spcPts val="0"/>
        </a:spcBef>
        <a:spcAft>
          <a:spcPts val="0"/>
        </a:spcAft>
        <a:buClrTx/>
        <a:buSzTx/>
        <a:buFontTx/>
        <a:buNone/>
        <a:tabLst/>
        <a:defRPr sz="900" b="1" i="0" u="none" strike="noStrike" cap="none" spc="0" baseline="0">
          <a:ln>
            <a:noFill/>
          </a:ln>
          <a:solidFill>
            <a:schemeClr val="tx1"/>
          </a:solidFill>
          <a:uFillTx/>
          <a:latin typeface="+mn-lt"/>
          <a:ea typeface="+mn-ea"/>
          <a:cs typeface="+mn-cs"/>
          <a:sym typeface="Arial"/>
        </a:defRPr>
      </a:lvl9pPr>
    </p:otherStyle>
  </p:txStyles>
  <p:extLst>
    <p:ext uri="{27BBF7A9-308A-43DC-89C8-2F10F3537804}">
      <p15:sldGuideLst xmlns:p15="http://schemas.microsoft.com/office/powerpoint/2012/main">
        <p15:guide id="1" orient="horz" pos="1621" userDrawn="1">
          <p15:clr>
            <a:srgbClr val="F26B43"/>
          </p15:clr>
        </p15:guide>
        <p15:guide id="2" pos="28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599"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599" baseline="0">
                <a:solidFill>
                  <a:schemeClr val="tx1"/>
                </a:solidFill>
                <a:latin typeface="+mn-lt"/>
                <a:ea typeface="Arial" charset="0"/>
                <a:cs typeface="Arial" charset="0"/>
              </a:defRPr>
            </a:lvl1pPr>
          </a:lstStyle>
          <a:p>
            <a:r>
              <a:rPr lang="de-DE" dirty="0"/>
              <a:t>IBM Cloud / © 2018 IBM Corporation</a:t>
            </a:r>
            <a:endParaRPr lang="en-US" dirty="0"/>
          </a:p>
        </p:txBody>
      </p:sp>
    </p:spTree>
    <p:extLst>
      <p:ext uri="{BB962C8B-B14F-4D97-AF65-F5344CB8AC3E}">
        <p14:creationId xmlns:p14="http://schemas.microsoft.com/office/powerpoint/2010/main" val="632277360"/>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 id="2147483785" r:id="rId18"/>
    <p:sldLayoutId id="2147483786" r:id="rId19"/>
    <p:sldLayoutId id="2147483787" r:id="rId20"/>
    <p:sldLayoutId id="2147483788" r:id="rId21"/>
  </p:sldLayoutIdLst>
  <p:transition spd="med"/>
  <p:hf hdr="0" dt="0"/>
  <p:txStyles>
    <p:titleStyle>
      <a:lvl1pPr marL="0" marR="0" indent="0" algn="l" defTabSz="309277" rtl="0" latinLnBrk="0">
        <a:lnSpc>
          <a:spcPct val="100000"/>
        </a:lnSpc>
        <a:spcBef>
          <a:spcPts val="0"/>
        </a:spcBef>
        <a:spcAft>
          <a:spcPts val="0"/>
        </a:spcAft>
        <a:buClrTx/>
        <a:buSzTx/>
        <a:buFontTx/>
        <a:buNone/>
        <a:tabLst/>
        <a:defRPr sz="2248" b="1" i="0" u="none" strike="noStrike" cap="none" spc="0" baseline="0">
          <a:ln>
            <a:noFill/>
          </a:ln>
          <a:solidFill>
            <a:srgbClr val="1C3549"/>
          </a:solidFill>
          <a:uFillTx/>
          <a:latin typeface="+mn-lt"/>
          <a:ea typeface="+mn-ea"/>
          <a:cs typeface="+mn-cs"/>
          <a:sym typeface="Arial"/>
        </a:defRPr>
      </a:lvl1pPr>
      <a:lvl2pPr marL="0" marR="0" indent="0" algn="l" defTabSz="309277" rtl="0" latinLnBrk="0">
        <a:lnSpc>
          <a:spcPct val="100000"/>
        </a:lnSpc>
        <a:spcBef>
          <a:spcPts val="0"/>
        </a:spcBef>
        <a:spcAft>
          <a:spcPts val="0"/>
        </a:spcAft>
        <a:buClrTx/>
        <a:buSzTx/>
        <a:buFontTx/>
        <a:buNone/>
        <a:tabLst/>
        <a:defRPr sz="2248" b="1" i="0" u="none" strike="noStrike" cap="none" spc="0" baseline="0">
          <a:ln>
            <a:noFill/>
          </a:ln>
          <a:solidFill>
            <a:srgbClr val="1C3549"/>
          </a:solidFill>
          <a:uFillTx/>
          <a:latin typeface="+mn-lt"/>
          <a:ea typeface="+mn-ea"/>
          <a:cs typeface="+mn-cs"/>
          <a:sym typeface="Arial"/>
        </a:defRPr>
      </a:lvl2pPr>
      <a:lvl3pPr marL="0" marR="0" indent="0" algn="l" defTabSz="309277" rtl="0" latinLnBrk="0">
        <a:lnSpc>
          <a:spcPct val="100000"/>
        </a:lnSpc>
        <a:spcBef>
          <a:spcPts val="0"/>
        </a:spcBef>
        <a:spcAft>
          <a:spcPts val="0"/>
        </a:spcAft>
        <a:buClrTx/>
        <a:buSzTx/>
        <a:buFontTx/>
        <a:buNone/>
        <a:tabLst/>
        <a:defRPr sz="2248" b="1" i="0" u="none" strike="noStrike" cap="none" spc="0" baseline="0">
          <a:ln>
            <a:noFill/>
          </a:ln>
          <a:solidFill>
            <a:srgbClr val="1C3549"/>
          </a:solidFill>
          <a:uFillTx/>
          <a:latin typeface="+mn-lt"/>
          <a:ea typeface="+mn-ea"/>
          <a:cs typeface="+mn-cs"/>
          <a:sym typeface="Arial"/>
        </a:defRPr>
      </a:lvl3pPr>
      <a:lvl4pPr marL="0" marR="0" indent="0" algn="l" defTabSz="309277" rtl="0" latinLnBrk="0">
        <a:lnSpc>
          <a:spcPct val="100000"/>
        </a:lnSpc>
        <a:spcBef>
          <a:spcPts val="0"/>
        </a:spcBef>
        <a:spcAft>
          <a:spcPts val="0"/>
        </a:spcAft>
        <a:buClrTx/>
        <a:buSzTx/>
        <a:buFontTx/>
        <a:buNone/>
        <a:tabLst/>
        <a:defRPr sz="2248" b="1" i="0" u="none" strike="noStrike" cap="none" spc="0" baseline="0">
          <a:ln>
            <a:noFill/>
          </a:ln>
          <a:solidFill>
            <a:srgbClr val="1C3549"/>
          </a:solidFill>
          <a:uFillTx/>
          <a:latin typeface="+mn-lt"/>
          <a:ea typeface="+mn-ea"/>
          <a:cs typeface="+mn-cs"/>
          <a:sym typeface="Arial"/>
        </a:defRPr>
      </a:lvl4pPr>
      <a:lvl5pPr marL="0" marR="0" indent="0" algn="l" defTabSz="309277" rtl="0" latinLnBrk="0">
        <a:lnSpc>
          <a:spcPct val="100000"/>
        </a:lnSpc>
        <a:spcBef>
          <a:spcPts val="0"/>
        </a:spcBef>
        <a:spcAft>
          <a:spcPts val="0"/>
        </a:spcAft>
        <a:buClrTx/>
        <a:buSzTx/>
        <a:buFontTx/>
        <a:buNone/>
        <a:tabLst/>
        <a:defRPr sz="2248" b="1" i="0" u="none" strike="noStrike" cap="none" spc="0" baseline="0">
          <a:ln>
            <a:noFill/>
          </a:ln>
          <a:solidFill>
            <a:srgbClr val="1C3549"/>
          </a:solidFill>
          <a:uFillTx/>
          <a:latin typeface="+mn-lt"/>
          <a:ea typeface="+mn-ea"/>
          <a:cs typeface="+mn-cs"/>
          <a:sym typeface="Arial"/>
        </a:defRPr>
      </a:lvl5pPr>
      <a:lvl6pPr marL="0" marR="0" indent="0" algn="l" defTabSz="309277" rtl="0" latinLnBrk="0">
        <a:lnSpc>
          <a:spcPct val="100000"/>
        </a:lnSpc>
        <a:spcBef>
          <a:spcPts val="0"/>
        </a:spcBef>
        <a:spcAft>
          <a:spcPts val="0"/>
        </a:spcAft>
        <a:buClrTx/>
        <a:buSzTx/>
        <a:buFontTx/>
        <a:buNone/>
        <a:tabLst/>
        <a:defRPr sz="2248" b="1" i="0" u="none" strike="noStrike" cap="none" spc="0" baseline="0">
          <a:ln>
            <a:noFill/>
          </a:ln>
          <a:solidFill>
            <a:srgbClr val="1C3549"/>
          </a:solidFill>
          <a:uFillTx/>
          <a:latin typeface="+mn-lt"/>
          <a:ea typeface="+mn-ea"/>
          <a:cs typeface="+mn-cs"/>
          <a:sym typeface="Arial"/>
        </a:defRPr>
      </a:lvl6pPr>
      <a:lvl7pPr marL="0" marR="0" indent="0" algn="l" defTabSz="309277" rtl="0" latinLnBrk="0">
        <a:lnSpc>
          <a:spcPct val="100000"/>
        </a:lnSpc>
        <a:spcBef>
          <a:spcPts val="0"/>
        </a:spcBef>
        <a:spcAft>
          <a:spcPts val="0"/>
        </a:spcAft>
        <a:buClrTx/>
        <a:buSzTx/>
        <a:buFontTx/>
        <a:buNone/>
        <a:tabLst/>
        <a:defRPr sz="2248" b="1" i="0" u="none" strike="noStrike" cap="none" spc="0" baseline="0">
          <a:ln>
            <a:noFill/>
          </a:ln>
          <a:solidFill>
            <a:srgbClr val="1C3549"/>
          </a:solidFill>
          <a:uFillTx/>
          <a:latin typeface="+mn-lt"/>
          <a:ea typeface="+mn-ea"/>
          <a:cs typeface="+mn-cs"/>
          <a:sym typeface="Arial"/>
        </a:defRPr>
      </a:lvl7pPr>
      <a:lvl8pPr marL="0" marR="0" indent="0" algn="l" defTabSz="309277" rtl="0" latinLnBrk="0">
        <a:lnSpc>
          <a:spcPct val="100000"/>
        </a:lnSpc>
        <a:spcBef>
          <a:spcPts val="0"/>
        </a:spcBef>
        <a:spcAft>
          <a:spcPts val="0"/>
        </a:spcAft>
        <a:buClrTx/>
        <a:buSzTx/>
        <a:buFontTx/>
        <a:buNone/>
        <a:tabLst/>
        <a:defRPr sz="2248" b="1" i="0" u="none" strike="noStrike" cap="none" spc="0" baseline="0">
          <a:ln>
            <a:noFill/>
          </a:ln>
          <a:solidFill>
            <a:srgbClr val="1C3549"/>
          </a:solidFill>
          <a:uFillTx/>
          <a:latin typeface="+mn-lt"/>
          <a:ea typeface="+mn-ea"/>
          <a:cs typeface="+mn-cs"/>
          <a:sym typeface="Arial"/>
        </a:defRPr>
      </a:lvl8pPr>
      <a:lvl9pPr marL="0" marR="0" indent="0" algn="l" defTabSz="309277" rtl="0" latinLnBrk="0">
        <a:lnSpc>
          <a:spcPct val="100000"/>
        </a:lnSpc>
        <a:spcBef>
          <a:spcPts val="0"/>
        </a:spcBef>
        <a:spcAft>
          <a:spcPts val="0"/>
        </a:spcAft>
        <a:buClrTx/>
        <a:buSzTx/>
        <a:buFontTx/>
        <a:buNone/>
        <a:tabLst/>
        <a:defRPr sz="2248" b="1" i="0" u="none" strike="noStrike" cap="none" spc="0" baseline="0">
          <a:ln>
            <a:noFill/>
          </a:ln>
          <a:solidFill>
            <a:srgbClr val="1C3549"/>
          </a:solidFill>
          <a:uFillTx/>
          <a:latin typeface="+mn-lt"/>
          <a:ea typeface="+mn-ea"/>
          <a:cs typeface="+mn-cs"/>
          <a:sym typeface="Arial"/>
        </a:defRPr>
      </a:lvl9pPr>
    </p:titleStyle>
    <p:bodyStyle>
      <a:lvl1pPr marL="0" marR="0" indent="0" algn="l" defTabSz="309277" rtl="0" latinLnBrk="0">
        <a:lnSpc>
          <a:spcPct val="100000"/>
        </a:lnSpc>
        <a:spcBef>
          <a:spcPts val="0"/>
        </a:spcBef>
        <a:spcAft>
          <a:spcPts val="0"/>
        </a:spcAft>
        <a:buClrTx/>
        <a:buSzTx/>
        <a:buFontTx/>
        <a:buNone/>
        <a:tabLst/>
        <a:defRPr sz="1199" b="0" i="0" u="none" strike="noStrike" cap="none" spc="0" baseline="0">
          <a:ln>
            <a:noFill/>
          </a:ln>
          <a:solidFill>
            <a:srgbClr val="1C3549"/>
          </a:solidFill>
          <a:uFillTx/>
          <a:latin typeface="+mn-lt"/>
          <a:ea typeface="+mn-ea"/>
          <a:cs typeface="+mn-cs"/>
          <a:sym typeface="Arial"/>
        </a:defRPr>
      </a:lvl1pPr>
      <a:lvl2pPr marL="0" marR="0" indent="475810" algn="l" defTabSz="309277" rtl="0" latinLnBrk="0">
        <a:lnSpc>
          <a:spcPct val="100000"/>
        </a:lnSpc>
        <a:spcBef>
          <a:spcPts val="0"/>
        </a:spcBef>
        <a:spcAft>
          <a:spcPts val="0"/>
        </a:spcAft>
        <a:buClrTx/>
        <a:buSzTx/>
        <a:buFontTx/>
        <a:buNone/>
        <a:tabLst/>
        <a:defRPr sz="1199" b="0" i="0" u="none" strike="noStrike" cap="none" spc="0" baseline="0">
          <a:ln>
            <a:noFill/>
          </a:ln>
          <a:solidFill>
            <a:srgbClr val="1C3549"/>
          </a:solidFill>
          <a:uFillTx/>
          <a:latin typeface="+mn-lt"/>
          <a:ea typeface="+mn-ea"/>
          <a:cs typeface="+mn-cs"/>
          <a:sym typeface="Arial"/>
        </a:defRPr>
      </a:lvl2pPr>
      <a:lvl3pPr marL="0" marR="0" indent="951619" algn="l" defTabSz="309277" rtl="0" latinLnBrk="0">
        <a:lnSpc>
          <a:spcPct val="100000"/>
        </a:lnSpc>
        <a:spcBef>
          <a:spcPts val="0"/>
        </a:spcBef>
        <a:spcAft>
          <a:spcPts val="0"/>
        </a:spcAft>
        <a:buClrTx/>
        <a:buSzTx/>
        <a:buFontTx/>
        <a:buNone/>
        <a:tabLst/>
        <a:defRPr sz="1199" b="0" i="0" u="none" strike="noStrike" cap="none" spc="0" baseline="0">
          <a:ln>
            <a:noFill/>
          </a:ln>
          <a:solidFill>
            <a:srgbClr val="1C3549"/>
          </a:solidFill>
          <a:uFillTx/>
          <a:latin typeface="+mn-lt"/>
          <a:ea typeface="+mn-ea"/>
          <a:cs typeface="+mn-cs"/>
          <a:sym typeface="Arial"/>
        </a:defRPr>
      </a:lvl3pPr>
      <a:lvl4pPr marL="0" marR="0" indent="1427429" algn="l" defTabSz="309277" rtl="0" latinLnBrk="0">
        <a:lnSpc>
          <a:spcPct val="100000"/>
        </a:lnSpc>
        <a:spcBef>
          <a:spcPts val="0"/>
        </a:spcBef>
        <a:spcAft>
          <a:spcPts val="0"/>
        </a:spcAft>
        <a:buClrTx/>
        <a:buSzTx/>
        <a:buFontTx/>
        <a:buNone/>
        <a:tabLst/>
        <a:defRPr sz="1199" b="0" i="0" u="none" strike="noStrike" cap="none" spc="0" baseline="0">
          <a:ln>
            <a:noFill/>
          </a:ln>
          <a:solidFill>
            <a:srgbClr val="1C3549"/>
          </a:solidFill>
          <a:uFillTx/>
          <a:latin typeface="+mn-lt"/>
          <a:ea typeface="+mn-ea"/>
          <a:cs typeface="+mn-cs"/>
          <a:sym typeface="Arial"/>
        </a:defRPr>
      </a:lvl4pPr>
      <a:lvl5pPr marL="0" marR="0" indent="1903238" algn="l" defTabSz="309277" rtl="0" latinLnBrk="0">
        <a:lnSpc>
          <a:spcPct val="100000"/>
        </a:lnSpc>
        <a:spcBef>
          <a:spcPts val="0"/>
        </a:spcBef>
        <a:spcAft>
          <a:spcPts val="0"/>
        </a:spcAft>
        <a:buClrTx/>
        <a:buSzTx/>
        <a:buFontTx/>
        <a:buNone/>
        <a:tabLst/>
        <a:defRPr sz="1199" b="0" i="0" u="none" strike="noStrike" cap="none" spc="0" baseline="0">
          <a:ln>
            <a:noFill/>
          </a:ln>
          <a:solidFill>
            <a:srgbClr val="1C3549"/>
          </a:solidFill>
          <a:uFillTx/>
          <a:latin typeface="+mn-lt"/>
          <a:ea typeface="+mn-ea"/>
          <a:cs typeface="+mn-cs"/>
          <a:sym typeface="Arial"/>
        </a:defRPr>
      </a:lvl5pPr>
      <a:lvl6pPr marL="2525449" marR="0" indent="-146402" algn="l" defTabSz="309277" rtl="0" latinLnBrk="0">
        <a:lnSpc>
          <a:spcPct val="100000"/>
        </a:lnSpc>
        <a:spcBef>
          <a:spcPts val="0"/>
        </a:spcBef>
        <a:spcAft>
          <a:spcPts val="0"/>
        </a:spcAft>
        <a:buClrTx/>
        <a:buSzPct val="75000"/>
        <a:buFontTx/>
        <a:buChar char="•"/>
        <a:tabLst/>
        <a:defRPr sz="1199" b="0" i="0" u="none" strike="noStrike" cap="none" spc="0" baseline="0">
          <a:ln>
            <a:noFill/>
          </a:ln>
          <a:solidFill>
            <a:srgbClr val="1C3549"/>
          </a:solidFill>
          <a:uFillTx/>
          <a:latin typeface="+mn-lt"/>
          <a:ea typeface="+mn-ea"/>
          <a:cs typeface="+mn-cs"/>
          <a:sym typeface="Arial"/>
        </a:defRPr>
      </a:lvl6pPr>
      <a:lvl7pPr marL="3001259" marR="0" indent="-146402" algn="l" defTabSz="309277" rtl="0" latinLnBrk="0">
        <a:lnSpc>
          <a:spcPct val="100000"/>
        </a:lnSpc>
        <a:spcBef>
          <a:spcPts val="0"/>
        </a:spcBef>
        <a:spcAft>
          <a:spcPts val="0"/>
        </a:spcAft>
        <a:buClrTx/>
        <a:buSzPct val="75000"/>
        <a:buFontTx/>
        <a:buChar char="•"/>
        <a:tabLst/>
        <a:defRPr sz="1199" b="0" i="0" u="none" strike="noStrike" cap="none" spc="0" baseline="0">
          <a:ln>
            <a:noFill/>
          </a:ln>
          <a:solidFill>
            <a:srgbClr val="1C3549"/>
          </a:solidFill>
          <a:uFillTx/>
          <a:latin typeface="+mn-lt"/>
          <a:ea typeface="+mn-ea"/>
          <a:cs typeface="+mn-cs"/>
          <a:sym typeface="Arial"/>
        </a:defRPr>
      </a:lvl7pPr>
      <a:lvl8pPr marL="3477068" marR="0" indent="-146402" algn="l" defTabSz="309277" rtl="0" latinLnBrk="0">
        <a:lnSpc>
          <a:spcPct val="100000"/>
        </a:lnSpc>
        <a:spcBef>
          <a:spcPts val="0"/>
        </a:spcBef>
        <a:spcAft>
          <a:spcPts val="0"/>
        </a:spcAft>
        <a:buClrTx/>
        <a:buSzPct val="75000"/>
        <a:buFontTx/>
        <a:buChar char="•"/>
        <a:tabLst/>
        <a:defRPr sz="1199" b="0" i="0" u="none" strike="noStrike" cap="none" spc="0" baseline="0">
          <a:ln>
            <a:noFill/>
          </a:ln>
          <a:solidFill>
            <a:srgbClr val="1C3549"/>
          </a:solidFill>
          <a:uFillTx/>
          <a:latin typeface="+mn-lt"/>
          <a:ea typeface="+mn-ea"/>
          <a:cs typeface="+mn-cs"/>
          <a:sym typeface="Arial"/>
        </a:defRPr>
      </a:lvl8pPr>
      <a:lvl9pPr marL="3952877" marR="0" indent="-146402" algn="l" defTabSz="309277" rtl="0" latinLnBrk="0">
        <a:lnSpc>
          <a:spcPct val="100000"/>
        </a:lnSpc>
        <a:spcBef>
          <a:spcPts val="0"/>
        </a:spcBef>
        <a:spcAft>
          <a:spcPts val="0"/>
        </a:spcAft>
        <a:buClrTx/>
        <a:buSzPct val="75000"/>
        <a:buFontTx/>
        <a:buChar char="•"/>
        <a:tabLst/>
        <a:defRPr sz="1199" b="0" i="0" u="none" strike="noStrike" cap="none" spc="0" baseline="0">
          <a:ln>
            <a:noFill/>
          </a:ln>
          <a:solidFill>
            <a:srgbClr val="1C3549"/>
          </a:solidFill>
          <a:uFillTx/>
          <a:latin typeface="+mn-lt"/>
          <a:ea typeface="+mn-ea"/>
          <a:cs typeface="+mn-cs"/>
          <a:sym typeface="Arial"/>
        </a:defRPr>
      </a:lvl9pPr>
    </p:bodyStyle>
    <p:otherStyle>
      <a:lvl1pPr marL="0" marR="0" indent="0" algn="l" defTabSz="685166" rtl="0" latinLnBrk="0">
        <a:lnSpc>
          <a:spcPct val="100000"/>
        </a:lnSpc>
        <a:spcBef>
          <a:spcPts val="0"/>
        </a:spcBef>
        <a:spcAft>
          <a:spcPts val="0"/>
        </a:spcAft>
        <a:buClrTx/>
        <a:buSzTx/>
        <a:buFontTx/>
        <a:buNone/>
        <a:tabLst/>
        <a:defRPr sz="899" b="1" i="0" u="none" strike="noStrike" cap="none" spc="0" baseline="0">
          <a:ln>
            <a:noFill/>
          </a:ln>
          <a:solidFill>
            <a:schemeClr val="tx1"/>
          </a:solidFill>
          <a:uFillTx/>
          <a:latin typeface="+mn-lt"/>
          <a:ea typeface="+mn-ea"/>
          <a:cs typeface="+mn-cs"/>
          <a:sym typeface="Arial"/>
        </a:defRPr>
      </a:lvl1pPr>
      <a:lvl2pPr marL="0" marR="0" indent="0" algn="l" defTabSz="685166" rtl="0" latinLnBrk="0">
        <a:lnSpc>
          <a:spcPct val="100000"/>
        </a:lnSpc>
        <a:spcBef>
          <a:spcPts val="0"/>
        </a:spcBef>
        <a:spcAft>
          <a:spcPts val="0"/>
        </a:spcAft>
        <a:buClrTx/>
        <a:buSzTx/>
        <a:buFontTx/>
        <a:buNone/>
        <a:tabLst/>
        <a:defRPr sz="899" b="1" i="0" u="none" strike="noStrike" cap="none" spc="0" baseline="0">
          <a:ln>
            <a:noFill/>
          </a:ln>
          <a:solidFill>
            <a:schemeClr val="tx1"/>
          </a:solidFill>
          <a:uFillTx/>
          <a:latin typeface="+mn-lt"/>
          <a:ea typeface="+mn-ea"/>
          <a:cs typeface="+mn-cs"/>
          <a:sym typeface="Arial"/>
        </a:defRPr>
      </a:lvl2pPr>
      <a:lvl3pPr marL="0" marR="0" indent="0" algn="l" defTabSz="685166" rtl="0" latinLnBrk="0">
        <a:lnSpc>
          <a:spcPct val="100000"/>
        </a:lnSpc>
        <a:spcBef>
          <a:spcPts val="0"/>
        </a:spcBef>
        <a:spcAft>
          <a:spcPts val="0"/>
        </a:spcAft>
        <a:buClrTx/>
        <a:buSzTx/>
        <a:buFontTx/>
        <a:buNone/>
        <a:tabLst/>
        <a:defRPr sz="899" b="1" i="0" u="none" strike="noStrike" cap="none" spc="0" baseline="0">
          <a:ln>
            <a:noFill/>
          </a:ln>
          <a:solidFill>
            <a:schemeClr val="tx1"/>
          </a:solidFill>
          <a:uFillTx/>
          <a:latin typeface="+mn-lt"/>
          <a:ea typeface="+mn-ea"/>
          <a:cs typeface="+mn-cs"/>
          <a:sym typeface="Arial"/>
        </a:defRPr>
      </a:lvl3pPr>
      <a:lvl4pPr marL="0" marR="0" indent="0" algn="l" defTabSz="685166" rtl="0" latinLnBrk="0">
        <a:lnSpc>
          <a:spcPct val="100000"/>
        </a:lnSpc>
        <a:spcBef>
          <a:spcPts val="0"/>
        </a:spcBef>
        <a:spcAft>
          <a:spcPts val="0"/>
        </a:spcAft>
        <a:buClrTx/>
        <a:buSzTx/>
        <a:buFontTx/>
        <a:buNone/>
        <a:tabLst/>
        <a:defRPr sz="899" b="1" i="0" u="none" strike="noStrike" cap="none" spc="0" baseline="0">
          <a:ln>
            <a:noFill/>
          </a:ln>
          <a:solidFill>
            <a:schemeClr val="tx1"/>
          </a:solidFill>
          <a:uFillTx/>
          <a:latin typeface="+mn-lt"/>
          <a:ea typeface="+mn-ea"/>
          <a:cs typeface="+mn-cs"/>
          <a:sym typeface="Arial"/>
        </a:defRPr>
      </a:lvl4pPr>
      <a:lvl5pPr marL="0" marR="0" indent="0" algn="l" defTabSz="685166" rtl="0" latinLnBrk="0">
        <a:lnSpc>
          <a:spcPct val="100000"/>
        </a:lnSpc>
        <a:spcBef>
          <a:spcPts val="0"/>
        </a:spcBef>
        <a:spcAft>
          <a:spcPts val="0"/>
        </a:spcAft>
        <a:buClrTx/>
        <a:buSzTx/>
        <a:buFontTx/>
        <a:buNone/>
        <a:tabLst/>
        <a:defRPr sz="899" b="1" i="0" u="none" strike="noStrike" cap="none" spc="0" baseline="0">
          <a:ln>
            <a:noFill/>
          </a:ln>
          <a:solidFill>
            <a:schemeClr val="tx1"/>
          </a:solidFill>
          <a:uFillTx/>
          <a:latin typeface="+mn-lt"/>
          <a:ea typeface="+mn-ea"/>
          <a:cs typeface="+mn-cs"/>
          <a:sym typeface="Arial"/>
        </a:defRPr>
      </a:lvl5pPr>
      <a:lvl6pPr marL="0" marR="0" indent="0" algn="l" defTabSz="685166" rtl="0" latinLnBrk="0">
        <a:lnSpc>
          <a:spcPct val="100000"/>
        </a:lnSpc>
        <a:spcBef>
          <a:spcPts val="0"/>
        </a:spcBef>
        <a:spcAft>
          <a:spcPts val="0"/>
        </a:spcAft>
        <a:buClrTx/>
        <a:buSzTx/>
        <a:buFontTx/>
        <a:buNone/>
        <a:tabLst/>
        <a:defRPr sz="899" b="1" i="0" u="none" strike="noStrike" cap="none" spc="0" baseline="0">
          <a:ln>
            <a:noFill/>
          </a:ln>
          <a:solidFill>
            <a:schemeClr val="tx1"/>
          </a:solidFill>
          <a:uFillTx/>
          <a:latin typeface="+mn-lt"/>
          <a:ea typeface="+mn-ea"/>
          <a:cs typeface="+mn-cs"/>
          <a:sym typeface="Arial"/>
        </a:defRPr>
      </a:lvl6pPr>
      <a:lvl7pPr marL="0" marR="0" indent="0" algn="l" defTabSz="685166" rtl="0" latinLnBrk="0">
        <a:lnSpc>
          <a:spcPct val="100000"/>
        </a:lnSpc>
        <a:spcBef>
          <a:spcPts val="0"/>
        </a:spcBef>
        <a:spcAft>
          <a:spcPts val="0"/>
        </a:spcAft>
        <a:buClrTx/>
        <a:buSzTx/>
        <a:buFontTx/>
        <a:buNone/>
        <a:tabLst/>
        <a:defRPr sz="899" b="1" i="0" u="none" strike="noStrike" cap="none" spc="0" baseline="0">
          <a:ln>
            <a:noFill/>
          </a:ln>
          <a:solidFill>
            <a:schemeClr val="tx1"/>
          </a:solidFill>
          <a:uFillTx/>
          <a:latin typeface="+mn-lt"/>
          <a:ea typeface="+mn-ea"/>
          <a:cs typeface="+mn-cs"/>
          <a:sym typeface="Arial"/>
        </a:defRPr>
      </a:lvl7pPr>
      <a:lvl8pPr marL="0" marR="0" indent="0" algn="l" defTabSz="685166" rtl="0" latinLnBrk="0">
        <a:lnSpc>
          <a:spcPct val="100000"/>
        </a:lnSpc>
        <a:spcBef>
          <a:spcPts val="0"/>
        </a:spcBef>
        <a:spcAft>
          <a:spcPts val="0"/>
        </a:spcAft>
        <a:buClrTx/>
        <a:buSzTx/>
        <a:buFontTx/>
        <a:buNone/>
        <a:tabLst/>
        <a:defRPr sz="899" b="1" i="0" u="none" strike="noStrike" cap="none" spc="0" baseline="0">
          <a:ln>
            <a:noFill/>
          </a:ln>
          <a:solidFill>
            <a:schemeClr val="tx1"/>
          </a:solidFill>
          <a:uFillTx/>
          <a:latin typeface="+mn-lt"/>
          <a:ea typeface="+mn-ea"/>
          <a:cs typeface="+mn-cs"/>
          <a:sym typeface="Arial"/>
        </a:defRPr>
      </a:lvl8pPr>
      <a:lvl9pPr marL="0" marR="0" indent="0" algn="l" defTabSz="685166" rtl="0" latinLnBrk="0">
        <a:lnSpc>
          <a:spcPct val="100000"/>
        </a:lnSpc>
        <a:spcBef>
          <a:spcPts val="0"/>
        </a:spcBef>
        <a:spcAft>
          <a:spcPts val="0"/>
        </a:spcAft>
        <a:buClrTx/>
        <a:buSzTx/>
        <a:buFontTx/>
        <a:buNone/>
        <a:tabLst/>
        <a:defRPr sz="899" b="1" i="0" u="none" strike="noStrike" cap="none" spc="0" baseline="0">
          <a:ln>
            <a:noFill/>
          </a:ln>
          <a:solidFill>
            <a:schemeClr val="tx1"/>
          </a:solidFill>
          <a:uFillTx/>
          <a:latin typeface="+mn-lt"/>
          <a:ea typeface="+mn-ea"/>
          <a:cs typeface="+mn-cs"/>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grpSp>
        <p:nvGrpSpPr>
          <p:cNvPr id="46" name="Group 58"/>
          <p:cNvGrpSpPr/>
          <p:nvPr/>
        </p:nvGrpSpPr>
        <p:grpSpPr>
          <a:xfrm>
            <a:off x="-109730" y="-110354"/>
            <a:ext cx="9364220" cy="5369448"/>
            <a:chOff x="0" y="0"/>
            <a:chExt cx="24971251" cy="14305280"/>
          </a:xfrm>
        </p:grpSpPr>
        <p:grpSp>
          <p:nvGrpSpPr>
            <p:cNvPr id="13" name="Group 59"/>
            <p:cNvGrpSpPr/>
            <p:nvPr/>
          </p:nvGrpSpPr>
          <p:grpSpPr>
            <a:xfrm>
              <a:off x="902847" y="0"/>
              <a:ext cx="23164618" cy="243841"/>
              <a:chOff x="0" y="0"/>
              <a:chExt cx="23164617" cy="243840"/>
            </a:xfrm>
          </p:grpSpPr>
          <p:sp>
            <p:nvSpPr>
              <p:cNvPr id="2" name="Straight Connector 92"/>
              <p:cNvSpPr/>
              <p:nvPr/>
            </p:nvSpPr>
            <p:spPr>
              <a:xfrm flipV="1">
                <a:off x="-1" y="0"/>
                <a:ext cx="2" cy="243841"/>
              </a:xfrm>
              <a:prstGeom prst="line">
                <a:avLst/>
              </a:prstGeom>
              <a:noFill/>
              <a:ln w="9525" cap="flat">
                <a:solidFill>
                  <a:srgbClr val="BEBEBE"/>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 name="Straight Connector 93"/>
              <p:cNvSpPr/>
              <p:nvPr/>
            </p:nvSpPr>
            <p:spPr>
              <a:xfrm flipV="1">
                <a:off x="4876799" y="0"/>
                <a:ext cx="1" cy="243841"/>
              </a:xfrm>
              <a:prstGeom prst="line">
                <a:avLst/>
              </a:prstGeom>
              <a:noFill/>
              <a:ln w="9525" cap="flat">
                <a:solidFill>
                  <a:srgbClr val="BEBEBE"/>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 name="Straight Connector 94"/>
              <p:cNvSpPr/>
              <p:nvPr/>
            </p:nvSpPr>
            <p:spPr>
              <a:xfrm flipV="1">
                <a:off x="5486399" y="0"/>
                <a:ext cx="1" cy="243841"/>
              </a:xfrm>
              <a:prstGeom prst="line">
                <a:avLst/>
              </a:prstGeom>
              <a:noFill/>
              <a:ln w="9525" cap="flat">
                <a:solidFill>
                  <a:srgbClr val="BEBEBE"/>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5" name="Straight Connector 95"/>
              <p:cNvSpPr/>
              <p:nvPr/>
            </p:nvSpPr>
            <p:spPr>
              <a:xfrm flipV="1">
                <a:off x="6095999" y="0"/>
                <a:ext cx="1" cy="243841"/>
              </a:xfrm>
              <a:prstGeom prst="line">
                <a:avLst/>
              </a:prstGeom>
              <a:noFill/>
              <a:ln w="9525" cap="flat">
                <a:solidFill>
                  <a:srgbClr val="BEBEBE"/>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6" name="Straight Connector 96"/>
              <p:cNvSpPr/>
              <p:nvPr/>
            </p:nvSpPr>
            <p:spPr>
              <a:xfrm flipV="1">
                <a:off x="10972799" y="0"/>
                <a:ext cx="1" cy="243841"/>
              </a:xfrm>
              <a:prstGeom prst="line">
                <a:avLst/>
              </a:prstGeom>
              <a:noFill/>
              <a:ln w="9525" cap="flat">
                <a:solidFill>
                  <a:srgbClr val="BEBEBE"/>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7" name="Straight Connector 97"/>
              <p:cNvSpPr/>
              <p:nvPr/>
            </p:nvSpPr>
            <p:spPr>
              <a:xfrm flipV="1">
                <a:off x="11582399" y="0"/>
                <a:ext cx="1" cy="243841"/>
              </a:xfrm>
              <a:prstGeom prst="line">
                <a:avLst/>
              </a:prstGeom>
              <a:noFill/>
              <a:ln w="9525" cap="flat">
                <a:solidFill>
                  <a:srgbClr val="BEBEBE"/>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8" name="Straight Connector 98"/>
              <p:cNvSpPr/>
              <p:nvPr/>
            </p:nvSpPr>
            <p:spPr>
              <a:xfrm flipV="1">
                <a:off x="12191999" y="0"/>
                <a:ext cx="1" cy="243841"/>
              </a:xfrm>
              <a:prstGeom prst="line">
                <a:avLst/>
              </a:prstGeom>
              <a:noFill/>
              <a:ln w="9525" cap="flat">
                <a:solidFill>
                  <a:srgbClr val="BEBEBE"/>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9" name="Straight Connector 99"/>
              <p:cNvSpPr/>
              <p:nvPr/>
            </p:nvSpPr>
            <p:spPr>
              <a:xfrm flipV="1">
                <a:off x="17068798" y="0"/>
                <a:ext cx="1" cy="243841"/>
              </a:xfrm>
              <a:prstGeom prst="line">
                <a:avLst/>
              </a:prstGeom>
              <a:noFill/>
              <a:ln w="9525" cap="flat">
                <a:solidFill>
                  <a:srgbClr val="BEBEBE"/>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10" name="Straight Connector 100"/>
              <p:cNvSpPr/>
              <p:nvPr/>
            </p:nvSpPr>
            <p:spPr>
              <a:xfrm flipV="1">
                <a:off x="17678398" y="0"/>
                <a:ext cx="1" cy="243841"/>
              </a:xfrm>
              <a:prstGeom prst="line">
                <a:avLst/>
              </a:prstGeom>
              <a:noFill/>
              <a:ln w="9525" cap="flat">
                <a:solidFill>
                  <a:srgbClr val="BEBEBE"/>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11" name="Straight Connector 101"/>
              <p:cNvSpPr/>
              <p:nvPr/>
            </p:nvSpPr>
            <p:spPr>
              <a:xfrm flipV="1">
                <a:off x="18287998" y="0"/>
                <a:ext cx="1" cy="243841"/>
              </a:xfrm>
              <a:prstGeom prst="line">
                <a:avLst/>
              </a:prstGeom>
              <a:noFill/>
              <a:ln w="9525" cap="flat">
                <a:solidFill>
                  <a:srgbClr val="BEBEBE"/>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12" name="Straight Connector 102"/>
              <p:cNvSpPr/>
              <p:nvPr/>
            </p:nvSpPr>
            <p:spPr>
              <a:xfrm flipV="1">
                <a:off x="23164617" y="0"/>
                <a:ext cx="1" cy="243841"/>
              </a:xfrm>
              <a:prstGeom prst="line">
                <a:avLst/>
              </a:prstGeom>
              <a:noFill/>
              <a:ln w="9525" cap="flat">
                <a:solidFill>
                  <a:srgbClr val="BEBEBE"/>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25" name="Group 60"/>
            <p:cNvGrpSpPr/>
            <p:nvPr/>
          </p:nvGrpSpPr>
          <p:grpSpPr>
            <a:xfrm>
              <a:off x="902847" y="14061440"/>
              <a:ext cx="23164618" cy="243841"/>
              <a:chOff x="0" y="0"/>
              <a:chExt cx="23164617" cy="243840"/>
            </a:xfrm>
          </p:grpSpPr>
          <p:sp>
            <p:nvSpPr>
              <p:cNvPr id="14" name="Straight Connector 81"/>
              <p:cNvSpPr/>
              <p:nvPr/>
            </p:nvSpPr>
            <p:spPr>
              <a:xfrm flipV="1">
                <a:off x="-1" y="0"/>
                <a:ext cx="2" cy="243841"/>
              </a:xfrm>
              <a:prstGeom prst="line">
                <a:avLst/>
              </a:prstGeom>
              <a:noFill/>
              <a:ln w="9525" cap="flat">
                <a:solidFill>
                  <a:srgbClr val="BEBEBE"/>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15" name="Straight Connector 82"/>
              <p:cNvSpPr/>
              <p:nvPr/>
            </p:nvSpPr>
            <p:spPr>
              <a:xfrm flipV="1">
                <a:off x="4876799" y="0"/>
                <a:ext cx="1" cy="243841"/>
              </a:xfrm>
              <a:prstGeom prst="line">
                <a:avLst/>
              </a:prstGeom>
              <a:noFill/>
              <a:ln w="9525" cap="flat">
                <a:solidFill>
                  <a:srgbClr val="BEBEBE"/>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16" name="Straight Connector 83"/>
              <p:cNvSpPr/>
              <p:nvPr/>
            </p:nvSpPr>
            <p:spPr>
              <a:xfrm flipV="1">
                <a:off x="5486399" y="0"/>
                <a:ext cx="1" cy="243841"/>
              </a:xfrm>
              <a:prstGeom prst="line">
                <a:avLst/>
              </a:prstGeom>
              <a:noFill/>
              <a:ln w="9525" cap="flat">
                <a:solidFill>
                  <a:srgbClr val="BEBEBE"/>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17" name="Straight Connector 84"/>
              <p:cNvSpPr/>
              <p:nvPr/>
            </p:nvSpPr>
            <p:spPr>
              <a:xfrm flipV="1">
                <a:off x="6095999" y="0"/>
                <a:ext cx="1" cy="243841"/>
              </a:xfrm>
              <a:prstGeom prst="line">
                <a:avLst/>
              </a:prstGeom>
              <a:noFill/>
              <a:ln w="9525" cap="flat">
                <a:solidFill>
                  <a:srgbClr val="BEBEBE"/>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18" name="Straight Connector 85"/>
              <p:cNvSpPr/>
              <p:nvPr/>
            </p:nvSpPr>
            <p:spPr>
              <a:xfrm flipV="1">
                <a:off x="10972799" y="0"/>
                <a:ext cx="1" cy="243841"/>
              </a:xfrm>
              <a:prstGeom prst="line">
                <a:avLst/>
              </a:prstGeom>
              <a:noFill/>
              <a:ln w="9525" cap="flat">
                <a:solidFill>
                  <a:srgbClr val="BEBEBE"/>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19" name="Straight Connector 86"/>
              <p:cNvSpPr/>
              <p:nvPr/>
            </p:nvSpPr>
            <p:spPr>
              <a:xfrm flipV="1">
                <a:off x="11582399" y="0"/>
                <a:ext cx="1" cy="243841"/>
              </a:xfrm>
              <a:prstGeom prst="line">
                <a:avLst/>
              </a:prstGeom>
              <a:noFill/>
              <a:ln w="9525" cap="flat">
                <a:solidFill>
                  <a:srgbClr val="BEBEBE"/>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0" name="Straight Connector 87"/>
              <p:cNvSpPr/>
              <p:nvPr/>
            </p:nvSpPr>
            <p:spPr>
              <a:xfrm flipV="1">
                <a:off x="12191999" y="0"/>
                <a:ext cx="1" cy="243841"/>
              </a:xfrm>
              <a:prstGeom prst="line">
                <a:avLst/>
              </a:prstGeom>
              <a:noFill/>
              <a:ln w="9525" cap="flat">
                <a:solidFill>
                  <a:srgbClr val="BEBEBE"/>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1" name="Straight Connector 88"/>
              <p:cNvSpPr/>
              <p:nvPr/>
            </p:nvSpPr>
            <p:spPr>
              <a:xfrm flipV="1">
                <a:off x="17068798" y="0"/>
                <a:ext cx="1" cy="243841"/>
              </a:xfrm>
              <a:prstGeom prst="line">
                <a:avLst/>
              </a:prstGeom>
              <a:noFill/>
              <a:ln w="9525" cap="flat">
                <a:solidFill>
                  <a:srgbClr val="BEBEBE"/>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2" name="Straight Connector 89"/>
              <p:cNvSpPr/>
              <p:nvPr/>
            </p:nvSpPr>
            <p:spPr>
              <a:xfrm flipV="1">
                <a:off x="17678398" y="0"/>
                <a:ext cx="1" cy="243841"/>
              </a:xfrm>
              <a:prstGeom prst="line">
                <a:avLst/>
              </a:prstGeom>
              <a:noFill/>
              <a:ln w="9525" cap="flat">
                <a:solidFill>
                  <a:srgbClr val="BEBEBE"/>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3" name="Straight Connector 90"/>
              <p:cNvSpPr/>
              <p:nvPr/>
            </p:nvSpPr>
            <p:spPr>
              <a:xfrm flipV="1">
                <a:off x="18287998" y="0"/>
                <a:ext cx="1" cy="243841"/>
              </a:xfrm>
              <a:prstGeom prst="line">
                <a:avLst/>
              </a:prstGeom>
              <a:noFill/>
              <a:ln w="9525" cap="flat">
                <a:solidFill>
                  <a:srgbClr val="BEBEBE"/>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4" name="Straight Connector 91"/>
              <p:cNvSpPr/>
              <p:nvPr/>
            </p:nvSpPr>
            <p:spPr>
              <a:xfrm flipV="1">
                <a:off x="23164617" y="0"/>
                <a:ext cx="1" cy="243841"/>
              </a:xfrm>
              <a:prstGeom prst="line">
                <a:avLst/>
              </a:prstGeom>
              <a:noFill/>
              <a:ln w="9525" cap="flat">
                <a:solidFill>
                  <a:srgbClr val="BEBEBE"/>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35" name="Group 61"/>
            <p:cNvGrpSpPr/>
            <p:nvPr/>
          </p:nvGrpSpPr>
          <p:grpSpPr>
            <a:xfrm>
              <a:off x="0" y="927988"/>
              <a:ext cx="243839" cy="12438552"/>
              <a:chOff x="1" y="0"/>
              <a:chExt cx="243838" cy="12438549"/>
            </a:xfrm>
          </p:grpSpPr>
          <p:sp>
            <p:nvSpPr>
              <p:cNvPr id="26" name="Straight Connector 72"/>
              <p:cNvSpPr/>
              <p:nvPr/>
            </p:nvSpPr>
            <p:spPr>
              <a:xfrm flipH="1">
                <a:off x="1" y="1109472"/>
                <a:ext cx="243839" cy="1"/>
              </a:xfrm>
              <a:prstGeom prst="line">
                <a:avLst/>
              </a:prstGeom>
              <a:noFill/>
              <a:ln w="9525" cap="flat">
                <a:solidFill>
                  <a:srgbClr val="BEBEBE"/>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7" name="Straight Connector 73"/>
              <p:cNvSpPr/>
              <p:nvPr/>
            </p:nvSpPr>
            <p:spPr>
              <a:xfrm flipH="1">
                <a:off x="1" y="2804160"/>
                <a:ext cx="243839" cy="1"/>
              </a:xfrm>
              <a:prstGeom prst="line">
                <a:avLst/>
              </a:prstGeom>
              <a:noFill/>
              <a:ln w="9525" cap="flat">
                <a:solidFill>
                  <a:srgbClr val="BEBEBE"/>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8" name="Straight Connector 74"/>
              <p:cNvSpPr/>
              <p:nvPr/>
            </p:nvSpPr>
            <p:spPr>
              <a:xfrm flipH="1">
                <a:off x="1" y="4511040"/>
                <a:ext cx="243839" cy="1"/>
              </a:xfrm>
              <a:prstGeom prst="line">
                <a:avLst/>
              </a:prstGeom>
              <a:noFill/>
              <a:ln w="9525" cap="flat">
                <a:solidFill>
                  <a:srgbClr val="BEBEBE"/>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29" name="Straight Connector 75"/>
              <p:cNvSpPr/>
              <p:nvPr/>
            </p:nvSpPr>
            <p:spPr>
              <a:xfrm flipH="1">
                <a:off x="1" y="6221989"/>
                <a:ext cx="243839" cy="1"/>
              </a:xfrm>
              <a:prstGeom prst="line">
                <a:avLst/>
              </a:prstGeom>
              <a:noFill/>
              <a:ln w="9525" cap="flat">
                <a:solidFill>
                  <a:srgbClr val="BEBEBE"/>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0" name="Straight Connector 76"/>
              <p:cNvSpPr/>
              <p:nvPr/>
            </p:nvSpPr>
            <p:spPr>
              <a:xfrm flipH="1">
                <a:off x="1" y="7924800"/>
                <a:ext cx="243839" cy="1"/>
              </a:xfrm>
              <a:prstGeom prst="line">
                <a:avLst/>
              </a:prstGeom>
              <a:noFill/>
              <a:ln w="9525" cap="flat">
                <a:solidFill>
                  <a:srgbClr val="BEBEBE"/>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1" name="Straight Connector 77"/>
              <p:cNvSpPr/>
              <p:nvPr/>
            </p:nvSpPr>
            <p:spPr>
              <a:xfrm flipH="1">
                <a:off x="1" y="9631680"/>
                <a:ext cx="243839" cy="1"/>
              </a:xfrm>
              <a:prstGeom prst="line">
                <a:avLst/>
              </a:prstGeom>
              <a:noFill/>
              <a:ln w="9525" cap="flat">
                <a:solidFill>
                  <a:srgbClr val="BEBEBE"/>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2" name="Straight Connector 78"/>
              <p:cNvSpPr/>
              <p:nvPr/>
            </p:nvSpPr>
            <p:spPr>
              <a:xfrm flipH="1">
                <a:off x="1" y="11350752"/>
                <a:ext cx="243839" cy="1"/>
              </a:xfrm>
              <a:prstGeom prst="line">
                <a:avLst/>
              </a:prstGeom>
              <a:noFill/>
              <a:ln w="9525" cap="flat">
                <a:solidFill>
                  <a:srgbClr val="BEBEBE"/>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3" name="Straight Connector 79"/>
              <p:cNvSpPr/>
              <p:nvPr/>
            </p:nvSpPr>
            <p:spPr>
              <a:xfrm flipH="1" flipV="1">
                <a:off x="1" y="0"/>
                <a:ext cx="243839" cy="1"/>
              </a:xfrm>
              <a:prstGeom prst="line">
                <a:avLst/>
              </a:prstGeom>
              <a:noFill/>
              <a:ln w="9525" cap="flat">
                <a:solidFill>
                  <a:srgbClr val="BEBEBE"/>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4" name="Straight Connector 80"/>
              <p:cNvSpPr/>
              <p:nvPr/>
            </p:nvSpPr>
            <p:spPr>
              <a:xfrm flipH="1">
                <a:off x="1" y="12438550"/>
                <a:ext cx="243839" cy="1"/>
              </a:xfrm>
              <a:prstGeom prst="line">
                <a:avLst/>
              </a:prstGeom>
              <a:noFill/>
              <a:ln w="9525" cap="flat">
                <a:solidFill>
                  <a:srgbClr val="BEBEBE"/>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nvGrpSpPr>
            <p:cNvPr id="45" name="Group 62"/>
            <p:cNvGrpSpPr/>
            <p:nvPr/>
          </p:nvGrpSpPr>
          <p:grpSpPr>
            <a:xfrm>
              <a:off x="24727412" y="927989"/>
              <a:ext cx="243840" cy="12435841"/>
              <a:chOff x="1" y="0"/>
              <a:chExt cx="243838" cy="12435840"/>
            </a:xfrm>
          </p:grpSpPr>
          <p:sp>
            <p:nvSpPr>
              <p:cNvPr id="36" name="Straight Connector 63"/>
              <p:cNvSpPr/>
              <p:nvPr/>
            </p:nvSpPr>
            <p:spPr>
              <a:xfrm flipH="1">
                <a:off x="1" y="1109471"/>
                <a:ext cx="243839" cy="1"/>
              </a:xfrm>
              <a:prstGeom prst="line">
                <a:avLst/>
              </a:prstGeom>
              <a:noFill/>
              <a:ln w="9525" cap="flat">
                <a:solidFill>
                  <a:srgbClr val="BEBEBE"/>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7" name="Straight Connector 64"/>
              <p:cNvSpPr/>
              <p:nvPr/>
            </p:nvSpPr>
            <p:spPr>
              <a:xfrm flipH="1">
                <a:off x="1" y="2804160"/>
                <a:ext cx="243839" cy="1"/>
              </a:xfrm>
              <a:prstGeom prst="line">
                <a:avLst/>
              </a:prstGeom>
              <a:noFill/>
              <a:ln w="9525" cap="flat">
                <a:solidFill>
                  <a:srgbClr val="BEBEBE"/>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8" name="Straight Connector 65"/>
              <p:cNvSpPr/>
              <p:nvPr/>
            </p:nvSpPr>
            <p:spPr>
              <a:xfrm flipH="1">
                <a:off x="1" y="4511040"/>
                <a:ext cx="243839" cy="1"/>
              </a:xfrm>
              <a:prstGeom prst="line">
                <a:avLst/>
              </a:prstGeom>
              <a:noFill/>
              <a:ln w="9525" cap="flat">
                <a:solidFill>
                  <a:srgbClr val="BEBEBE"/>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39" name="Straight Connector 66"/>
              <p:cNvSpPr/>
              <p:nvPr/>
            </p:nvSpPr>
            <p:spPr>
              <a:xfrm flipH="1">
                <a:off x="1" y="6217920"/>
                <a:ext cx="243839" cy="1"/>
              </a:xfrm>
              <a:prstGeom prst="line">
                <a:avLst/>
              </a:prstGeom>
              <a:noFill/>
              <a:ln w="9525" cap="flat">
                <a:solidFill>
                  <a:srgbClr val="BEBEBE"/>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0" name="Straight Connector 67"/>
              <p:cNvSpPr/>
              <p:nvPr/>
            </p:nvSpPr>
            <p:spPr>
              <a:xfrm flipH="1">
                <a:off x="1" y="7924800"/>
                <a:ext cx="243839" cy="0"/>
              </a:xfrm>
              <a:prstGeom prst="line">
                <a:avLst/>
              </a:prstGeom>
              <a:noFill/>
              <a:ln w="9525" cap="flat">
                <a:solidFill>
                  <a:srgbClr val="BEBEBE"/>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1" name="Straight Connector 68"/>
              <p:cNvSpPr/>
              <p:nvPr/>
            </p:nvSpPr>
            <p:spPr>
              <a:xfrm flipH="1">
                <a:off x="1" y="9631680"/>
                <a:ext cx="243839" cy="1"/>
              </a:xfrm>
              <a:prstGeom prst="line">
                <a:avLst/>
              </a:prstGeom>
              <a:noFill/>
              <a:ln w="9525" cap="flat">
                <a:solidFill>
                  <a:srgbClr val="BEBEBE"/>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2" name="Straight Connector 69"/>
              <p:cNvSpPr/>
              <p:nvPr/>
            </p:nvSpPr>
            <p:spPr>
              <a:xfrm flipH="1">
                <a:off x="1" y="11350752"/>
                <a:ext cx="243839" cy="1"/>
              </a:xfrm>
              <a:prstGeom prst="line">
                <a:avLst/>
              </a:prstGeom>
              <a:noFill/>
              <a:ln w="9525" cap="flat">
                <a:solidFill>
                  <a:srgbClr val="BEBEBE"/>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3" name="Straight Connector 70"/>
              <p:cNvSpPr/>
              <p:nvPr/>
            </p:nvSpPr>
            <p:spPr>
              <a:xfrm flipH="1" flipV="1">
                <a:off x="1" y="-1"/>
                <a:ext cx="243839" cy="1"/>
              </a:xfrm>
              <a:prstGeom prst="line">
                <a:avLst/>
              </a:prstGeom>
              <a:noFill/>
              <a:ln w="9525" cap="flat">
                <a:solidFill>
                  <a:srgbClr val="BEBEBE"/>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sp>
            <p:nvSpPr>
              <p:cNvPr id="44" name="Straight Connector 71"/>
              <p:cNvSpPr/>
              <p:nvPr/>
            </p:nvSpPr>
            <p:spPr>
              <a:xfrm flipH="1">
                <a:off x="1" y="12435840"/>
                <a:ext cx="243839" cy="1"/>
              </a:xfrm>
              <a:prstGeom prst="line">
                <a:avLst/>
              </a:prstGeom>
              <a:noFill/>
              <a:ln w="9525" cap="flat">
                <a:solidFill>
                  <a:srgbClr val="BEBEBE"/>
                </a:solidFill>
                <a:prstDash val="solid"/>
                <a:round/>
              </a:ln>
              <a:effectLst/>
            </p:spPr>
            <p:txBody>
              <a:bodyPr wrap="square" lIns="45718" tIns="45718" rIns="45718" bIns="45718" numCol="1" anchor="t">
                <a:noAutofit/>
              </a:bodyPr>
              <a:lstStyle/>
              <a:p>
                <a:pPr indent="0" defTabSz="309563">
                  <a:lnSpc>
                    <a:spcPct val="90000"/>
                  </a:lnSpc>
                  <a:defRPr sz="15000" b="1" spc="750">
                    <a:solidFill>
                      <a:srgbClr val="FFFFFF"/>
                    </a:solidFill>
                  </a:defRPr>
                </a:pPr>
                <a:endParaRPr sz="5625"/>
              </a:p>
            </p:txBody>
          </p:sp>
        </p:grpSp>
      </p:grpSp>
      <p:sp>
        <p:nvSpPr>
          <p:cNvPr id="47" name="Slide Number"/>
          <p:cNvSpPr txBox="1">
            <a:spLocks noGrp="1"/>
          </p:cNvSpPr>
          <p:nvPr>
            <p:ph type="sldNum" sz="quarter" idx="2"/>
          </p:nvPr>
        </p:nvSpPr>
        <p:spPr>
          <a:xfrm>
            <a:off x="8712152" y="4836767"/>
            <a:ext cx="203181" cy="77978"/>
          </a:xfrm>
          <a:prstGeom prst="rect">
            <a:avLst/>
          </a:prstGeom>
          <a:ln w="12700">
            <a:miter lim="400000"/>
          </a:ln>
        </p:spPr>
        <p:txBody>
          <a:bodyPr wrap="none" lIns="0" tIns="0" rIns="0" bIns="0" anchor="ctr">
            <a:spAutoFit/>
          </a:bodyPr>
          <a:lstStyle>
            <a:lvl1pPr indent="0" algn="r" defTabSz="309563">
              <a:lnSpc>
                <a:spcPct val="90000"/>
              </a:lnSpc>
              <a:defRPr sz="563" spc="281">
                <a:latin typeface="IBM Plex Sans Light"/>
                <a:ea typeface="IBM Plex Sans Light"/>
                <a:cs typeface="IBM Plex Sans Light"/>
                <a:sym typeface="IBM Plex Sans Light"/>
              </a:defRPr>
            </a:lvl1pPr>
          </a:lstStyle>
          <a:p>
            <a:fld id="{86CB4B4D-7CA3-9044-876B-883B54F8677D}" type="slidenum">
              <a:t>‹#›</a:t>
            </a:fld>
            <a:endParaRPr/>
          </a:p>
        </p:txBody>
      </p:sp>
      <p:sp>
        <p:nvSpPr>
          <p:cNvPr id="48" name="Title Text"/>
          <p:cNvSpPr txBox="1">
            <a:spLocks noGrp="1"/>
          </p:cNvSpPr>
          <p:nvPr>
            <p:ph type="title"/>
          </p:nvPr>
        </p:nvSpPr>
        <p:spPr>
          <a:xfrm>
            <a:off x="457200" y="206170"/>
            <a:ext cx="8229600" cy="9950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r>
              <a:t>Title Text</a:t>
            </a:r>
          </a:p>
        </p:txBody>
      </p:sp>
      <p:sp>
        <p:nvSpPr>
          <p:cNvPr id="49" name="Body Level One…"/>
          <p:cNvSpPr txBox="1">
            <a:spLocks noGrp="1"/>
          </p:cNvSpPr>
          <p:nvPr>
            <p:ph type="body" idx="1"/>
          </p:nvPr>
        </p:nvSpPr>
        <p:spPr>
          <a:xfrm>
            <a:off x="457200" y="1201261"/>
            <a:ext cx="8229600" cy="3947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036515193"/>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6" r:id="rId20"/>
    <p:sldLayoutId id="2147483817" r:id="rId21"/>
    <p:sldLayoutId id="2147483818" r:id="rId22"/>
    <p:sldLayoutId id="2147483819" r:id="rId23"/>
    <p:sldLayoutId id="2147483820" r:id="rId24"/>
    <p:sldLayoutId id="2147483821" r:id="rId25"/>
    <p:sldLayoutId id="2147483822" r:id="rId26"/>
    <p:sldLayoutId id="2147483823" r:id="rId27"/>
    <p:sldLayoutId id="2147483824" r:id="rId28"/>
    <p:sldLayoutId id="2147483825" r:id="rId29"/>
    <p:sldLayoutId id="2147483826" r:id="rId30"/>
    <p:sldLayoutId id="2147483827" r:id="rId31"/>
    <p:sldLayoutId id="2147483828" r:id="rId32"/>
    <p:sldLayoutId id="2147483829" r:id="rId33"/>
    <p:sldLayoutId id="2147483830" r:id="rId34"/>
    <p:sldLayoutId id="2147483831" r:id="rId35"/>
    <p:sldLayoutId id="2147483832" r:id="rId36"/>
    <p:sldLayoutId id="2147483833" r:id="rId37"/>
    <p:sldLayoutId id="2147483834" r:id="rId38"/>
    <p:sldLayoutId id="2147483835" r:id="rId39"/>
    <p:sldLayoutId id="2147483836" r:id="rId40"/>
    <p:sldLayoutId id="2147483837" r:id="rId41"/>
    <p:sldLayoutId id="2147483838" r:id="rId42"/>
    <p:sldLayoutId id="2147483839" r:id="rId43"/>
    <p:sldLayoutId id="2147483840" r:id="rId44"/>
    <p:sldLayoutId id="2147483841" r:id="rId45"/>
    <p:sldLayoutId id="2147483842" r:id="rId46"/>
    <p:sldLayoutId id="2147483843" r:id="rId47"/>
    <p:sldLayoutId id="2147483844" r:id="rId48"/>
    <p:sldLayoutId id="2147483845" r:id="rId49"/>
    <p:sldLayoutId id="2147483846" r:id="rId50"/>
    <p:sldLayoutId id="2147483847" r:id="rId51"/>
    <p:sldLayoutId id="2147483848" r:id="rId52"/>
    <p:sldLayoutId id="2147483849" r:id="rId53"/>
    <p:sldLayoutId id="2147483850" r:id="rId54"/>
    <p:sldLayoutId id="2147483851" r:id="rId55"/>
    <p:sldLayoutId id="2147483852" r:id="rId56"/>
    <p:sldLayoutId id="2147483853" r:id="rId57"/>
    <p:sldLayoutId id="2147483854" r:id="rId58"/>
    <p:sldLayoutId id="2147483855" r:id="rId59"/>
    <p:sldLayoutId id="2147483856" r:id="rId60"/>
    <p:sldLayoutId id="2147483857" r:id="rId61"/>
    <p:sldLayoutId id="2147483858" r:id="rId62"/>
    <p:sldLayoutId id="2147483859" r:id="rId63"/>
    <p:sldLayoutId id="2147483860" r:id="rId64"/>
    <p:sldLayoutId id="2147483861" r:id="rId65"/>
    <p:sldLayoutId id="2147483862" r:id="rId66"/>
    <p:sldLayoutId id="2147483863" r:id="rId67"/>
    <p:sldLayoutId id="2147483864" r:id="rId68"/>
    <p:sldLayoutId id="2147483865" r:id="rId69"/>
    <p:sldLayoutId id="2147483866" r:id="rId70"/>
    <p:sldLayoutId id="2147483867" r:id="rId71"/>
    <p:sldLayoutId id="2147483868" r:id="rId72"/>
    <p:sldLayoutId id="2147483869" r:id="rId73"/>
    <p:sldLayoutId id="2147483870" r:id="rId74"/>
    <p:sldLayoutId id="2147483871" r:id="rId75"/>
    <p:sldLayoutId id="2147483872" r:id="rId76"/>
    <p:sldLayoutId id="2147483873" r:id="rId77"/>
    <p:sldLayoutId id="2147483874" r:id="rId78"/>
    <p:sldLayoutId id="2147483875" r:id="rId79"/>
    <p:sldLayoutId id="2147483876" r:id="rId80"/>
    <p:sldLayoutId id="2147483877" r:id="rId81"/>
    <p:sldLayoutId id="2147483878" r:id="rId82"/>
    <p:sldLayoutId id="2147483879" r:id="rId83"/>
    <p:sldLayoutId id="2147483880" r:id="rId84"/>
    <p:sldLayoutId id="2147483881" r:id="rId85"/>
    <p:sldLayoutId id="2147483882" r:id="rId86"/>
    <p:sldLayoutId id="2147483883" r:id="rId87"/>
    <p:sldLayoutId id="2147483884" r:id="rId88"/>
    <p:sldLayoutId id="2147483885" r:id="rId89"/>
    <p:sldLayoutId id="2147483886" r:id="rId90"/>
    <p:sldLayoutId id="2147483887" r:id="rId91"/>
    <p:sldLayoutId id="2147483888" r:id="rId92"/>
    <p:sldLayoutId id="2147483889" r:id="rId93"/>
    <p:sldLayoutId id="2147483890" r:id="rId94"/>
    <p:sldLayoutId id="2147483891" r:id="rId95"/>
    <p:sldLayoutId id="2147483892" r:id="rId96"/>
    <p:sldLayoutId id="2147483893" r:id="rId97"/>
    <p:sldLayoutId id="2147483894" r:id="rId98"/>
    <p:sldLayoutId id="2147483895" r:id="rId99"/>
    <p:sldLayoutId id="2147483896" r:id="rId100"/>
    <p:sldLayoutId id="2147483897" r:id="rId101"/>
    <p:sldLayoutId id="2147483898" r:id="rId102"/>
    <p:sldLayoutId id="2147483899" r:id="rId103"/>
    <p:sldLayoutId id="2147483900" r:id="rId104"/>
    <p:sldLayoutId id="2147483901" r:id="rId105"/>
    <p:sldLayoutId id="2147483902" r:id="rId106"/>
    <p:sldLayoutId id="2147483903" r:id="rId107"/>
    <p:sldLayoutId id="2147483904" r:id="rId108"/>
    <p:sldLayoutId id="2147483905" r:id="rId109"/>
    <p:sldLayoutId id="2147483906" r:id="rId110"/>
    <p:sldLayoutId id="2147483907" r:id="rId111"/>
    <p:sldLayoutId id="2147483908" r:id="rId112"/>
    <p:sldLayoutId id="2147483909" r:id="rId113"/>
    <p:sldLayoutId id="2147483910" r:id="rId114"/>
    <p:sldLayoutId id="2147483911" r:id="rId115"/>
    <p:sldLayoutId id="2147483912" r:id="rId116"/>
    <p:sldLayoutId id="2147483913" r:id="rId117"/>
    <p:sldLayoutId id="2147483914" r:id="rId118"/>
    <p:sldLayoutId id="2147483915" r:id="rId119"/>
    <p:sldLayoutId id="2147483916" r:id="rId120"/>
    <p:sldLayoutId id="2147483917" r:id="rId121"/>
    <p:sldLayoutId id="2147483918" r:id="rId122"/>
    <p:sldLayoutId id="2147483919" r:id="rId123"/>
    <p:sldLayoutId id="2147483920" r:id="rId124"/>
    <p:sldLayoutId id="2147483921" r:id="rId125"/>
    <p:sldLayoutId id="2147483922" r:id="rId126"/>
    <p:sldLayoutId id="2147483923" r:id="rId127"/>
    <p:sldLayoutId id="2147483924" r:id="rId128"/>
    <p:sldLayoutId id="2147483925" r:id="rId129"/>
    <p:sldLayoutId id="2147483926" r:id="rId130"/>
    <p:sldLayoutId id="2147483927" r:id="rId131"/>
    <p:sldLayoutId id="2147483928" r:id="rId132"/>
    <p:sldLayoutId id="2147483929" r:id="rId133"/>
    <p:sldLayoutId id="2147483930" r:id="rId134"/>
    <p:sldLayoutId id="2147483931" r:id="rId135"/>
    <p:sldLayoutId id="2147483932" r:id="rId136"/>
    <p:sldLayoutId id="2147483933" r:id="rId137"/>
    <p:sldLayoutId id="2147483934" r:id="rId138"/>
    <p:sldLayoutId id="2147483935" r:id="rId139"/>
    <p:sldLayoutId id="2147483936" r:id="rId140"/>
    <p:sldLayoutId id="2147483937" r:id="rId141"/>
    <p:sldLayoutId id="2147483938" r:id="rId142"/>
    <p:sldLayoutId id="2147483939" r:id="rId143"/>
    <p:sldLayoutId id="2147483940" r:id="rId144"/>
    <p:sldLayoutId id="2147483941" r:id="rId145"/>
    <p:sldLayoutId id="2147483942" r:id="rId146"/>
    <p:sldLayoutId id="2147483943" r:id="rId147"/>
    <p:sldLayoutId id="2147483944" r:id="rId148"/>
    <p:sldLayoutId id="2147483945" r:id="rId149"/>
    <p:sldLayoutId id="2147483946" r:id="rId150"/>
    <p:sldLayoutId id="2147483947" r:id="rId151"/>
    <p:sldLayoutId id="2147483948" r:id="rId152"/>
    <p:sldLayoutId id="2147483949" r:id="rId153"/>
    <p:sldLayoutId id="2147483950" r:id="rId154"/>
    <p:sldLayoutId id="2147483951" r:id="rId155"/>
    <p:sldLayoutId id="2147483952" r:id="rId156"/>
    <p:sldLayoutId id="2147483953" r:id="rId157"/>
    <p:sldLayoutId id="2147483954" r:id="rId158"/>
    <p:sldLayoutId id="2147483955" r:id="rId159"/>
    <p:sldLayoutId id="2147483956" r:id="rId160"/>
    <p:sldLayoutId id="2147483957" r:id="rId161"/>
    <p:sldLayoutId id="2147483958" r:id="rId162"/>
    <p:sldLayoutId id="2147483959" r:id="rId163"/>
    <p:sldLayoutId id="2147483960" r:id="rId164"/>
    <p:sldLayoutId id="2147483961" r:id="rId165"/>
    <p:sldLayoutId id="2147483962" r:id="rId166"/>
    <p:sldLayoutId id="2147483963" r:id="rId167"/>
    <p:sldLayoutId id="2147483964" r:id="rId168"/>
    <p:sldLayoutId id="2147483965" r:id="rId169"/>
    <p:sldLayoutId id="2147483966" r:id="rId170"/>
    <p:sldLayoutId id="2147483967" r:id="rId171"/>
    <p:sldLayoutId id="2147483968" r:id="rId172"/>
    <p:sldLayoutId id="2147483969" r:id="rId173"/>
    <p:sldLayoutId id="2147483970" r:id="rId174"/>
    <p:sldLayoutId id="2147483971" r:id="rId175"/>
    <p:sldLayoutId id="2147483972" r:id="rId176"/>
    <p:sldLayoutId id="2147483973" r:id="rId177"/>
    <p:sldLayoutId id="2147483974" r:id="rId178"/>
    <p:sldLayoutId id="2147483975" r:id="rId179"/>
    <p:sldLayoutId id="2147483976" r:id="rId180"/>
    <p:sldLayoutId id="2147483977" r:id="rId181"/>
    <p:sldLayoutId id="2147483978" r:id="rId182"/>
    <p:sldLayoutId id="2147483979" r:id="rId183"/>
    <p:sldLayoutId id="2147483980" r:id="rId184"/>
    <p:sldLayoutId id="2147483981" r:id="rId185"/>
    <p:sldLayoutId id="2147483982" r:id="rId186"/>
    <p:sldLayoutId id="2147483983" r:id="rId187"/>
    <p:sldLayoutId id="2147483984" r:id="rId188"/>
    <p:sldLayoutId id="2147483985" r:id="rId189"/>
    <p:sldLayoutId id="2147483986" r:id="rId190"/>
    <p:sldLayoutId id="2147483987" r:id="rId191"/>
    <p:sldLayoutId id="2147483988" r:id="rId192"/>
    <p:sldLayoutId id="2147483989" r:id="rId193"/>
    <p:sldLayoutId id="2147483990" r:id="rId194"/>
    <p:sldLayoutId id="2147483991" r:id="rId195"/>
    <p:sldLayoutId id="2147483992" r:id="rId196"/>
    <p:sldLayoutId id="2147483993" r:id="rId197"/>
    <p:sldLayoutId id="2147483994" r:id="rId198"/>
    <p:sldLayoutId id="2147483995" r:id="rId199"/>
    <p:sldLayoutId id="2147483996" r:id="rId200"/>
    <p:sldLayoutId id="2147483997" r:id="rId201"/>
    <p:sldLayoutId id="2147483998" r:id="rId202"/>
    <p:sldLayoutId id="2147483999" r:id="rId203"/>
    <p:sldLayoutId id="2147484000" r:id="rId204"/>
    <p:sldLayoutId id="2147484001" r:id="rId205"/>
    <p:sldLayoutId id="2147484002" r:id="rId206"/>
    <p:sldLayoutId id="2147484003" r:id="rId207"/>
    <p:sldLayoutId id="2147484004" r:id="rId208"/>
    <p:sldLayoutId id="2147484005" r:id="rId209"/>
    <p:sldLayoutId id="2147484006" r:id="rId210"/>
    <p:sldLayoutId id="2147484007" r:id="rId211"/>
    <p:sldLayoutId id="2147484008" r:id="rId212"/>
    <p:sldLayoutId id="2147484009" r:id="rId213"/>
    <p:sldLayoutId id="2147484010" r:id="rId214"/>
    <p:sldLayoutId id="2147484011" r:id="rId215"/>
    <p:sldLayoutId id="2147484012" r:id="rId216"/>
    <p:sldLayoutId id="2147484013" r:id="rId217"/>
    <p:sldLayoutId id="2147484014" r:id="rId218"/>
    <p:sldLayoutId id="2147484015" r:id="rId219"/>
    <p:sldLayoutId id="2147484016" r:id="rId220"/>
    <p:sldLayoutId id="2147484017" r:id="rId221"/>
    <p:sldLayoutId id="2147484018" r:id="rId222"/>
    <p:sldLayoutId id="2147484019" r:id="rId223"/>
    <p:sldLayoutId id="2147484020" r:id="rId224"/>
    <p:sldLayoutId id="2147484021" r:id="rId225"/>
    <p:sldLayoutId id="2147484022" r:id="rId226"/>
    <p:sldLayoutId id="2147484023" r:id="rId227"/>
    <p:sldLayoutId id="2147484024" r:id="rId228"/>
    <p:sldLayoutId id="2147484025" r:id="rId229"/>
    <p:sldLayoutId id="2147484026" r:id="rId230"/>
    <p:sldLayoutId id="2147484027" r:id="rId231"/>
    <p:sldLayoutId id="2147484028" r:id="rId232"/>
    <p:sldLayoutId id="2147484029" r:id="rId233"/>
    <p:sldLayoutId id="2147484030" r:id="rId234"/>
    <p:sldLayoutId id="2147484031" r:id="rId235"/>
    <p:sldLayoutId id="2147484032" r:id="rId236"/>
    <p:sldLayoutId id="2147484033" r:id="rId237"/>
    <p:sldLayoutId id="2147484034" r:id="rId238"/>
    <p:sldLayoutId id="2147484035" r:id="rId239"/>
    <p:sldLayoutId id="2147484036" r:id="rId240"/>
    <p:sldLayoutId id="2147484037" r:id="rId241"/>
    <p:sldLayoutId id="2147484038" r:id="rId242"/>
    <p:sldLayoutId id="2147484039" r:id="rId243"/>
    <p:sldLayoutId id="2147484040" r:id="rId244"/>
    <p:sldLayoutId id="2147484041" r:id="rId245"/>
    <p:sldLayoutId id="2147484042" r:id="rId246"/>
    <p:sldLayoutId id="2147484043" r:id="rId247"/>
    <p:sldLayoutId id="2147484044" r:id="rId248"/>
    <p:sldLayoutId id="2147484045" r:id="rId249"/>
    <p:sldLayoutId id="2147484046" r:id="rId250"/>
    <p:sldLayoutId id="2147484047" r:id="rId251"/>
    <p:sldLayoutId id="2147484048" r:id="rId252"/>
    <p:sldLayoutId id="2147484049" r:id="rId253"/>
    <p:sldLayoutId id="2147484050" r:id="rId254"/>
    <p:sldLayoutId id="2147484051" r:id="rId255"/>
    <p:sldLayoutId id="2147484052" r:id="rId256"/>
    <p:sldLayoutId id="2147484053" r:id="rId257"/>
    <p:sldLayoutId id="2147484054" r:id="rId258"/>
    <p:sldLayoutId id="2147484055" r:id="rId259"/>
    <p:sldLayoutId id="2147484056" r:id="rId260"/>
    <p:sldLayoutId id="2147484057" r:id="rId261"/>
    <p:sldLayoutId id="2147484058" r:id="rId262"/>
    <p:sldLayoutId id="2147484059" r:id="rId263"/>
    <p:sldLayoutId id="2147484060" r:id="rId264"/>
    <p:sldLayoutId id="2147484061" r:id="rId265"/>
    <p:sldLayoutId id="2147484062" r:id="rId266"/>
    <p:sldLayoutId id="2147484063" r:id="rId267"/>
    <p:sldLayoutId id="2147484064" r:id="rId268"/>
    <p:sldLayoutId id="2147484065" r:id="rId269"/>
    <p:sldLayoutId id="2147484066" r:id="rId270"/>
    <p:sldLayoutId id="2147484067" r:id="rId271"/>
    <p:sldLayoutId id="2147484068" r:id="rId272"/>
    <p:sldLayoutId id="2147484069" r:id="rId273"/>
    <p:sldLayoutId id="2147484070" r:id="rId274"/>
    <p:sldLayoutId id="2147484071" r:id="rId275"/>
    <p:sldLayoutId id="2147484072" r:id="rId276"/>
    <p:sldLayoutId id="2147484073" r:id="rId277"/>
    <p:sldLayoutId id="2147484074" r:id="rId278"/>
    <p:sldLayoutId id="2147484075" r:id="rId279"/>
    <p:sldLayoutId id="2147484076" r:id="rId280"/>
    <p:sldLayoutId id="2147484077" r:id="rId281"/>
    <p:sldLayoutId id="2147484078" r:id="rId282"/>
    <p:sldLayoutId id="2147484079" r:id="rId283"/>
    <p:sldLayoutId id="2147484080" r:id="rId284"/>
    <p:sldLayoutId id="2147484081" r:id="rId285"/>
    <p:sldLayoutId id="2147484082" r:id="rId286"/>
    <p:sldLayoutId id="2147484083" r:id="rId287"/>
    <p:sldLayoutId id="2147484084" r:id="rId288"/>
    <p:sldLayoutId id="2147484085" r:id="rId289"/>
    <p:sldLayoutId id="2147484086" r:id="rId290"/>
    <p:sldLayoutId id="2147484087" r:id="rId291"/>
    <p:sldLayoutId id="2147484088" r:id="rId292"/>
    <p:sldLayoutId id="2147484089" r:id="rId293"/>
    <p:sldLayoutId id="2147484090" r:id="rId294"/>
    <p:sldLayoutId id="2147484091" r:id="rId295"/>
    <p:sldLayoutId id="2147484092" r:id="rId296"/>
    <p:sldLayoutId id="2147484093" r:id="rId297"/>
    <p:sldLayoutId id="2147484094" r:id="rId298"/>
    <p:sldLayoutId id="2147484095" r:id="rId299"/>
    <p:sldLayoutId id="2147484096" r:id="rId300"/>
    <p:sldLayoutId id="2147484097" r:id="rId301"/>
    <p:sldLayoutId id="2147484098" r:id="rId302"/>
    <p:sldLayoutId id="2147484099" r:id="rId303"/>
    <p:sldLayoutId id="2147484100" r:id="rId304"/>
    <p:sldLayoutId id="2147484101" r:id="rId305"/>
    <p:sldLayoutId id="2147484102" r:id="rId306"/>
    <p:sldLayoutId id="2147484103" r:id="rId307"/>
    <p:sldLayoutId id="2147484104" r:id="rId308"/>
    <p:sldLayoutId id="2147484105" r:id="rId309"/>
    <p:sldLayoutId id="2147484106" r:id="rId310"/>
    <p:sldLayoutId id="2147484107" r:id="rId311"/>
    <p:sldLayoutId id="2147484108" r:id="rId312"/>
    <p:sldLayoutId id="2147484109" r:id="rId313"/>
    <p:sldLayoutId id="2147484110" r:id="rId314"/>
    <p:sldLayoutId id="2147484111" r:id="rId315"/>
    <p:sldLayoutId id="2147484112" r:id="rId316"/>
    <p:sldLayoutId id="2147484113" r:id="rId317"/>
    <p:sldLayoutId id="2147484114" r:id="rId318"/>
    <p:sldLayoutId id="2147484115" r:id="rId319"/>
    <p:sldLayoutId id="2147484116" r:id="rId320"/>
    <p:sldLayoutId id="2147484117" r:id="rId321"/>
    <p:sldLayoutId id="2147484118" r:id="rId322"/>
    <p:sldLayoutId id="2147484119" r:id="rId323"/>
    <p:sldLayoutId id="2147484120" r:id="rId324"/>
    <p:sldLayoutId id="2147484121" r:id="rId325"/>
    <p:sldLayoutId id="2147484122" r:id="rId326"/>
    <p:sldLayoutId id="2147484123" r:id="rId327"/>
    <p:sldLayoutId id="2147484124" r:id="rId328"/>
    <p:sldLayoutId id="2147484125" r:id="rId329"/>
    <p:sldLayoutId id="2147484126" r:id="rId330"/>
    <p:sldLayoutId id="2147484127" r:id="rId331"/>
  </p:sldLayoutIdLst>
  <p:transition spd="med"/>
  <p:hf hdr="0" ftr="0" dt="0"/>
  <p:txStyles>
    <p:titleStyle>
      <a:lvl1pPr marL="0" marR="0" indent="0" algn="l" defTabSz="457200" rtl="0" latinLnBrk="0">
        <a:lnSpc>
          <a:spcPct val="90000"/>
        </a:lnSpc>
        <a:spcBef>
          <a:spcPts val="0"/>
        </a:spcBef>
        <a:spcAft>
          <a:spcPts val="0"/>
        </a:spcAft>
        <a:buClrTx/>
        <a:buSzTx/>
        <a:buFontTx/>
        <a:buNone/>
        <a:tabLst/>
        <a:defRPr sz="9600" b="1" i="0" u="none" strike="noStrike" cap="none" spc="480" baseline="0">
          <a:solidFill>
            <a:srgbClr val="000000"/>
          </a:solidFill>
          <a:uFillTx/>
          <a:latin typeface="+mj-lt"/>
          <a:ea typeface="+mj-ea"/>
          <a:cs typeface="+mj-cs"/>
          <a:sym typeface="Helvetica"/>
        </a:defRPr>
      </a:lvl1pPr>
      <a:lvl2pPr marL="0" marR="0" indent="0" algn="l" defTabSz="457200" rtl="0" latinLnBrk="0">
        <a:lnSpc>
          <a:spcPct val="90000"/>
        </a:lnSpc>
        <a:spcBef>
          <a:spcPts val="0"/>
        </a:spcBef>
        <a:spcAft>
          <a:spcPts val="0"/>
        </a:spcAft>
        <a:buClrTx/>
        <a:buSzTx/>
        <a:buFontTx/>
        <a:buNone/>
        <a:tabLst/>
        <a:defRPr sz="9600" b="1" i="0" u="none" strike="noStrike" cap="none" spc="480" baseline="0">
          <a:solidFill>
            <a:srgbClr val="000000"/>
          </a:solidFill>
          <a:uFillTx/>
          <a:latin typeface="+mj-lt"/>
          <a:ea typeface="+mj-ea"/>
          <a:cs typeface="+mj-cs"/>
          <a:sym typeface="Helvetica"/>
        </a:defRPr>
      </a:lvl2pPr>
      <a:lvl3pPr marL="0" marR="0" indent="0" algn="l" defTabSz="457200" rtl="0" latinLnBrk="0">
        <a:lnSpc>
          <a:spcPct val="90000"/>
        </a:lnSpc>
        <a:spcBef>
          <a:spcPts val="0"/>
        </a:spcBef>
        <a:spcAft>
          <a:spcPts val="0"/>
        </a:spcAft>
        <a:buClrTx/>
        <a:buSzTx/>
        <a:buFontTx/>
        <a:buNone/>
        <a:tabLst/>
        <a:defRPr sz="9600" b="1" i="0" u="none" strike="noStrike" cap="none" spc="480" baseline="0">
          <a:solidFill>
            <a:srgbClr val="000000"/>
          </a:solidFill>
          <a:uFillTx/>
          <a:latin typeface="+mj-lt"/>
          <a:ea typeface="+mj-ea"/>
          <a:cs typeface="+mj-cs"/>
          <a:sym typeface="Helvetica"/>
        </a:defRPr>
      </a:lvl3pPr>
      <a:lvl4pPr marL="0" marR="0" indent="0" algn="l" defTabSz="457200" rtl="0" latinLnBrk="0">
        <a:lnSpc>
          <a:spcPct val="90000"/>
        </a:lnSpc>
        <a:spcBef>
          <a:spcPts val="0"/>
        </a:spcBef>
        <a:spcAft>
          <a:spcPts val="0"/>
        </a:spcAft>
        <a:buClrTx/>
        <a:buSzTx/>
        <a:buFontTx/>
        <a:buNone/>
        <a:tabLst/>
        <a:defRPr sz="9600" b="1" i="0" u="none" strike="noStrike" cap="none" spc="480" baseline="0">
          <a:solidFill>
            <a:srgbClr val="000000"/>
          </a:solidFill>
          <a:uFillTx/>
          <a:latin typeface="+mj-lt"/>
          <a:ea typeface="+mj-ea"/>
          <a:cs typeface="+mj-cs"/>
          <a:sym typeface="Helvetica"/>
        </a:defRPr>
      </a:lvl4pPr>
      <a:lvl5pPr marL="0" marR="0" indent="0" algn="l" defTabSz="457200" rtl="0" latinLnBrk="0">
        <a:lnSpc>
          <a:spcPct val="90000"/>
        </a:lnSpc>
        <a:spcBef>
          <a:spcPts val="0"/>
        </a:spcBef>
        <a:spcAft>
          <a:spcPts val="0"/>
        </a:spcAft>
        <a:buClrTx/>
        <a:buSzTx/>
        <a:buFontTx/>
        <a:buNone/>
        <a:tabLst/>
        <a:defRPr sz="9600" b="1" i="0" u="none" strike="noStrike" cap="none" spc="480" baseline="0">
          <a:solidFill>
            <a:srgbClr val="000000"/>
          </a:solidFill>
          <a:uFillTx/>
          <a:latin typeface="+mj-lt"/>
          <a:ea typeface="+mj-ea"/>
          <a:cs typeface="+mj-cs"/>
          <a:sym typeface="Helvetica"/>
        </a:defRPr>
      </a:lvl5pPr>
      <a:lvl6pPr marL="0" marR="0" indent="0" algn="l" defTabSz="457200" rtl="0" latinLnBrk="0">
        <a:lnSpc>
          <a:spcPct val="90000"/>
        </a:lnSpc>
        <a:spcBef>
          <a:spcPts val="0"/>
        </a:spcBef>
        <a:spcAft>
          <a:spcPts val="0"/>
        </a:spcAft>
        <a:buClrTx/>
        <a:buSzTx/>
        <a:buFontTx/>
        <a:buNone/>
        <a:tabLst/>
        <a:defRPr sz="9600" b="1" i="0" u="none" strike="noStrike" cap="none" spc="480" baseline="0">
          <a:solidFill>
            <a:srgbClr val="000000"/>
          </a:solidFill>
          <a:uFillTx/>
          <a:latin typeface="+mj-lt"/>
          <a:ea typeface="+mj-ea"/>
          <a:cs typeface="+mj-cs"/>
          <a:sym typeface="Helvetica"/>
        </a:defRPr>
      </a:lvl6pPr>
      <a:lvl7pPr marL="0" marR="0" indent="0" algn="l" defTabSz="457200" rtl="0" latinLnBrk="0">
        <a:lnSpc>
          <a:spcPct val="90000"/>
        </a:lnSpc>
        <a:spcBef>
          <a:spcPts val="0"/>
        </a:spcBef>
        <a:spcAft>
          <a:spcPts val="0"/>
        </a:spcAft>
        <a:buClrTx/>
        <a:buSzTx/>
        <a:buFontTx/>
        <a:buNone/>
        <a:tabLst/>
        <a:defRPr sz="9600" b="1" i="0" u="none" strike="noStrike" cap="none" spc="480" baseline="0">
          <a:solidFill>
            <a:srgbClr val="000000"/>
          </a:solidFill>
          <a:uFillTx/>
          <a:latin typeface="+mj-lt"/>
          <a:ea typeface="+mj-ea"/>
          <a:cs typeface="+mj-cs"/>
          <a:sym typeface="Helvetica"/>
        </a:defRPr>
      </a:lvl7pPr>
      <a:lvl8pPr marL="0" marR="0" indent="0" algn="l" defTabSz="457200" rtl="0" latinLnBrk="0">
        <a:lnSpc>
          <a:spcPct val="90000"/>
        </a:lnSpc>
        <a:spcBef>
          <a:spcPts val="0"/>
        </a:spcBef>
        <a:spcAft>
          <a:spcPts val="0"/>
        </a:spcAft>
        <a:buClrTx/>
        <a:buSzTx/>
        <a:buFontTx/>
        <a:buNone/>
        <a:tabLst/>
        <a:defRPr sz="9600" b="1" i="0" u="none" strike="noStrike" cap="none" spc="480" baseline="0">
          <a:solidFill>
            <a:srgbClr val="000000"/>
          </a:solidFill>
          <a:uFillTx/>
          <a:latin typeface="+mj-lt"/>
          <a:ea typeface="+mj-ea"/>
          <a:cs typeface="+mj-cs"/>
          <a:sym typeface="Helvetica"/>
        </a:defRPr>
      </a:lvl8pPr>
      <a:lvl9pPr marL="0" marR="0" indent="0" algn="l" defTabSz="457200" rtl="0" latinLnBrk="0">
        <a:lnSpc>
          <a:spcPct val="90000"/>
        </a:lnSpc>
        <a:spcBef>
          <a:spcPts val="0"/>
        </a:spcBef>
        <a:spcAft>
          <a:spcPts val="0"/>
        </a:spcAft>
        <a:buClrTx/>
        <a:buSzTx/>
        <a:buFontTx/>
        <a:buNone/>
        <a:tabLst/>
        <a:defRPr sz="9600" b="1" i="0" u="none" strike="noStrike" cap="none" spc="480" baseline="0">
          <a:solidFill>
            <a:srgbClr val="000000"/>
          </a:solidFill>
          <a:uFillTx/>
          <a:latin typeface="+mj-lt"/>
          <a:ea typeface="+mj-ea"/>
          <a:cs typeface="+mj-cs"/>
          <a:sym typeface="Helvetica"/>
        </a:defRPr>
      </a:lvl9pPr>
    </p:titleStyle>
    <p:bodyStyle>
      <a:lvl1pPr marL="0" marR="0" indent="0" algn="l" defTabSz="457200" rtl="0" latinLnBrk="0">
        <a:lnSpc>
          <a:spcPct val="100000"/>
        </a:lnSpc>
        <a:spcBef>
          <a:spcPts val="1088"/>
        </a:spcBef>
        <a:spcAft>
          <a:spcPts val="0"/>
        </a:spcAft>
        <a:buClrTx/>
        <a:buSzTx/>
        <a:buFontTx/>
        <a:buNone/>
        <a:tabLst/>
        <a:defRPr sz="1350" b="1" i="0" u="none" strike="noStrike" cap="none" spc="68" baseline="0">
          <a:solidFill>
            <a:srgbClr val="FFFFFF"/>
          </a:solidFill>
          <a:uFillTx/>
          <a:latin typeface="+mj-lt"/>
          <a:ea typeface="+mj-ea"/>
          <a:cs typeface="+mj-cs"/>
          <a:sym typeface="Helvetica"/>
        </a:defRPr>
      </a:lvl1pPr>
      <a:lvl2pPr marL="166858" marR="0" indent="-166858" algn="l" defTabSz="457200" rtl="0" latinLnBrk="0">
        <a:lnSpc>
          <a:spcPct val="100000"/>
        </a:lnSpc>
        <a:spcBef>
          <a:spcPts val="1088"/>
        </a:spcBef>
        <a:spcAft>
          <a:spcPts val="0"/>
        </a:spcAft>
        <a:buClrTx/>
        <a:buSzPct val="100000"/>
        <a:buFontTx/>
        <a:buChar char="–"/>
        <a:tabLst/>
        <a:defRPr sz="1350" b="1" i="0" u="none" strike="noStrike" cap="none" spc="68" baseline="0">
          <a:solidFill>
            <a:srgbClr val="FFFFFF"/>
          </a:solidFill>
          <a:uFillTx/>
          <a:latin typeface="+mj-lt"/>
          <a:ea typeface="+mj-ea"/>
          <a:cs typeface="+mj-cs"/>
          <a:sym typeface="Helvetica"/>
        </a:defRPr>
      </a:lvl2pPr>
      <a:lvl3pPr marL="250797" marR="0" indent="-166858" algn="l" defTabSz="457200" rtl="0" latinLnBrk="0">
        <a:lnSpc>
          <a:spcPct val="100000"/>
        </a:lnSpc>
        <a:spcBef>
          <a:spcPts val="1088"/>
        </a:spcBef>
        <a:spcAft>
          <a:spcPts val="0"/>
        </a:spcAft>
        <a:buClrTx/>
        <a:buSzPct val="100000"/>
        <a:buFontTx/>
        <a:buChar char="•"/>
        <a:tabLst/>
        <a:defRPr sz="1350" b="1" i="0" u="none" strike="noStrike" cap="none" spc="68" baseline="0">
          <a:solidFill>
            <a:srgbClr val="FFFFFF"/>
          </a:solidFill>
          <a:uFillTx/>
          <a:latin typeface="+mj-lt"/>
          <a:ea typeface="+mj-ea"/>
          <a:cs typeface="+mj-cs"/>
          <a:sym typeface="Helvetica"/>
        </a:defRPr>
      </a:lvl3pPr>
      <a:lvl4pPr marL="333716" marR="0" indent="-162266" algn="l" defTabSz="457200" rtl="0" latinLnBrk="0">
        <a:lnSpc>
          <a:spcPct val="100000"/>
        </a:lnSpc>
        <a:spcBef>
          <a:spcPts val="1088"/>
        </a:spcBef>
        <a:spcAft>
          <a:spcPts val="0"/>
        </a:spcAft>
        <a:buClrTx/>
        <a:buSzPct val="100000"/>
        <a:buFontTx/>
        <a:buChar char="–"/>
        <a:tabLst/>
        <a:defRPr sz="1350" b="1" i="0" u="none" strike="noStrike" cap="none" spc="68" baseline="0">
          <a:solidFill>
            <a:srgbClr val="FFFFFF"/>
          </a:solidFill>
          <a:uFillTx/>
          <a:latin typeface="+mj-lt"/>
          <a:ea typeface="+mj-ea"/>
          <a:cs typeface="+mj-cs"/>
          <a:sym typeface="Helvetica"/>
        </a:defRPr>
      </a:lvl4pPr>
      <a:lvl5pPr marL="403196" marR="0" indent="-166858" algn="l" defTabSz="457200" rtl="0" latinLnBrk="0">
        <a:lnSpc>
          <a:spcPct val="100000"/>
        </a:lnSpc>
        <a:spcBef>
          <a:spcPts val="1088"/>
        </a:spcBef>
        <a:spcAft>
          <a:spcPts val="0"/>
        </a:spcAft>
        <a:buClrTx/>
        <a:buSzPct val="100000"/>
        <a:buFontTx/>
        <a:buChar char="»"/>
        <a:tabLst/>
        <a:defRPr sz="1350" b="1" i="0" u="none" strike="noStrike" cap="none" spc="68" baseline="0">
          <a:solidFill>
            <a:srgbClr val="FFFFFF"/>
          </a:solidFill>
          <a:uFillTx/>
          <a:latin typeface="+mj-lt"/>
          <a:ea typeface="+mj-ea"/>
          <a:cs typeface="+mj-cs"/>
          <a:sym typeface="Helvetica"/>
        </a:defRPr>
      </a:lvl5pPr>
      <a:lvl6pPr marL="1011554" marR="0" indent="-154304" algn="l" defTabSz="457200" rtl="0" latinLnBrk="0">
        <a:lnSpc>
          <a:spcPct val="100000"/>
        </a:lnSpc>
        <a:spcBef>
          <a:spcPts val="1088"/>
        </a:spcBef>
        <a:spcAft>
          <a:spcPts val="0"/>
        </a:spcAft>
        <a:buClrTx/>
        <a:buSzPct val="100000"/>
        <a:buFontTx/>
        <a:buChar char="•"/>
        <a:tabLst/>
        <a:defRPr sz="1350" b="1" i="0" u="none" strike="noStrike" cap="none" spc="68" baseline="0">
          <a:solidFill>
            <a:srgbClr val="FFFFFF"/>
          </a:solidFill>
          <a:uFillTx/>
          <a:latin typeface="+mj-lt"/>
          <a:ea typeface="+mj-ea"/>
          <a:cs typeface="+mj-cs"/>
          <a:sym typeface="Helvetica"/>
        </a:defRPr>
      </a:lvl6pPr>
      <a:lvl7pPr marL="1183004" marR="0" indent="-154304" algn="l" defTabSz="457200" rtl="0" latinLnBrk="0">
        <a:lnSpc>
          <a:spcPct val="100000"/>
        </a:lnSpc>
        <a:spcBef>
          <a:spcPts val="1088"/>
        </a:spcBef>
        <a:spcAft>
          <a:spcPts val="0"/>
        </a:spcAft>
        <a:buClrTx/>
        <a:buSzPct val="100000"/>
        <a:buFontTx/>
        <a:buChar char="•"/>
        <a:tabLst/>
        <a:defRPr sz="1350" b="1" i="0" u="none" strike="noStrike" cap="none" spc="68" baseline="0">
          <a:solidFill>
            <a:srgbClr val="FFFFFF"/>
          </a:solidFill>
          <a:uFillTx/>
          <a:latin typeface="+mj-lt"/>
          <a:ea typeface="+mj-ea"/>
          <a:cs typeface="+mj-cs"/>
          <a:sym typeface="Helvetica"/>
        </a:defRPr>
      </a:lvl7pPr>
      <a:lvl8pPr marL="1354455" marR="0" indent="-154304" algn="l" defTabSz="457200" rtl="0" latinLnBrk="0">
        <a:lnSpc>
          <a:spcPct val="100000"/>
        </a:lnSpc>
        <a:spcBef>
          <a:spcPts val="1088"/>
        </a:spcBef>
        <a:spcAft>
          <a:spcPts val="0"/>
        </a:spcAft>
        <a:buClrTx/>
        <a:buSzPct val="100000"/>
        <a:buFontTx/>
        <a:buChar char="•"/>
        <a:tabLst/>
        <a:defRPr sz="1350" b="1" i="0" u="none" strike="noStrike" cap="none" spc="68" baseline="0">
          <a:solidFill>
            <a:srgbClr val="FFFFFF"/>
          </a:solidFill>
          <a:uFillTx/>
          <a:latin typeface="+mj-lt"/>
          <a:ea typeface="+mj-ea"/>
          <a:cs typeface="+mj-cs"/>
          <a:sym typeface="Helvetica"/>
        </a:defRPr>
      </a:lvl8pPr>
      <a:lvl9pPr marL="1525905" marR="0" indent="-154305" algn="l" defTabSz="457200" rtl="0" latinLnBrk="0">
        <a:lnSpc>
          <a:spcPct val="100000"/>
        </a:lnSpc>
        <a:spcBef>
          <a:spcPts val="1088"/>
        </a:spcBef>
        <a:spcAft>
          <a:spcPts val="0"/>
        </a:spcAft>
        <a:buClrTx/>
        <a:buSzPct val="100000"/>
        <a:buFontTx/>
        <a:buChar char="•"/>
        <a:tabLst/>
        <a:defRPr sz="1350" b="1" i="0" u="none" strike="noStrike" cap="none" spc="68" baseline="0">
          <a:solidFill>
            <a:srgbClr val="FFFFFF"/>
          </a:solidFill>
          <a:uFillTx/>
          <a:latin typeface="+mj-lt"/>
          <a:ea typeface="+mj-ea"/>
          <a:cs typeface="+mj-cs"/>
          <a:sym typeface="Helvetica"/>
        </a:defRPr>
      </a:lvl9pPr>
    </p:bodyStyle>
    <p:otherStyle>
      <a:lvl1pPr marL="0" marR="0" indent="0" algn="r" defTabSz="309563" rtl="0" latinLnBrk="0">
        <a:lnSpc>
          <a:spcPct val="90000"/>
        </a:lnSpc>
        <a:spcBef>
          <a:spcPts val="0"/>
        </a:spcBef>
        <a:spcAft>
          <a:spcPts val="0"/>
        </a:spcAft>
        <a:buClrTx/>
        <a:buSzTx/>
        <a:buFontTx/>
        <a:buNone/>
        <a:tabLst/>
        <a:defRPr sz="563" b="0" i="0" u="none" strike="noStrike" cap="none" spc="281" baseline="0">
          <a:solidFill>
            <a:schemeClr val="tx1"/>
          </a:solidFill>
          <a:uFillTx/>
          <a:latin typeface="+mn-lt"/>
          <a:ea typeface="+mn-ea"/>
          <a:cs typeface="+mn-cs"/>
          <a:sym typeface="IBM Plex Sans Light"/>
        </a:defRPr>
      </a:lvl1pPr>
      <a:lvl2pPr marL="0" marR="0" indent="0" algn="r" defTabSz="309563" rtl="0" latinLnBrk="0">
        <a:lnSpc>
          <a:spcPct val="90000"/>
        </a:lnSpc>
        <a:spcBef>
          <a:spcPts val="0"/>
        </a:spcBef>
        <a:spcAft>
          <a:spcPts val="0"/>
        </a:spcAft>
        <a:buClrTx/>
        <a:buSzTx/>
        <a:buFontTx/>
        <a:buNone/>
        <a:tabLst/>
        <a:defRPr sz="563" b="0" i="0" u="none" strike="noStrike" cap="none" spc="281" baseline="0">
          <a:solidFill>
            <a:schemeClr val="tx1"/>
          </a:solidFill>
          <a:uFillTx/>
          <a:latin typeface="+mn-lt"/>
          <a:ea typeface="+mn-ea"/>
          <a:cs typeface="+mn-cs"/>
          <a:sym typeface="IBM Plex Sans Light"/>
        </a:defRPr>
      </a:lvl2pPr>
      <a:lvl3pPr marL="0" marR="0" indent="0" algn="r" defTabSz="309563" rtl="0" latinLnBrk="0">
        <a:lnSpc>
          <a:spcPct val="90000"/>
        </a:lnSpc>
        <a:spcBef>
          <a:spcPts val="0"/>
        </a:spcBef>
        <a:spcAft>
          <a:spcPts val="0"/>
        </a:spcAft>
        <a:buClrTx/>
        <a:buSzTx/>
        <a:buFontTx/>
        <a:buNone/>
        <a:tabLst/>
        <a:defRPr sz="563" b="0" i="0" u="none" strike="noStrike" cap="none" spc="281" baseline="0">
          <a:solidFill>
            <a:schemeClr val="tx1"/>
          </a:solidFill>
          <a:uFillTx/>
          <a:latin typeface="+mn-lt"/>
          <a:ea typeface="+mn-ea"/>
          <a:cs typeface="+mn-cs"/>
          <a:sym typeface="IBM Plex Sans Light"/>
        </a:defRPr>
      </a:lvl3pPr>
      <a:lvl4pPr marL="0" marR="0" indent="0" algn="r" defTabSz="309563" rtl="0" latinLnBrk="0">
        <a:lnSpc>
          <a:spcPct val="90000"/>
        </a:lnSpc>
        <a:spcBef>
          <a:spcPts val="0"/>
        </a:spcBef>
        <a:spcAft>
          <a:spcPts val="0"/>
        </a:spcAft>
        <a:buClrTx/>
        <a:buSzTx/>
        <a:buFontTx/>
        <a:buNone/>
        <a:tabLst/>
        <a:defRPr sz="563" b="0" i="0" u="none" strike="noStrike" cap="none" spc="281" baseline="0">
          <a:solidFill>
            <a:schemeClr val="tx1"/>
          </a:solidFill>
          <a:uFillTx/>
          <a:latin typeface="+mn-lt"/>
          <a:ea typeface="+mn-ea"/>
          <a:cs typeface="+mn-cs"/>
          <a:sym typeface="IBM Plex Sans Light"/>
        </a:defRPr>
      </a:lvl4pPr>
      <a:lvl5pPr marL="0" marR="0" indent="0" algn="r" defTabSz="309563" rtl="0" latinLnBrk="0">
        <a:lnSpc>
          <a:spcPct val="90000"/>
        </a:lnSpc>
        <a:spcBef>
          <a:spcPts val="0"/>
        </a:spcBef>
        <a:spcAft>
          <a:spcPts val="0"/>
        </a:spcAft>
        <a:buClrTx/>
        <a:buSzTx/>
        <a:buFontTx/>
        <a:buNone/>
        <a:tabLst/>
        <a:defRPr sz="563" b="0" i="0" u="none" strike="noStrike" cap="none" spc="281" baseline="0">
          <a:solidFill>
            <a:schemeClr val="tx1"/>
          </a:solidFill>
          <a:uFillTx/>
          <a:latin typeface="+mn-lt"/>
          <a:ea typeface="+mn-ea"/>
          <a:cs typeface="+mn-cs"/>
          <a:sym typeface="IBM Plex Sans Light"/>
        </a:defRPr>
      </a:lvl5pPr>
      <a:lvl6pPr marL="0" marR="0" indent="0" algn="r" defTabSz="309563" rtl="0" latinLnBrk="0">
        <a:lnSpc>
          <a:spcPct val="90000"/>
        </a:lnSpc>
        <a:spcBef>
          <a:spcPts val="0"/>
        </a:spcBef>
        <a:spcAft>
          <a:spcPts val="0"/>
        </a:spcAft>
        <a:buClrTx/>
        <a:buSzTx/>
        <a:buFontTx/>
        <a:buNone/>
        <a:tabLst/>
        <a:defRPr sz="563" b="0" i="0" u="none" strike="noStrike" cap="none" spc="281" baseline="0">
          <a:solidFill>
            <a:schemeClr val="tx1"/>
          </a:solidFill>
          <a:uFillTx/>
          <a:latin typeface="+mn-lt"/>
          <a:ea typeface="+mn-ea"/>
          <a:cs typeface="+mn-cs"/>
          <a:sym typeface="IBM Plex Sans Light"/>
        </a:defRPr>
      </a:lvl6pPr>
      <a:lvl7pPr marL="0" marR="0" indent="0" algn="r" defTabSz="309563" rtl="0" latinLnBrk="0">
        <a:lnSpc>
          <a:spcPct val="90000"/>
        </a:lnSpc>
        <a:spcBef>
          <a:spcPts val="0"/>
        </a:spcBef>
        <a:spcAft>
          <a:spcPts val="0"/>
        </a:spcAft>
        <a:buClrTx/>
        <a:buSzTx/>
        <a:buFontTx/>
        <a:buNone/>
        <a:tabLst/>
        <a:defRPr sz="563" b="0" i="0" u="none" strike="noStrike" cap="none" spc="281" baseline="0">
          <a:solidFill>
            <a:schemeClr val="tx1"/>
          </a:solidFill>
          <a:uFillTx/>
          <a:latin typeface="+mn-lt"/>
          <a:ea typeface="+mn-ea"/>
          <a:cs typeface="+mn-cs"/>
          <a:sym typeface="IBM Plex Sans Light"/>
        </a:defRPr>
      </a:lvl7pPr>
      <a:lvl8pPr marL="0" marR="0" indent="0" algn="r" defTabSz="309563" rtl="0" latinLnBrk="0">
        <a:lnSpc>
          <a:spcPct val="90000"/>
        </a:lnSpc>
        <a:spcBef>
          <a:spcPts val="0"/>
        </a:spcBef>
        <a:spcAft>
          <a:spcPts val="0"/>
        </a:spcAft>
        <a:buClrTx/>
        <a:buSzTx/>
        <a:buFontTx/>
        <a:buNone/>
        <a:tabLst/>
        <a:defRPr sz="563" b="0" i="0" u="none" strike="noStrike" cap="none" spc="281" baseline="0">
          <a:solidFill>
            <a:schemeClr val="tx1"/>
          </a:solidFill>
          <a:uFillTx/>
          <a:latin typeface="+mn-lt"/>
          <a:ea typeface="+mn-ea"/>
          <a:cs typeface="+mn-cs"/>
          <a:sym typeface="IBM Plex Sans Light"/>
        </a:defRPr>
      </a:lvl8pPr>
      <a:lvl9pPr marL="0" marR="0" indent="0" algn="r" defTabSz="309563" rtl="0" latinLnBrk="0">
        <a:lnSpc>
          <a:spcPct val="90000"/>
        </a:lnSpc>
        <a:spcBef>
          <a:spcPts val="0"/>
        </a:spcBef>
        <a:spcAft>
          <a:spcPts val="0"/>
        </a:spcAft>
        <a:buClrTx/>
        <a:buSzTx/>
        <a:buFontTx/>
        <a:buNone/>
        <a:tabLst/>
        <a:defRPr sz="563" b="0" i="0" u="none" strike="noStrike" cap="none" spc="281" baseline="0">
          <a:solidFill>
            <a:schemeClr val="tx1"/>
          </a:solidFill>
          <a:uFillTx/>
          <a:latin typeface="+mn-lt"/>
          <a:ea typeface="+mn-ea"/>
          <a:cs typeface="+mn-cs"/>
          <a:sym typeface="IBM Plex Sans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22.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hyperlink" Target="https://cloud.ibm.com/account/resource-groups"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cloud.ibm.com/resources" TargetMode="External"/><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cloud.ibm.com/observe/activitytracker" TargetMode="Externa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22.xml"/><Relationship Id="rId6" Type="http://schemas.openxmlformats.org/officeDocument/2006/relationships/hyperlink" Target="https://cloud.ibm.com/observe/activitytracker" TargetMode="External"/><Relationship Id="rId5" Type="http://schemas.openxmlformats.org/officeDocument/2006/relationships/image" Target="../media/image44.png"/><Relationship Id="rId4" Type="http://schemas.openxmlformats.org/officeDocument/2006/relationships/image" Target="../media/image43.sv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21.xml"/><Relationship Id="rId5" Type="http://schemas.openxmlformats.org/officeDocument/2006/relationships/hyperlink" Target="https://cloud.ibm.com/docs/account?topic=account-iamoverview" TargetMode="External"/><Relationship Id="rId4" Type="http://schemas.openxmlformats.org/officeDocument/2006/relationships/image" Target="../media/image46.sv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4.xml"/><Relationship Id="rId4" Type="http://schemas.openxmlformats.org/officeDocument/2006/relationships/hyperlink" Target="https://cloud.ibm.com/iam/users/invite_user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hyperlink" Target="https://cloud.ibm.com/billing/" TargetMode="External"/><Relationship Id="rId2" Type="http://schemas.openxmlformats.org/officeDocument/2006/relationships/image" Target="../media/image50.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cloud.ibm.com/billing/" TargetMode="External"/><Relationship Id="rId1" Type="http://schemas.openxmlformats.org/officeDocument/2006/relationships/slideLayout" Target="../slideLayouts/slideLayout19.xm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cloud.ibm.com/status?selected=status" TargetMode="Externa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www.ibm.com/cloud/blog/announcements" TargetMode="Externa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 Id="rId4" Type="http://schemas.openxmlformats.org/officeDocument/2006/relationships/hyperlink" Target="https://cloud.ibm.com/user/notification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hyperlink" Target="https://cloud.ibm.com/unifiedsupport/supportcenter" TargetMode="External"/><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hyperlink" Target="https://cloud.ibm.com/account/settings" TargetMode="External"/><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hyperlink" Target="https://cloud.ibm.com/shell" TargetMode="External"/><Relationship Id="rId2" Type="http://schemas.openxmlformats.org/officeDocument/2006/relationships/hyperlink" Target="https://github.com/IBM-Cloud/ibm-cloud-cli-release/releases/" TargetMode="External"/><Relationship Id="rId1" Type="http://schemas.openxmlformats.org/officeDocument/2006/relationships/slideLayout" Target="../slideLayouts/slideLayout16.xml"/><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github.com/IBM-Cloud/ibm-cloud-cli-release/releases/" TargetMode="Externa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8" Type="http://schemas.openxmlformats.org/officeDocument/2006/relationships/image" Target="../media/image70.tiff"/><Relationship Id="rId3" Type="http://schemas.openxmlformats.org/officeDocument/2006/relationships/image" Target="../media/image65.tiff"/><Relationship Id="rId7"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tiff"/></Relationships>
</file>

<file path=ppt/slides/_rels/slide5.xml.rels><?xml version="1.0" encoding="UTF-8" standalone="yes"?>
<Relationships xmlns="http://schemas.openxmlformats.org/package/2006/relationships"><Relationship Id="rId3" Type="http://schemas.openxmlformats.org/officeDocument/2006/relationships/hyperlink" Target="http://cloud.ibm.com/" TargetMode="External"/><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s://iam.eu-gb.cloud.ibm.com/identity/passcode"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74.png"/><Relationship Id="rId4" Type="http://schemas.openxmlformats.org/officeDocument/2006/relationships/image" Target="../media/image7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xml"/><Relationship Id="rId4" Type="http://schemas.openxmlformats.org/officeDocument/2006/relationships/hyperlink" Target="http://control.softlayer.com/"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vpn.fra02.softlayer.com/" TargetMode="External"/><Relationship Id="rId7" Type="http://schemas.openxmlformats.org/officeDocument/2006/relationships/image" Target="../media/image79.png"/><Relationship Id="rId2" Type="http://schemas.openxmlformats.org/officeDocument/2006/relationships/hyperlink" Target="https://www.softlayer.com/VPN-Access" TargetMode="External"/><Relationship Id="rId1" Type="http://schemas.openxmlformats.org/officeDocument/2006/relationships/slideLayout" Target="../slideLayouts/slideLayout1.xml"/><Relationship Id="rId6" Type="http://schemas.openxmlformats.org/officeDocument/2006/relationships/image" Target="../media/image78.tiff"/><Relationship Id="rId5" Type="http://schemas.openxmlformats.org/officeDocument/2006/relationships/hyperlink" Target="http://vpn.fra02.softlayer.com/" TargetMode="External"/><Relationship Id="rId4" Type="http://schemas.openxmlformats.org/officeDocument/2006/relationships/hyperlink" Target="https://apps.apple.com/us/app/motionpro-plus/id1218085720?mt=12" TargetMode="External"/></Relationships>
</file>

<file path=ppt/slides/_rels/slide6.xml.rels><?xml version="1.0" encoding="UTF-8" standalone="yes"?>
<Relationships xmlns="http://schemas.openxmlformats.org/package/2006/relationships"><Relationship Id="rId2" Type="http://schemas.openxmlformats.org/officeDocument/2006/relationships/hyperlink" Target="http://cloud.ibm.com/" TargetMode="Externa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8000">
              <a:srgbClr val="0F6FFF"/>
            </a:gs>
            <a:gs pos="75000">
              <a:srgbClr val="000000">
                <a:lumMod val="100000"/>
              </a:srgbClr>
            </a:gs>
          </a:gsLst>
          <a:lin ang="14615836" scaled="0"/>
        </a:gradFill>
        <a:effectLst/>
      </p:bgPr>
    </p:bg>
    <p:spTree>
      <p:nvGrpSpPr>
        <p:cNvPr id="1" name=""/>
        <p:cNvGrpSpPr/>
        <p:nvPr/>
      </p:nvGrpSpPr>
      <p:grpSpPr>
        <a:xfrm>
          <a:off x="0" y="0"/>
          <a:ext cx="0" cy="0"/>
          <a:chOff x="0" y="0"/>
          <a:chExt cx="0" cy="0"/>
        </a:xfrm>
      </p:grpSpPr>
      <p:pic>
        <p:nvPicPr>
          <p:cNvPr id="10667" name="BCK_PEG_[01].png" descr="BCK_PEG_[01].png"/>
          <p:cNvPicPr>
            <a:picLocks noChangeAspect="1"/>
          </p:cNvPicPr>
          <p:nvPr/>
        </p:nvPicPr>
        <p:blipFill>
          <a:blip r:embed="rId3"/>
          <a:stretch>
            <a:fillRect/>
          </a:stretch>
        </p:blipFill>
        <p:spPr>
          <a:xfrm>
            <a:off x="780065" y="4009084"/>
            <a:ext cx="307692" cy="272059"/>
          </a:xfrm>
          <a:prstGeom prst="rect">
            <a:avLst/>
          </a:prstGeom>
          <a:ln w="12700">
            <a:miter lim="400000"/>
          </a:ln>
        </p:spPr>
      </p:pic>
      <p:sp>
        <p:nvSpPr>
          <p:cNvPr id="10668" name="Rectangle"/>
          <p:cNvSpPr/>
          <p:nvPr/>
        </p:nvSpPr>
        <p:spPr>
          <a:xfrm>
            <a:off x="596051" y="557204"/>
            <a:ext cx="1320800" cy="61688"/>
          </a:xfrm>
          <a:prstGeom prst="rect">
            <a:avLst/>
          </a:prstGeom>
          <a:solidFill>
            <a:srgbClr val="1C73FB"/>
          </a:solidFill>
          <a:ln w="12700">
            <a:miter lim="400000"/>
          </a:ln>
        </p:spPr>
        <p:txBody>
          <a:bodyPr lIns="20091" tIns="20091" rIns="20091" bIns="20091" anchor="ctr"/>
          <a:lstStyle/>
          <a:p>
            <a:pPr defTabSz="309563" fontAlgn="auto" hangingPunct="0">
              <a:lnSpc>
                <a:spcPct val="90000"/>
              </a:lnSpc>
              <a:spcBef>
                <a:spcPts val="0"/>
              </a:spcBef>
              <a:spcAft>
                <a:spcPts val="0"/>
              </a:spcAft>
              <a:defRPr sz="3600" b="1" spc="792">
                <a:solidFill>
                  <a:srgbClr val="26465B"/>
                </a:solidFill>
              </a:defRPr>
            </a:pPr>
            <a:endParaRPr sz="2700" b="1" kern="0" spc="297">
              <a:solidFill>
                <a:srgbClr val="26465B"/>
              </a:solidFill>
              <a:latin typeface="Helvetica"/>
              <a:ea typeface="Helvetica Neue"/>
              <a:cs typeface="Helvetica Neue"/>
              <a:sym typeface="Helvetica"/>
            </a:endParaRPr>
          </a:p>
        </p:txBody>
      </p:sp>
      <p:sp>
        <p:nvSpPr>
          <p:cNvPr id="10669" name="HYBRID CLOUD PRESENTATION TEMPLATE"/>
          <p:cNvSpPr txBox="1"/>
          <p:nvPr/>
        </p:nvSpPr>
        <p:spPr>
          <a:xfrm>
            <a:off x="596051" y="1223761"/>
            <a:ext cx="6667501" cy="27007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spAutoFit/>
          </a:bodyPr>
          <a:lstStyle/>
          <a:p>
            <a:pPr indent="23813" defTabSz="686014" fontAlgn="auto" hangingPunct="0">
              <a:spcBef>
                <a:spcPts val="0"/>
              </a:spcBef>
              <a:spcAft>
                <a:spcPts val="0"/>
              </a:spcAft>
              <a:defRPr sz="6600" spc="792">
                <a:solidFill>
                  <a:srgbClr val="FFFFFF"/>
                </a:solidFill>
              </a:defRPr>
            </a:pPr>
            <a:r>
              <a:rPr lang="en-US" sz="3200" kern="0" spc="297" dirty="0">
                <a:solidFill>
                  <a:srgbClr val="FFFFFF"/>
                </a:solidFill>
                <a:latin typeface="IBM Plex Sans" panose="020B0503050000000000" pitchFamily="34" charset="77"/>
                <a:ea typeface="Helvetica Neue"/>
                <a:cs typeface="Helvetica Neue"/>
                <a:sym typeface="Helvetica"/>
              </a:rPr>
              <a:t>Managed </a:t>
            </a:r>
            <a:r>
              <a:rPr lang="en-US" sz="3200" kern="0" spc="297" dirty="0" err="1">
                <a:solidFill>
                  <a:srgbClr val="FFFFFF"/>
                </a:solidFill>
                <a:latin typeface="IBM Plex Sans" panose="020B0503050000000000" pitchFamily="34" charset="77"/>
                <a:ea typeface="Helvetica Neue"/>
                <a:cs typeface="Helvetica Neue"/>
                <a:sym typeface="Helvetica"/>
              </a:rPr>
              <a:t>Redhat</a:t>
            </a:r>
            <a:r>
              <a:rPr lang="en-US" sz="3200" kern="0" spc="297" dirty="0">
                <a:solidFill>
                  <a:srgbClr val="FFFFFF"/>
                </a:solidFill>
                <a:latin typeface="IBM Plex Sans" panose="020B0503050000000000" pitchFamily="34" charset="77"/>
                <a:ea typeface="Helvetica Neue"/>
                <a:cs typeface="Helvetica Neue"/>
                <a:sym typeface="Helvetica"/>
              </a:rPr>
              <a:t> Openshift</a:t>
            </a:r>
          </a:p>
          <a:p>
            <a:pPr indent="23813" defTabSz="686014" fontAlgn="auto" hangingPunct="0">
              <a:spcBef>
                <a:spcPts val="0"/>
              </a:spcBef>
              <a:spcAft>
                <a:spcPts val="0"/>
              </a:spcAft>
              <a:defRPr sz="6600" spc="792">
                <a:solidFill>
                  <a:srgbClr val="FFFFFF"/>
                </a:solidFill>
              </a:defRPr>
            </a:pPr>
            <a:r>
              <a:rPr lang="en-US" sz="3200" kern="0" spc="297" dirty="0">
                <a:solidFill>
                  <a:srgbClr val="FFFFFF"/>
                </a:solidFill>
                <a:latin typeface="IBM Plex Sans" panose="020B0503050000000000" pitchFamily="34" charset="77"/>
                <a:ea typeface="Helvetica Neue"/>
                <a:cs typeface="Helvetica Neue"/>
                <a:sym typeface="Helvetica"/>
              </a:rPr>
              <a:t>by IBM Cloud on Azure using IBM Satellite</a:t>
            </a:r>
            <a:endParaRPr lang="en-US" sz="2475" kern="0" spc="297" dirty="0">
              <a:solidFill>
                <a:srgbClr val="FFFFFF"/>
              </a:solidFill>
              <a:latin typeface="IBM Plex Sans" panose="020B0503050000000000" pitchFamily="34" charset="77"/>
              <a:ea typeface="Helvetica Neue"/>
              <a:cs typeface="Helvetica Neue"/>
              <a:sym typeface="Helvetica"/>
            </a:endParaRPr>
          </a:p>
          <a:p>
            <a:pPr indent="23813" defTabSz="686014" fontAlgn="auto" hangingPunct="0">
              <a:spcBef>
                <a:spcPts val="0"/>
              </a:spcBef>
              <a:spcAft>
                <a:spcPts val="0"/>
              </a:spcAft>
              <a:defRPr sz="6600" spc="792">
                <a:solidFill>
                  <a:srgbClr val="FFFFFF"/>
                </a:solidFill>
              </a:defRPr>
            </a:pPr>
            <a:endParaRPr sz="4950" kern="0" spc="297" dirty="0">
              <a:solidFill>
                <a:srgbClr val="FFFFFF"/>
              </a:solidFill>
              <a:latin typeface="IBM Plex Sans" panose="020B0503050000000000" pitchFamily="34" charset="77"/>
              <a:ea typeface="Helvetica Neue"/>
              <a:cs typeface="Helvetica Neue"/>
              <a:sym typeface="Helvetica"/>
            </a:endParaRPr>
          </a:p>
          <a:p>
            <a:pPr indent="23813" defTabSz="686014" fontAlgn="auto" hangingPunct="0">
              <a:spcBef>
                <a:spcPts val="0"/>
              </a:spcBef>
              <a:spcAft>
                <a:spcPts val="0"/>
              </a:spcAft>
              <a:defRPr sz="3600" spc="792">
                <a:solidFill>
                  <a:srgbClr val="FFFFFF"/>
                </a:solidFill>
              </a:defRPr>
            </a:pPr>
            <a:r>
              <a:rPr lang="en-US" sz="1500" kern="0" spc="297" dirty="0">
                <a:solidFill>
                  <a:srgbClr val="FFFFFF"/>
                </a:solidFill>
                <a:latin typeface="IBM Plex Sans" panose="020B0503050000000000" pitchFamily="34" charset="77"/>
                <a:ea typeface="Helvetica Neue"/>
                <a:cs typeface="Helvetica Neue"/>
                <a:sym typeface="Helvetica"/>
              </a:rPr>
              <a:t>Vann Lam</a:t>
            </a:r>
          </a:p>
          <a:p>
            <a:pPr indent="23813" defTabSz="686014" fontAlgn="auto" hangingPunct="0">
              <a:spcBef>
                <a:spcPts val="0"/>
              </a:spcBef>
              <a:spcAft>
                <a:spcPts val="0"/>
              </a:spcAft>
              <a:defRPr sz="3600" spc="792">
                <a:solidFill>
                  <a:srgbClr val="FFFFFF"/>
                </a:solidFill>
              </a:defRPr>
            </a:pPr>
            <a:r>
              <a:rPr lang="en-US" sz="1500" kern="0" spc="297" dirty="0">
                <a:solidFill>
                  <a:srgbClr val="FFFFFF"/>
                </a:solidFill>
                <a:latin typeface="IBM Plex Sans" panose="020B0503050000000000" pitchFamily="34" charset="77"/>
                <a:ea typeface="Helvetica Neue"/>
                <a:cs typeface="Helvetica Neue"/>
                <a:sym typeface="Helvetica"/>
              </a:rPr>
              <a:t>Last update: 2022-05</a:t>
            </a:r>
          </a:p>
        </p:txBody>
      </p:sp>
      <p:sp>
        <p:nvSpPr>
          <p:cNvPr id="10670" name="IBM Design | Hybrid cloud"/>
          <p:cNvSpPr txBox="1"/>
          <p:nvPr/>
        </p:nvSpPr>
        <p:spPr>
          <a:xfrm>
            <a:off x="576540" y="4670421"/>
            <a:ext cx="6667501" cy="155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110000"/>
              </a:lnSpc>
              <a:defRPr sz="2600" spc="130">
                <a:solidFill>
                  <a:srgbClr val="FFFFFF"/>
                </a:solidFill>
              </a:defRPr>
            </a:lvl1pPr>
          </a:lstStyle>
          <a:p>
            <a:pPr indent="23813" defTabSz="686014" fontAlgn="auto" hangingPunct="0">
              <a:spcBef>
                <a:spcPts val="0"/>
              </a:spcBef>
              <a:spcAft>
                <a:spcPts val="0"/>
              </a:spcAft>
            </a:pPr>
            <a:r>
              <a:rPr sz="975" kern="0" spc="49" dirty="0">
                <a:latin typeface="IBM Plex Sans" panose="020B0503050000000000" pitchFamily="34" charset="77"/>
                <a:ea typeface="Helvetica Neue"/>
                <a:cs typeface="Helvetica Neue"/>
                <a:sym typeface="Helvetica"/>
              </a:rPr>
              <a:t>© 20</a:t>
            </a:r>
            <a:r>
              <a:rPr lang="en-US" sz="975" kern="0" spc="49" dirty="0">
                <a:latin typeface="IBM Plex Sans" panose="020B0503050000000000" pitchFamily="34" charset="77"/>
                <a:ea typeface="Helvetica Neue"/>
                <a:cs typeface="Helvetica Neue"/>
                <a:sym typeface="Helvetica"/>
              </a:rPr>
              <a:t>22</a:t>
            </a:r>
            <a:r>
              <a:rPr sz="975" kern="0" spc="49" dirty="0">
                <a:latin typeface="IBM Plex Sans" panose="020B0503050000000000" pitchFamily="34" charset="77"/>
                <a:ea typeface="Helvetica Neue"/>
                <a:cs typeface="Helvetica Neue"/>
                <a:sym typeface="Helvetica"/>
              </a:rPr>
              <a:t> IBM Corporation</a:t>
            </a:r>
          </a:p>
        </p:txBody>
      </p:sp>
      <p:sp>
        <p:nvSpPr>
          <p:cNvPr id="10671" name="HEADLINE"/>
          <p:cNvSpPr txBox="1"/>
          <p:nvPr/>
        </p:nvSpPr>
        <p:spPr>
          <a:xfrm>
            <a:off x="596051" y="713519"/>
            <a:ext cx="6499265" cy="2020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a:solidFill>
                  <a:srgbClr val="FFFFFF"/>
                </a:solidFill>
              </a:defRPr>
            </a:lvl1pPr>
          </a:lstStyle>
          <a:p>
            <a:pPr indent="23813" defTabSz="686014" fontAlgn="auto" hangingPunct="0">
              <a:spcBef>
                <a:spcPts val="0"/>
              </a:spcBef>
              <a:spcAft>
                <a:spcPts val="0"/>
              </a:spcAft>
            </a:pPr>
            <a:r>
              <a:rPr sz="1313" kern="0" dirty="0">
                <a:latin typeface="IBM Plex Sans" panose="020B0503050000000000" pitchFamily="34" charset="77"/>
                <a:ea typeface="Helvetica Neue"/>
                <a:cs typeface="Helvetica Neue"/>
                <a:sym typeface="Helvetica"/>
              </a:rPr>
              <a:t>IBM CLOUD</a:t>
            </a:r>
          </a:p>
        </p:txBody>
      </p:sp>
      <p:pic>
        <p:nvPicPr>
          <p:cNvPr id="10672" name="BCK_PEG_[01].png" descr="BCK_PEG_[01].png"/>
          <p:cNvPicPr>
            <a:picLocks noChangeAspect="1"/>
          </p:cNvPicPr>
          <p:nvPr/>
        </p:nvPicPr>
        <p:blipFill>
          <a:blip r:embed="rId3">
            <a:alphaModFix amt="26468"/>
          </a:blip>
          <a:stretch>
            <a:fillRect/>
          </a:stretch>
        </p:blipFill>
        <p:spPr>
          <a:xfrm>
            <a:off x="5712232" y="2238652"/>
            <a:ext cx="3063618" cy="2708825"/>
          </a:xfrm>
          <a:prstGeom prst="rect">
            <a:avLst/>
          </a:prstGeom>
          <a:ln w="12700">
            <a:miter lim="400000"/>
          </a:ln>
        </p:spPr>
      </p:pic>
      <p:sp>
        <p:nvSpPr>
          <p:cNvPr id="2" name="Slide Number Placeholder 1">
            <a:extLst>
              <a:ext uri="{FF2B5EF4-FFF2-40B4-BE49-F238E27FC236}">
                <a16:creationId xmlns:a16="http://schemas.microsoft.com/office/drawing/2014/main" id="{989A222C-030F-214C-8440-2217B8509CB6}"/>
              </a:ext>
            </a:extLst>
          </p:cNvPr>
          <p:cNvSpPr>
            <a:spLocks noGrp="1"/>
          </p:cNvSpPr>
          <p:nvPr>
            <p:ph type="sldNum" sz="quarter" idx="2"/>
          </p:nvPr>
        </p:nvSpPr>
        <p:spPr>
          <a:xfrm>
            <a:off x="4397492" y="2408138"/>
            <a:ext cx="60209" cy="83549"/>
          </a:xfrm>
        </p:spPr>
        <p:txBody>
          <a:bodyPr/>
          <a:lstStyle/>
          <a:p>
            <a:pPr fontAlgn="auto" hangingPunct="0">
              <a:spcBef>
                <a:spcPts val="0"/>
              </a:spcBef>
              <a:spcAft>
                <a:spcPts val="0"/>
              </a:spcAft>
            </a:pPr>
            <a:fld id="{86CB4B4D-7CA3-9044-876B-883B54F8677D}" type="slidenum">
              <a:rPr lang="en-US" kern="0">
                <a:latin typeface="Helvetica"/>
              </a:rPr>
              <a:pPr fontAlgn="auto" hangingPunct="0">
                <a:spcBef>
                  <a:spcPts val="0"/>
                </a:spcBef>
                <a:spcAft>
                  <a:spcPts val="0"/>
                </a:spcAft>
              </a:pPr>
              <a:t>1</a:t>
            </a:fld>
            <a:endParaRPr lang="en-US" kern="0">
              <a:latin typeface="Helvetica"/>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A62B0D2-CA86-AB41-BC2E-E0CAABF50082}"/>
              </a:ext>
            </a:extLst>
          </p:cNvPr>
          <p:cNvPicPr>
            <a:picLocks noChangeAspect="1"/>
          </p:cNvPicPr>
          <p:nvPr/>
        </p:nvPicPr>
        <p:blipFill>
          <a:blip r:embed="rId2"/>
          <a:stretch>
            <a:fillRect/>
          </a:stretch>
        </p:blipFill>
        <p:spPr>
          <a:xfrm>
            <a:off x="2279905" y="939610"/>
            <a:ext cx="4309171" cy="3103526"/>
          </a:xfrm>
          <a:prstGeom prst="rect">
            <a:avLst/>
          </a:prstGeom>
        </p:spPr>
      </p:pic>
      <p:sp>
        <p:nvSpPr>
          <p:cNvPr id="2" name="Slide Number Placeholder 1">
            <a:extLst>
              <a:ext uri="{FF2B5EF4-FFF2-40B4-BE49-F238E27FC236}">
                <a16:creationId xmlns:a16="http://schemas.microsoft.com/office/drawing/2014/main" id="{44173EAA-1176-BA46-9B28-CCC85BCE5289}"/>
              </a:ext>
            </a:extLst>
          </p:cNvPr>
          <p:cNvSpPr>
            <a:spLocks noGrp="1"/>
          </p:cNvSpPr>
          <p:nvPr>
            <p:ph type="sldNum" sz="quarter" idx="4"/>
          </p:nvPr>
        </p:nvSpPr>
        <p:spPr/>
        <p:txBody>
          <a:bodyPr/>
          <a:lstStyle/>
          <a:p>
            <a:fld id="{D0BE6F14-FF48-0F4F-A8AA-2E3F25371E4A}" type="slidenum">
              <a:rPr lang="en-US" smtClean="0"/>
              <a:pPr/>
              <a:t>10</a:t>
            </a:fld>
            <a:endParaRPr lang="en-US"/>
          </a:p>
        </p:txBody>
      </p:sp>
      <p:sp>
        <p:nvSpPr>
          <p:cNvPr id="3" name="Footer Placeholder 2">
            <a:extLst>
              <a:ext uri="{FF2B5EF4-FFF2-40B4-BE49-F238E27FC236}">
                <a16:creationId xmlns:a16="http://schemas.microsoft.com/office/drawing/2014/main" id="{46641B74-1DFF-A74E-918F-74D35477DFFC}"/>
              </a:ext>
            </a:extLst>
          </p:cNvPr>
          <p:cNvSpPr>
            <a:spLocks noGrp="1"/>
          </p:cNvSpPr>
          <p:nvPr>
            <p:ph type="ftr" sz="quarter" idx="3"/>
          </p:nvPr>
        </p:nvSpPr>
        <p:spPr/>
        <p:txBody>
          <a:bodyPr/>
          <a:lstStyle/>
          <a:p>
            <a:r>
              <a:rPr lang="de-DE" dirty="0"/>
              <a:t>IBM Cloud / © 2022 IBM Corporation</a:t>
            </a:r>
            <a:endParaRPr lang="en-US" dirty="0"/>
          </a:p>
        </p:txBody>
      </p:sp>
      <p:sp>
        <p:nvSpPr>
          <p:cNvPr id="4" name="Title 3">
            <a:extLst>
              <a:ext uri="{FF2B5EF4-FFF2-40B4-BE49-F238E27FC236}">
                <a16:creationId xmlns:a16="http://schemas.microsoft.com/office/drawing/2014/main" id="{2068D409-A1C9-6048-9365-19B4659FC2F3}"/>
              </a:ext>
            </a:extLst>
          </p:cNvPr>
          <p:cNvSpPr>
            <a:spLocks noGrp="1"/>
          </p:cNvSpPr>
          <p:nvPr>
            <p:ph type="title"/>
          </p:nvPr>
        </p:nvSpPr>
        <p:spPr/>
        <p:txBody>
          <a:bodyPr>
            <a:normAutofit fontScale="90000"/>
          </a:bodyPr>
          <a:lstStyle/>
          <a:p>
            <a:r>
              <a:rPr lang="en-US" dirty="0"/>
              <a:t>Enter Azure credentials</a:t>
            </a:r>
          </a:p>
        </p:txBody>
      </p:sp>
      <p:sp>
        <p:nvSpPr>
          <p:cNvPr id="8" name="Pentagon 7">
            <a:extLst>
              <a:ext uri="{FF2B5EF4-FFF2-40B4-BE49-F238E27FC236}">
                <a16:creationId xmlns:a16="http://schemas.microsoft.com/office/drawing/2014/main" id="{CBD16CC7-44A4-0E4E-B8B1-E20FA2C9FEEE}"/>
              </a:ext>
            </a:extLst>
          </p:cNvPr>
          <p:cNvSpPr/>
          <p:nvPr/>
        </p:nvSpPr>
        <p:spPr>
          <a:xfrm flipH="1">
            <a:off x="6853818" y="3673808"/>
            <a:ext cx="711957" cy="369328"/>
          </a:xfrm>
          <a:prstGeom prst="homePlate">
            <a:avLst/>
          </a:prstGeom>
          <a:solidFill>
            <a:srgbClr val="FFC000"/>
          </a:solidFill>
          <a:ln w="25400" cap="flat">
            <a:solidFill>
              <a:srgbClr val="FFC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chemeClr val="accent4"/>
                </a:solidFill>
                <a:effectLst/>
                <a:uFillTx/>
                <a:latin typeface="+mj-lt"/>
                <a:ea typeface="+mj-ea"/>
                <a:cs typeface="+mj-cs"/>
                <a:sym typeface="Calibri"/>
              </a:rPr>
              <a:t>2</a:t>
            </a:r>
          </a:p>
        </p:txBody>
      </p:sp>
      <p:sp>
        <p:nvSpPr>
          <p:cNvPr id="13" name="Pentagon 12">
            <a:extLst>
              <a:ext uri="{FF2B5EF4-FFF2-40B4-BE49-F238E27FC236}">
                <a16:creationId xmlns:a16="http://schemas.microsoft.com/office/drawing/2014/main" id="{48004023-4FFA-2D47-8277-E313F9D4835C}"/>
              </a:ext>
            </a:extLst>
          </p:cNvPr>
          <p:cNvSpPr/>
          <p:nvPr/>
        </p:nvSpPr>
        <p:spPr>
          <a:xfrm>
            <a:off x="1360450" y="2901798"/>
            <a:ext cx="758282" cy="369328"/>
          </a:xfrm>
          <a:prstGeom prst="homePlate">
            <a:avLst/>
          </a:prstGeom>
          <a:solidFill>
            <a:srgbClr val="FFC000"/>
          </a:solidFill>
          <a:ln w="25400" cap="flat">
            <a:solidFill>
              <a:srgbClr val="FFC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b="1" dirty="0">
                <a:solidFill>
                  <a:schemeClr val="accent4"/>
                </a:solidFill>
                <a:latin typeface="+mj-lt"/>
                <a:ea typeface="+mj-ea"/>
                <a:cs typeface="+mj-cs"/>
                <a:sym typeface="Calibri"/>
              </a:rPr>
              <a:t>1</a:t>
            </a:r>
            <a:endParaRPr kumimoji="0" lang="en-US" sz="1800" b="1" i="0" u="none" strike="noStrike" cap="none" spc="0" normalizeH="0" baseline="0" dirty="0">
              <a:ln>
                <a:noFill/>
              </a:ln>
              <a:solidFill>
                <a:schemeClr val="accent4"/>
              </a:solidFill>
              <a:effectLst/>
              <a:uFillTx/>
              <a:latin typeface="+mj-lt"/>
              <a:ea typeface="+mj-ea"/>
              <a:cs typeface="+mj-cs"/>
              <a:sym typeface="Calibri"/>
            </a:endParaRPr>
          </a:p>
        </p:txBody>
      </p:sp>
      <p:sp>
        <p:nvSpPr>
          <p:cNvPr id="7" name="Rectangle 6">
            <a:extLst>
              <a:ext uri="{FF2B5EF4-FFF2-40B4-BE49-F238E27FC236}">
                <a16:creationId xmlns:a16="http://schemas.microsoft.com/office/drawing/2014/main" id="{BDF55A58-51E3-E541-8950-2CC2157EDAD5}"/>
              </a:ext>
            </a:extLst>
          </p:cNvPr>
          <p:cNvSpPr/>
          <p:nvPr/>
        </p:nvSpPr>
        <p:spPr>
          <a:xfrm>
            <a:off x="2330554" y="2641039"/>
            <a:ext cx="2709797" cy="243410"/>
          </a:xfrm>
          <a:prstGeom prst="rect">
            <a:avLst/>
          </a:prstGeom>
          <a:noFill/>
          <a:ln w="28575" cap="flat">
            <a:solidFill>
              <a:srgbClr val="FFC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14" name="Rectangle 13">
            <a:extLst>
              <a:ext uri="{FF2B5EF4-FFF2-40B4-BE49-F238E27FC236}">
                <a16:creationId xmlns:a16="http://schemas.microsoft.com/office/drawing/2014/main" id="{9073A8D1-5C87-C34C-92EA-C430A656E8BC}"/>
              </a:ext>
            </a:extLst>
          </p:cNvPr>
          <p:cNvSpPr/>
          <p:nvPr/>
        </p:nvSpPr>
        <p:spPr>
          <a:xfrm>
            <a:off x="2330553" y="3220382"/>
            <a:ext cx="2709797" cy="243410"/>
          </a:xfrm>
          <a:prstGeom prst="rect">
            <a:avLst/>
          </a:prstGeom>
          <a:noFill/>
          <a:ln w="28575" cap="flat">
            <a:solidFill>
              <a:srgbClr val="FFC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15" name="Rectangle 14">
            <a:extLst>
              <a:ext uri="{FF2B5EF4-FFF2-40B4-BE49-F238E27FC236}">
                <a16:creationId xmlns:a16="http://schemas.microsoft.com/office/drawing/2014/main" id="{0DD6C8E3-E5DE-E247-9B6F-F33FF680EB07}"/>
              </a:ext>
            </a:extLst>
          </p:cNvPr>
          <p:cNvSpPr/>
          <p:nvPr/>
        </p:nvSpPr>
        <p:spPr>
          <a:xfrm>
            <a:off x="2330553" y="3736767"/>
            <a:ext cx="2709797" cy="243410"/>
          </a:xfrm>
          <a:prstGeom prst="rect">
            <a:avLst/>
          </a:prstGeom>
          <a:noFill/>
          <a:ln w="28575" cap="flat">
            <a:solidFill>
              <a:srgbClr val="FFC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12" name="Rectangle 11">
            <a:extLst>
              <a:ext uri="{FF2B5EF4-FFF2-40B4-BE49-F238E27FC236}">
                <a16:creationId xmlns:a16="http://schemas.microsoft.com/office/drawing/2014/main" id="{4C68B7FC-7EBE-5C40-B667-3DC1B7A04446}"/>
              </a:ext>
            </a:extLst>
          </p:cNvPr>
          <p:cNvSpPr/>
          <p:nvPr/>
        </p:nvSpPr>
        <p:spPr>
          <a:xfrm>
            <a:off x="5183091" y="3752223"/>
            <a:ext cx="1344089" cy="243410"/>
          </a:xfrm>
          <a:prstGeom prst="rect">
            <a:avLst/>
          </a:prstGeom>
          <a:noFill/>
          <a:ln w="28575" cap="flat">
            <a:solidFill>
              <a:srgbClr val="FFC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2091774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85F8F7-3B50-6241-9738-2B08F964A883}"/>
              </a:ext>
            </a:extLst>
          </p:cNvPr>
          <p:cNvPicPr>
            <a:picLocks noChangeAspect="1"/>
          </p:cNvPicPr>
          <p:nvPr/>
        </p:nvPicPr>
        <p:blipFill>
          <a:blip r:embed="rId2"/>
          <a:stretch>
            <a:fillRect/>
          </a:stretch>
        </p:blipFill>
        <p:spPr>
          <a:xfrm>
            <a:off x="1113514" y="739988"/>
            <a:ext cx="6993172" cy="3939335"/>
          </a:xfrm>
          <a:prstGeom prst="rect">
            <a:avLst/>
          </a:prstGeom>
        </p:spPr>
      </p:pic>
      <p:sp>
        <p:nvSpPr>
          <p:cNvPr id="2" name="Slide Number Placeholder 1">
            <a:extLst>
              <a:ext uri="{FF2B5EF4-FFF2-40B4-BE49-F238E27FC236}">
                <a16:creationId xmlns:a16="http://schemas.microsoft.com/office/drawing/2014/main" id="{44173EAA-1176-BA46-9B28-CCC85BCE5289}"/>
              </a:ext>
            </a:extLst>
          </p:cNvPr>
          <p:cNvSpPr>
            <a:spLocks noGrp="1"/>
          </p:cNvSpPr>
          <p:nvPr>
            <p:ph type="sldNum" sz="quarter" idx="4"/>
          </p:nvPr>
        </p:nvSpPr>
        <p:spPr/>
        <p:txBody>
          <a:bodyPr/>
          <a:lstStyle/>
          <a:p>
            <a:fld id="{D0BE6F14-FF48-0F4F-A8AA-2E3F25371E4A}" type="slidenum">
              <a:rPr lang="en-US" smtClean="0"/>
              <a:pPr/>
              <a:t>11</a:t>
            </a:fld>
            <a:endParaRPr lang="en-US" dirty="0"/>
          </a:p>
        </p:txBody>
      </p:sp>
      <p:sp>
        <p:nvSpPr>
          <p:cNvPr id="3" name="Footer Placeholder 2">
            <a:extLst>
              <a:ext uri="{FF2B5EF4-FFF2-40B4-BE49-F238E27FC236}">
                <a16:creationId xmlns:a16="http://schemas.microsoft.com/office/drawing/2014/main" id="{46641B74-1DFF-A74E-918F-74D35477DFFC}"/>
              </a:ext>
            </a:extLst>
          </p:cNvPr>
          <p:cNvSpPr>
            <a:spLocks noGrp="1"/>
          </p:cNvSpPr>
          <p:nvPr>
            <p:ph type="ftr" sz="quarter" idx="3"/>
          </p:nvPr>
        </p:nvSpPr>
        <p:spPr/>
        <p:txBody>
          <a:bodyPr/>
          <a:lstStyle/>
          <a:p>
            <a:r>
              <a:rPr lang="de-DE" dirty="0"/>
              <a:t>IBM Cloud / © 2022 IBM Corporation</a:t>
            </a:r>
            <a:endParaRPr lang="en-US" dirty="0"/>
          </a:p>
        </p:txBody>
      </p:sp>
      <p:sp>
        <p:nvSpPr>
          <p:cNvPr id="4" name="Title 3">
            <a:extLst>
              <a:ext uri="{FF2B5EF4-FFF2-40B4-BE49-F238E27FC236}">
                <a16:creationId xmlns:a16="http://schemas.microsoft.com/office/drawing/2014/main" id="{2068D409-A1C9-6048-9365-19B4659FC2F3}"/>
              </a:ext>
            </a:extLst>
          </p:cNvPr>
          <p:cNvSpPr>
            <a:spLocks noGrp="1"/>
          </p:cNvSpPr>
          <p:nvPr>
            <p:ph type="title"/>
          </p:nvPr>
        </p:nvSpPr>
        <p:spPr>
          <a:xfrm>
            <a:off x="190499" y="190678"/>
            <a:ext cx="6667501" cy="402153"/>
          </a:xfrm>
        </p:spPr>
        <p:txBody>
          <a:bodyPr>
            <a:normAutofit fontScale="90000"/>
          </a:bodyPr>
          <a:lstStyle/>
          <a:p>
            <a:r>
              <a:rPr lang="en-US" dirty="0"/>
              <a:t>Choose your VMs profile and Satellite location name and “Managed from” site</a:t>
            </a:r>
          </a:p>
        </p:txBody>
      </p:sp>
      <p:sp>
        <p:nvSpPr>
          <p:cNvPr id="8" name="Pentagon 7">
            <a:extLst>
              <a:ext uri="{FF2B5EF4-FFF2-40B4-BE49-F238E27FC236}">
                <a16:creationId xmlns:a16="http://schemas.microsoft.com/office/drawing/2014/main" id="{CBD16CC7-44A4-0E4E-B8B1-E20FA2C9FEEE}"/>
              </a:ext>
            </a:extLst>
          </p:cNvPr>
          <p:cNvSpPr/>
          <p:nvPr/>
        </p:nvSpPr>
        <p:spPr>
          <a:xfrm flipH="1">
            <a:off x="8014474" y="3761830"/>
            <a:ext cx="711957" cy="369328"/>
          </a:xfrm>
          <a:prstGeom prst="homePlate">
            <a:avLst/>
          </a:prstGeom>
          <a:solidFill>
            <a:srgbClr val="FFC000"/>
          </a:solidFill>
          <a:ln w="25400" cap="flat">
            <a:solidFill>
              <a:srgbClr val="FFC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b="1" dirty="0">
                <a:solidFill>
                  <a:schemeClr val="accent4"/>
                </a:solidFill>
                <a:latin typeface="+mj-lt"/>
                <a:ea typeface="+mj-ea"/>
                <a:cs typeface="+mj-cs"/>
                <a:sym typeface="Calibri"/>
              </a:rPr>
              <a:t>3</a:t>
            </a:r>
            <a:endParaRPr kumimoji="0" lang="en-US" sz="1800" b="1" i="0" u="none" strike="noStrike" cap="none" spc="0" normalizeH="0" baseline="0" dirty="0">
              <a:ln>
                <a:noFill/>
              </a:ln>
              <a:solidFill>
                <a:schemeClr val="accent4"/>
              </a:solidFill>
              <a:effectLst/>
              <a:uFillTx/>
              <a:latin typeface="+mj-lt"/>
              <a:ea typeface="+mj-ea"/>
              <a:cs typeface="+mj-cs"/>
              <a:sym typeface="Calibri"/>
            </a:endParaRPr>
          </a:p>
        </p:txBody>
      </p:sp>
      <p:sp>
        <p:nvSpPr>
          <p:cNvPr id="13" name="Pentagon 12">
            <a:extLst>
              <a:ext uri="{FF2B5EF4-FFF2-40B4-BE49-F238E27FC236}">
                <a16:creationId xmlns:a16="http://schemas.microsoft.com/office/drawing/2014/main" id="{48004023-4FFA-2D47-8277-E313F9D4835C}"/>
              </a:ext>
            </a:extLst>
          </p:cNvPr>
          <p:cNvSpPr/>
          <p:nvPr/>
        </p:nvSpPr>
        <p:spPr>
          <a:xfrm>
            <a:off x="228600" y="1780619"/>
            <a:ext cx="758282" cy="369328"/>
          </a:xfrm>
          <a:prstGeom prst="homePlate">
            <a:avLst/>
          </a:prstGeom>
          <a:solidFill>
            <a:srgbClr val="FFC000"/>
          </a:solidFill>
          <a:ln w="25400" cap="flat">
            <a:solidFill>
              <a:srgbClr val="FFC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b="1" dirty="0">
                <a:solidFill>
                  <a:schemeClr val="accent4"/>
                </a:solidFill>
                <a:latin typeface="+mj-lt"/>
                <a:ea typeface="+mj-ea"/>
                <a:cs typeface="+mj-cs"/>
                <a:sym typeface="Calibri"/>
              </a:rPr>
              <a:t>1</a:t>
            </a:r>
            <a:endParaRPr kumimoji="0" lang="en-US" sz="1800" b="1" i="0" u="none" strike="noStrike" cap="none" spc="0" normalizeH="0" baseline="0" dirty="0">
              <a:ln>
                <a:noFill/>
              </a:ln>
              <a:solidFill>
                <a:schemeClr val="accent4"/>
              </a:solidFill>
              <a:effectLst/>
              <a:uFillTx/>
              <a:latin typeface="+mj-lt"/>
              <a:ea typeface="+mj-ea"/>
              <a:cs typeface="+mj-cs"/>
              <a:sym typeface="Calibri"/>
            </a:endParaRPr>
          </a:p>
        </p:txBody>
      </p:sp>
      <p:sp>
        <p:nvSpPr>
          <p:cNvPr id="7" name="Rectangle 6">
            <a:extLst>
              <a:ext uri="{FF2B5EF4-FFF2-40B4-BE49-F238E27FC236}">
                <a16:creationId xmlns:a16="http://schemas.microsoft.com/office/drawing/2014/main" id="{BDF55A58-51E3-E541-8950-2CC2157EDAD5}"/>
              </a:ext>
            </a:extLst>
          </p:cNvPr>
          <p:cNvSpPr/>
          <p:nvPr/>
        </p:nvSpPr>
        <p:spPr>
          <a:xfrm>
            <a:off x="5553097" y="1884466"/>
            <a:ext cx="680275" cy="161634"/>
          </a:xfrm>
          <a:prstGeom prst="rect">
            <a:avLst/>
          </a:prstGeom>
          <a:noFill/>
          <a:ln w="28575" cap="flat">
            <a:solidFill>
              <a:srgbClr val="FFC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16" name="Rectangle 15">
            <a:extLst>
              <a:ext uri="{FF2B5EF4-FFF2-40B4-BE49-F238E27FC236}">
                <a16:creationId xmlns:a16="http://schemas.microsoft.com/office/drawing/2014/main" id="{F346485C-4671-F149-ABCD-D1F63CA35A85}"/>
              </a:ext>
            </a:extLst>
          </p:cNvPr>
          <p:cNvSpPr/>
          <p:nvPr/>
        </p:nvSpPr>
        <p:spPr>
          <a:xfrm>
            <a:off x="5553096" y="2805290"/>
            <a:ext cx="680275" cy="161634"/>
          </a:xfrm>
          <a:prstGeom prst="rect">
            <a:avLst/>
          </a:prstGeom>
          <a:noFill/>
          <a:ln w="28575" cap="flat">
            <a:solidFill>
              <a:srgbClr val="FFC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18" name="Pentagon 17">
            <a:extLst>
              <a:ext uri="{FF2B5EF4-FFF2-40B4-BE49-F238E27FC236}">
                <a16:creationId xmlns:a16="http://schemas.microsoft.com/office/drawing/2014/main" id="{CA4FD12D-D0AE-DD43-8142-21D230CD29EC}"/>
              </a:ext>
            </a:extLst>
          </p:cNvPr>
          <p:cNvSpPr/>
          <p:nvPr/>
        </p:nvSpPr>
        <p:spPr>
          <a:xfrm>
            <a:off x="228600" y="2782260"/>
            <a:ext cx="758282" cy="369328"/>
          </a:xfrm>
          <a:prstGeom prst="homePlate">
            <a:avLst/>
          </a:prstGeom>
          <a:solidFill>
            <a:srgbClr val="FFC000"/>
          </a:solidFill>
          <a:ln w="25400" cap="flat">
            <a:solidFill>
              <a:srgbClr val="FFC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chemeClr val="accent4"/>
                </a:solidFill>
                <a:effectLst/>
                <a:uFillTx/>
                <a:latin typeface="+mj-lt"/>
                <a:ea typeface="+mj-ea"/>
                <a:cs typeface="+mj-cs"/>
                <a:sym typeface="Calibri"/>
              </a:rPr>
              <a:t>2</a:t>
            </a:r>
          </a:p>
        </p:txBody>
      </p:sp>
    </p:spTree>
    <p:extLst>
      <p:ext uri="{BB962C8B-B14F-4D97-AF65-F5344CB8AC3E}">
        <p14:creationId xmlns:p14="http://schemas.microsoft.com/office/powerpoint/2010/main" val="414783771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173EAA-1176-BA46-9B28-CCC85BCE5289}"/>
              </a:ext>
            </a:extLst>
          </p:cNvPr>
          <p:cNvSpPr>
            <a:spLocks noGrp="1"/>
          </p:cNvSpPr>
          <p:nvPr>
            <p:ph type="sldNum" sz="quarter" idx="4"/>
          </p:nvPr>
        </p:nvSpPr>
        <p:spPr/>
        <p:txBody>
          <a:bodyPr/>
          <a:lstStyle/>
          <a:p>
            <a:fld id="{D0BE6F14-FF48-0F4F-A8AA-2E3F25371E4A}" type="slidenum">
              <a:rPr lang="en-US" smtClean="0"/>
              <a:pPr/>
              <a:t>12</a:t>
            </a:fld>
            <a:endParaRPr lang="en-US" dirty="0"/>
          </a:p>
        </p:txBody>
      </p:sp>
      <p:sp>
        <p:nvSpPr>
          <p:cNvPr id="3" name="Footer Placeholder 2">
            <a:extLst>
              <a:ext uri="{FF2B5EF4-FFF2-40B4-BE49-F238E27FC236}">
                <a16:creationId xmlns:a16="http://schemas.microsoft.com/office/drawing/2014/main" id="{46641B74-1DFF-A74E-918F-74D35477DFFC}"/>
              </a:ext>
            </a:extLst>
          </p:cNvPr>
          <p:cNvSpPr>
            <a:spLocks noGrp="1"/>
          </p:cNvSpPr>
          <p:nvPr>
            <p:ph type="ftr" sz="quarter" idx="3"/>
          </p:nvPr>
        </p:nvSpPr>
        <p:spPr/>
        <p:txBody>
          <a:bodyPr/>
          <a:lstStyle/>
          <a:p>
            <a:r>
              <a:rPr lang="de-DE" dirty="0"/>
              <a:t>IBM Cloud / © 2022 IBM Corporation</a:t>
            </a:r>
            <a:endParaRPr lang="en-US" dirty="0"/>
          </a:p>
        </p:txBody>
      </p:sp>
      <p:sp>
        <p:nvSpPr>
          <p:cNvPr id="4" name="Title 3">
            <a:extLst>
              <a:ext uri="{FF2B5EF4-FFF2-40B4-BE49-F238E27FC236}">
                <a16:creationId xmlns:a16="http://schemas.microsoft.com/office/drawing/2014/main" id="{2068D409-A1C9-6048-9365-19B4659FC2F3}"/>
              </a:ext>
            </a:extLst>
          </p:cNvPr>
          <p:cNvSpPr>
            <a:spLocks noGrp="1"/>
          </p:cNvSpPr>
          <p:nvPr>
            <p:ph type="title"/>
          </p:nvPr>
        </p:nvSpPr>
        <p:spPr>
          <a:xfrm>
            <a:off x="190499" y="190678"/>
            <a:ext cx="7823975" cy="402153"/>
          </a:xfrm>
        </p:spPr>
        <p:txBody>
          <a:bodyPr>
            <a:normAutofit fontScale="90000"/>
          </a:bodyPr>
          <a:lstStyle/>
          <a:p>
            <a:r>
              <a:rPr lang="en-US" dirty="0"/>
              <a:t>Back to location, location is available within 10 minutes</a:t>
            </a:r>
          </a:p>
        </p:txBody>
      </p:sp>
      <p:sp>
        <p:nvSpPr>
          <p:cNvPr id="13" name="Pentagon 12">
            <a:extLst>
              <a:ext uri="{FF2B5EF4-FFF2-40B4-BE49-F238E27FC236}">
                <a16:creationId xmlns:a16="http://schemas.microsoft.com/office/drawing/2014/main" id="{48004023-4FFA-2D47-8277-E313F9D4835C}"/>
              </a:ext>
            </a:extLst>
          </p:cNvPr>
          <p:cNvSpPr/>
          <p:nvPr/>
        </p:nvSpPr>
        <p:spPr>
          <a:xfrm>
            <a:off x="304801" y="2004430"/>
            <a:ext cx="758282" cy="369328"/>
          </a:xfrm>
          <a:prstGeom prst="homePlate">
            <a:avLst/>
          </a:prstGeom>
          <a:solidFill>
            <a:srgbClr val="FFC000"/>
          </a:solidFill>
          <a:ln w="25400" cap="flat">
            <a:solidFill>
              <a:srgbClr val="FFC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b="1" dirty="0">
                <a:solidFill>
                  <a:schemeClr val="accent4"/>
                </a:solidFill>
                <a:latin typeface="+mj-lt"/>
                <a:ea typeface="+mj-ea"/>
                <a:cs typeface="+mj-cs"/>
                <a:sym typeface="Calibri"/>
              </a:rPr>
              <a:t>1</a:t>
            </a:r>
            <a:endParaRPr kumimoji="0" lang="en-US" sz="1800" b="1" i="0" u="none" strike="noStrike" cap="none" spc="0" normalizeH="0" baseline="0" dirty="0">
              <a:ln>
                <a:noFill/>
              </a:ln>
              <a:solidFill>
                <a:schemeClr val="accent4"/>
              </a:solidFill>
              <a:effectLst/>
              <a:uFillTx/>
              <a:latin typeface="+mj-lt"/>
              <a:ea typeface="+mj-ea"/>
              <a:cs typeface="+mj-cs"/>
              <a:sym typeface="Calibri"/>
            </a:endParaRPr>
          </a:p>
        </p:txBody>
      </p:sp>
      <p:pic>
        <p:nvPicPr>
          <p:cNvPr id="6" name="Picture 5">
            <a:extLst>
              <a:ext uri="{FF2B5EF4-FFF2-40B4-BE49-F238E27FC236}">
                <a16:creationId xmlns:a16="http://schemas.microsoft.com/office/drawing/2014/main" id="{D145366A-5972-284C-BA91-2E973B08AECE}"/>
              </a:ext>
            </a:extLst>
          </p:cNvPr>
          <p:cNvPicPr>
            <a:picLocks noChangeAspect="1"/>
          </p:cNvPicPr>
          <p:nvPr/>
        </p:nvPicPr>
        <p:blipFill>
          <a:blip r:embed="rId2"/>
          <a:stretch>
            <a:fillRect/>
          </a:stretch>
        </p:blipFill>
        <p:spPr>
          <a:xfrm>
            <a:off x="1176918" y="755915"/>
            <a:ext cx="7456449" cy="1865667"/>
          </a:xfrm>
          <a:prstGeom prst="rect">
            <a:avLst/>
          </a:prstGeom>
        </p:spPr>
      </p:pic>
      <p:sp>
        <p:nvSpPr>
          <p:cNvPr id="7" name="Rectangle 6">
            <a:extLst>
              <a:ext uri="{FF2B5EF4-FFF2-40B4-BE49-F238E27FC236}">
                <a16:creationId xmlns:a16="http://schemas.microsoft.com/office/drawing/2014/main" id="{BDF55A58-51E3-E541-8950-2CC2157EDAD5}"/>
              </a:ext>
            </a:extLst>
          </p:cNvPr>
          <p:cNvSpPr/>
          <p:nvPr/>
        </p:nvSpPr>
        <p:spPr>
          <a:xfrm>
            <a:off x="2675153" y="2160665"/>
            <a:ext cx="5844379" cy="208330"/>
          </a:xfrm>
          <a:prstGeom prst="rect">
            <a:avLst/>
          </a:prstGeom>
          <a:noFill/>
          <a:ln w="28575" cap="flat">
            <a:solidFill>
              <a:srgbClr val="FFC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65558032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173EAA-1176-BA46-9B28-CCC85BCE5289}"/>
              </a:ext>
            </a:extLst>
          </p:cNvPr>
          <p:cNvSpPr>
            <a:spLocks noGrp="1"/>
          </p:cNvSpPr>
          <p:nvPr>
            <p:ph type="sldNum" sz="quarter" idx="4"/>
          </p:nvPr>
        </p:nvSpPr>
        <p:spPr/>
        <p:txBody>
          <a:bodyPr/>
          <a:lstStyle/>
          <a:p>
            <a:fld id="{D0BE6F14-FF48-0F4F-A8AA-2E3F25371E4A}" type="slidenum">
              <a:rPr lang="en-US" smtClean="0"/>
              <a:pPr/>
              <a:t>13</a:t>
            </a:fld>
            <a:endParaRPr lang="en-US" dirty="0"/>
          </a:p>
        </p:txBody>
      </p:sp>
      <p:sp>
        <p:nvSpPr>
          <p:cNvPr id="3" name="Footer Placeholder 2">
            <a:extLst>
              <a:ext uri="{FF2B5EF4-FFF2-40B4-BE49-F238E27FC236}">
                <a16:creationId xmlns:a16="http://schemas.microsoft.com/office/drawing/2014/main" id="{46641B74-1DFF-A74E-918F-74D35477DFFC}"/>
              </a:ext>
            </a:extLst>
          </p:cNvPr>
          <p:cNvSpPr>
            <a:spLocks noGrp="1"/>
          </p:cNvSpPr>
          <p:nvPr>
            <p:ph type="ftr" sz="quarter" idx="3"/>
          </p:nvPr>
        </p:nvSpPr>
        <p:spPr/>
        <p:txBody>
          <a:bodyPr/>
          <a:lstStyle/>
          <a:p>
            <a:r>
              <a:rPr lang="de-DE" dirty="0"/>
              <a:t>IBM Cloud / © 2022 IBM Corporation</a:t>
            </a:r>
            <a:endParaRPr lang="en-US" dirty="0"/>
          </a:p>
        </p:txBody>
      </p:sp>
      <p:sp>
        <p:nvSpPr>
          <p:cNvPr id="4" name="Title 3">
            <a:extLst>
              <a:ext uri="{FF2B5EF4-FFF2-40B4-BE49-F238E27FC236}">
                <a16:creationId xmlns:a16="http://schemas.microsoft.com/office/drawing/2014/main" id="{2068D409-A1C9-6048-9365-19B4659FC2F3}"/>
              </a:ext>
            </a:extLst>
          </p:cNvPr>
          <p:cNvSpPr>
            <a:spLocks noGrp="1"/>
          </p:cNvSpPr>
          <p:nvPr>
            <p:ph type="title"/>
          </p:nvPr>
        </p:nvSpPr>
        <p:spPr>
          <a:xfrm>
            <a:off x="190499" y="190678"/>
            <a:ext cx="7823975" cy="402153"/>
          </a:xfrm>
        </p:spPr>
        <p:txBody>
          <a:bodyPr>
            <a:normAutofit fontScale="90000"/>
          </a:bodyPr>
          <a:lstStyle/>
          <a:p>
            <a:r>
              <a:rPr lang="en-US" dirty="0"/>
              <a:t>Terraform script within Schematics</a:t>
            </a:r>
          </a:p>
        </p:txBody>
      </p:sp>
      <p:sp>
        <p:nvSpPr>
          <p:cNvPr id="13" name="Pentagon 12">
            <a:extLst>
              <a:ext uri="{FF2B5EF4-FFF2-40B4-BE49-F238E27FC236}">
                <a16:creationId xmlns:a16="http://schemas.microsoft.com/office/drawing/2014/main" id="{48004023-4FFA-2D47-8277-E313F9D4835C}"/>
              </a:ext>
            </a:extLst>
          </p:cNvPr>
          <p:cNvSpPr/>
          <p:nvPr/>
        </p:nvSpPr>
        <p:spPr>
          <a:xfrm>
            <a:off x="349406" y="2937587"/>
            <a:ext cx="758282" cy="369328"/>
          </a:xfrm>
          <a:prstGeom prst="homePlate">
            <a:avLst/>
          </a:prstGeom>
          <a:solidFill>
            <a:srgbClr val="FFC000"/>
          </a:solidFill>
          <a:ln w="25400" cap="flat">
            <a:solidFill>
              <a:srgbClr val="FFC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b="1" dirty="0">
                <a:solidFill>
                  <a:schemeClr val="accent4"/>
                </a:solidFill>
                <a:latin typeface="+mj-lt"/>
                <a:ea typeface="+mj-ea"/>
                <a:cs typeface="+mj-cs"/>
                <a:sym typeface="Calibri"/>
              </a:rPr>
              <a:t>1</a:t>
            </a:r>
            <a:endParaRPr kumimoji="0" lang="en-US" sz="1800" b="1" i="0" u="none" strike="noStrike" cap="none" spc="0" normalizeH="0" baseline="0" dirty="0">
              <a:ln>
                <a:noFill/>
              </a:ln>
              <a:solidFill>
                <a:schemeClr val="accent4"/>
              </a:solidFill>
              <a:effectLst/>
              <a:uFillTx/>
              <a:latin typeface="+mj-lt"/>
              <a:ea typeface="+mj-ea"/>
              <a:cs typeface="+mj-cs"/>
              <a:sym typeface="Calibri"/>
            </a:endParaRPr>
          </a:p>
        </p:txBody>
      </p:sp>
      <p:pic>
        <p:nvPicPr>
          <p:cNvPr id="5" name="Picture 4">
            <a:extLst>
              <a:ext uri="{FF2B5EF4-FFF2-40B4-BE49-F238E27FC236}">
                <a16:creationId xmlns:a16="http://schemas.microsoft.com/office/drawing/2014/main" id="{C23C78F5-A5FE-7449-8134-2567862E7AF0}"/>
              </a:ext>
            </a:extLst>
          </p:cNvPr>
          <p:cNvPicPr>
            <a:picLocks noChangeAspect="1"/>
          </p:cNvPicPr>
          <p:nvPr/>
        </p:nvPicPr>
        <p:blipFill>
          <a:blip r:embed="rId2"/>
          <a:stretch>
            <a:fillRect/>
          </a:stretch>
        </p:blipFill>
        <p:spPr>
          <a:xfrm>
            <a:off x="1175059" y="1012438"/>
            <a:ext cx="7062439" cy="2722640"/>
          </a:xfrm>
          <a:prstGeom prst="rect">
            <a:avLst/>
          </a:prstGeom>
        </p:spPr>
      </p:pic>
      <p:sp>
        <p:nvSpPr>
          <p:cNvPr id="7" name="Rectangle 6">
            <a:extLst>
              <a:ext uri="{FF2B5EF4-FFF2-40B4-BE49-F238E27FC236}">
                <a16:creationId xmlns:a16="http://schemas.microsoft.com/office/drawing/2014/main" id="{BDF55A58-51E3-E541-8950-2CC2157EDAD5}"/>
              </a:ext>
            </a:extLst>
          </p:cNvPr>
          <p:cNvSpPr/>
          <p:nvPr/>
        </p:nvSpPr>
        <p:spPr>
          <a:xfrm>
            <a:off x="2466998" y="3050316"/>
            <a:ext cx="759422" cy="143870"/>
          </a:xfrm>
          <a:prstGeom prst="rect">
            <a:avLst/>
          </a:prstGeom>
          <a:noFill/>
          <a:ln w="28575" cap="flat">
            <a:solidFill>
              <a:srgbClr val="FFC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6712315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173EAA-1176-BA46-9B28-CCC85BCE5289}"/>
              </a:ext>
            </a:extLst>
          </p:cNvPr>
          <p:cNvSpPr>
            <a:spLocks noGrp="1"/>
          </p:cNvSpPr>
          <p:nvPr>
            <p:ph type="sldNum" sz="quarter" idx="4"/>
          </p:nvPr>
        </p:nvSpPr>
        <p:spPr/>
        <p:txBody>
          <a:bodyPr/>
          <a:lstStyle/>
          <a:p>
            <a:fld id="{D0BE6F14-FF48-0F4F-A8AA-2E3F25371E4A}" type="slidenum">
              <a:rPr lang="en-US" smtClean="0"/>
              <a:pPr/>
              <a:t>14</a:t>
            </a:fld>
            <a:endParaRPr lang="en-US" dirty="0"/>
          </a:p>
        </p:txBody>
      </p:sp>
      <p:sp>
        <p:nvSpPr>
          <p:cNvPr id="3" name="Footer Placeholder 2">
            <a:extLst>
              <a:ext uri="{FF2B5EF4-FFF2-40B4-BE49-F238E27FC236}">
                <a16:creationId xmlns:a16="http://schemas.microsoft.com/office/drawing/2014/main" id="{46641B74-1DFF-A74E-918F-74D35477DFFC}"/>
              </a:ext>
            </a:extLst>
          </p:cNvPr>
          <p:cNvSpPr>
            <a:spLocks noGrp="1"/>
          </p:cNvSpPr>
          <p:nvPr>
            <p:ph type="ftr" sz="quarter" idx="3"/>
          </p:nvPr>
        </p:nvSpPr>
        <p:spPr/>
        <p:txBody>
          <a:bodyPr/>
          <a:lstStyle/>
          <a:p>
            <a:r>
              <a:rPr lang="de-DE" dirty="0"/>
              <a:t>IBM Cloud / © 2022 IBM Corporation</a:t>
            </a:r>
            <a:endParaRPr lang="en-US" dirty="0"/>
          </a:p>
        </p:txBody>
      </p:sp>
      <p:sp>
        <p:nvSpPr>
          <p:cNvPr id="4" name="Title 3">
            <a:extLst>
              <a:ext uri="{FF2B5EF4-FFF2-40B4-BE49-F238E27FC236}">
                <a16:creationId xmlns:a16="http://schemas.microsoft.com/office/drawing/2014/main" id="{2068D409-A1C9-6048-9365-19B4659FC2F3}"/>
              </a:ext>
            </a:extLst>
          </p:cNvPr>
          <p:cNvSpPr>
            <a:spLocks noGrp="1"/>
          </p:cNvSpPr>
          <p:nvPr>
            <p:ph type="title"/>
          </p:nvPr>
        </p:nvSpPr>
        <p:spPr>
          <a:xfrm>
            <a:off x="190499" y="190678"/>
            <a:ext cx="7823975" cy="402153"/>
          </a:xfrm>
        </p:spPr>
        <p:txBody>
          <a:bodyPr>
            <a:normAutofit fontScale="90000"/>
          </a:bodyPr>
          <a:lstStyle/>
          <a:p>
            <a:r>
              <a:rPr lang="en-US" dirty="0"/>
              <a:t>Terraform script within Schematics</a:t>
            </a:r>
          </a:p>
        </p:txBody>
      </p:sp>
      <p:sp>
        <p:nvSpPr>
          <p:cNvPr id="13" name="Pentagon 12">
            <a:extLst>
              <a:ext uri="{FF2B5EF4-FFF2-40B4-BE49-F238E27FC236}">
                <a16:creationId xmlns:a16="http://schemas.microsoft.com/office/drawing/2014/main" id="{48004023-4FFA-2D47-8277-E313F9D4835C}"/>
              </a:ext>
            </a:extLst>
          </p:cNvPr>
          <p:cNvSpPr/>
          <p:nvPr/>
        </p:nvSpPr>
        <p:spPr>
          <a:xfrm>
            <a:off x="369320" y="2899703"/>
            <a:ext cx="758282" cy="369328"/>
          </a:xfrm>
          <a:prstGeom prst="homePlate">
            <a:avLst/>
          </a:prstGeom>
          <a:solidFill>
            <a:srgbClr val="FFC000"/>
          </a:solidFill>
          <a:ln w="25400" cap="flat">
            <a:solidFill>
              <a:srgbClr val="FFC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b="1" dirty="0">
                <a:solidFill>
                  <a:schemeClr val="accent4"/>
                </a:solidFill>
                <a:latin typeface="+mj-lt"/>
                <a:ea typeface="+mj-ea"/>
                <a:cs typeface="+mj-cs"/>
                <a:sym typeface="Calibri"/>
              </a:rPr>
              <a:t>1</a:t>
            </a:r>
            <a:endParaRPr kumimoji="0" lang="en-US" sz="1800" b="1" i="0" u="none" strike="noStrike" cap="none" spc="0" normalizeH="0" baseline="0" dirty="0">
              <a:ln>
                <a:noFill/>
              </a:ln>
              <a:solidFill>
                <a:schemeClr val="accent4"/>
              </a:solidFill>
              <a:effectLst/>
              <a:uFillTx/>
              <a:latin typeface="+mj-lt"/>
              <a:ea typeface="+mj-ea"/>
              <a:cs typeface="+mj-cs"/>
              <a:sym typeface="Calibri"/>
            </a:endParaRPr>
          </a:p>
        </p:txBody>
      </p:sp>
      <p:pic>
        <p:nvPicPr>
          <p:cNvPr id="8" name="Picture 7">
            <a:extLst>
              <a:ext uri="{FF2B5EF4-FFF2-40B4-BE49-F238E27FC236}">
                <a16:creationId xmlns:a16="http://schemas.microsoft.com/office/drawing/2014/main" id="{48A26106-80A1-C147-8126-ADF85AAD7C39}"/>
              </a:ext>
            </a:extLst>
          </p:cNvPr>
          <p:cNvPicPr>
            <a:picLocks noChangeAspect="1"/>
          </p:cNvPicPr>
          <p:nvPr/>
        </p:nvPicPr>
        <p:blipFill>
          <a:blip r:embed="rId2"/>
          <a:stretch>
            <a:fillRect/>
          </a:stretch>
        </p:blipFill>
        <p:spPr>
          <a:xfrm>
            <a:off x="1200614" y="1106842"/>
            <a:ext cx="7574066" cy="2134445"/>
          </a:xfrm>
          <a:prstGeom prst="rect">
            <a:avLst/>
          </a:prstGeom>
        </p:spPr>
      </p:pic>
      <p:sp>
        <p:nvSpPr>
          <p:cNvPr id="7" name="Rectangle 6">
            <a:extLst>
              <a:ext uri="{FF2B5EF4-FFF2-40B4-BE49-F238E27FC236}">
                <a16:creationId xmlns:a16="http://schemas.microsoft.com/office/drawing/2014/main" id="{BDF55A58-51E3-E541-8950-2CC2157EDAD5}"/>
              </a:ext>
            </a:extLst>
          </p:cNvPr>
          <p:cNvSpPr/>
          <p:nvPr/>
        </p:nvSpPr>
        <p:spPr>
          <a:xfrm>
            <a:off x="2605955" y="2927447"/>
            <a:ext cx="5973050" cy="313840"/>
          </a:xfrm>
          <a:prstGeom prst="rect">
            <a:avLst/>
          </a:prstGeom>
          <a:noFill/>
          <a:ln w="28575" cap="flat">
            <a:solidFill>
              <a:srgbClr val="FFC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116836795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173EAA-1176-BA46-9B28-CCC85BCE5289}"/>
              </a:ext>
            </a:extLst>
          </p:cNvPr>
          <p:cNvSpPr>
            <a:spLocks noGrp="1"/>
          </p:cNvSpPr>
          <p:nvPr>
            <p:ph type="sldNum" sz="quarter" idx="4"/>
          </p:nvPr>
        </p:nvSpPr>
        <p:spPr/>
        <p:txBody>
          <a:bodyPr/>
          <a:lstStyle/>
          <a:p>
            <a:fld id="{D0BE6F14-FF48-0F4F-A8AA-2E3F25371E4A}" type="slidenum">
              <a:rPr lang="en-US" smtClean="0"/>
              <a:pPr/>
              <a:t>15</a:t>
            </a:fld>
            <a:endParaRPr lang="en-US" dirty="0"/>
          </a:p>
        </p:txBody>
      </p:sp>
      <p:sp>
        <p:nvSpPr>
          <p:cNvPr id="3" name="Footer Placeholder 2">
            <a:extLst>
              <a:ext uri="{FF2B5EF4-FFF2-40B4-BE49-F238E27FC236}">
                <a16:creationId xmlns:a16="http://schemas.microsoft.com/office/drawing/2014/main" id="{46641B74-1DFF-A74E-918F-74D35477DFFC}"/>
              </a:ext>
            </a:extLst>
          </p:cNvPr>
          <p:cNvSpPr>
            <a:spLocks noGrp="1"/>
          </p:cNvSpPr>
          <p:nvPr>
            <p:ph type="ftr" sz="quarter" idx="3"/>
          </p:nvPr>
        </p:nvSpPr>
        <p:spPr/>
        <p:txBody>
          <a:bodyPr/>
          <a:lstStyle/>
          <a:p>
            <a:r>
              <a:rPr lang="de-DE" dirty="0"/>
              <a:t>IBM Cloud / © 2022 IBM Corporation</a:t>
            </a:r>
            <a:endParaRPr lang="en-US" dirty="0"/>
          </a:p>
        </p:txBody>
      </p:sp>
      <p:sp>
        <p:nvSpPr>
          <p:cNvPr id="4" name="Title 3">
            <a:extLst>
              <a:ext uri="{FF2B5EF4-FFF2-40B4-BE49-F238E27FC236}">
                <a16:creationId xmlns:a16="http://schemas.microsoft.com/office/drawing/2014/main" id="{2068D409-A1C9-6048-9365-19B4659FC2F3}"/>
              </a:ext>
            </a:extLst>
          </p:cNvPr>
          <p:cNvSpPr>
            <a:spLocks noGrp="1"/>
          </p:cNvSpPr>
          <p:nvPr>
            <p:ph type="title"/>
          </p:nvPr>
        </p:nvSpPr>
        <p:spPr>
          <a:xfrm>
            <a:off x="190499" y="190678"/>
            <a:ext cx="7823975" cy="402153"/>
          </a:xfrm>
        </p:spPr>
        <p:txBody>
          <a:bodyPr>
            <a:normAutofit fontScale="90000"/>
          </a:bodyPr>
          <a:lstStyle/>
          <a:p>
            <a:r>
              <a:rPr lang="en-US" dirty="0"/>
              <a:t>Terraform plan created and executed automatically</a:t>
            </a:r>
          </a:p>
        </p:txBody>
      </p:sp>
      <p:pic>
        <p:nvPicPr>
          <p:cNvPr id="5" name="Picture 4">
            <a:extLst>
              <a:ext uri="{FF2B5EF4-FFF2-40B4-BE49-F238E27FC236}">
                <a16:creationId xmlns:a16="http://schemas.microsoft.com/office/drawing/2014/main" id="{609B0586-C638-1945-A126-4AEA76DEF658}"/>
              </a:ext>
            </a:extLst>
          </p:cNvPr>
          <p:cNvPicPr>
            <a:picLocks noChangeAspect="1"/>
          </p:cNvPicPr>
          <p:nvPr/>
        </p:nvPicPr>
        <p:blipFill>
          <a:blip r:embed="rId2"/>
          <a:stretch>
            <a:fillRect/>
          </a:stretch>
        </p:blipFill>
        <p:spPr>
          <a:xfrm>
            <a:off x="892097" y="962772"/>
            <a:ext cx="7359805" cy="2278515"/>
          </a:xfrm>
          <a:prstGeom prst="rect">
            <a:avLst/>
          </a:prstGeom>
        </p:spPr>
      </p:pic>
      <p:sp>
        <p:nvSpPr>
          <p:cNvPr id="7" name="Rectangle 6">
            <a:extLst>
              <a:ext uri="{FF2B5EF4-FFF2-40B4-BE49-F238E27FC236}">
                <a16:creationId xmlns:a16="http://schemas.microsoft.com/office/drawing/2014/main" id="{BDF55A58-51E3-E541-8950-2CC2157EDAD5}"/>
              </a:ext>
            </a:extLst>
          </p:cNvPr>
          <p:cNvSpPr/>
          <p:nvPr/>
        </p:nvSpPr>
        <p:spPr>
          <a:xfrm>
            <a:off x="2397798" y="2021103"/>
            <a:ext cx="5675685" cy="372691"/>
          </a:xfrm>
          <a:prstGeom prst="rect">
            <a:avLst/>
          </a:prstGeom>
          <a:noFill/>
          <a:ln w="28575" cap="flat">
            <a:solidFill>
              <a:srgbClr val="FFC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90572107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747005-7374-9247-9B94-F58486535197}"/>
              </a:ext>
            </a:extLst>
          </p:cNvPr>
          <p:cNvSpPr>
            <a:spLocks noGrp="1"/>
          </p:cNvSpPr>
          <p:nvPr>
            <p:ph type="body" sz="quarter" idx="13"/>
          </p:nvPr>
        </p:nvSpPr>
        <p:spPr>
          <a:xfrm>
            <a:off x="674595" y="1543191"/>
            <a:ext cx="8178460" cy="1352279"/>
          </a:xfrm>
        </p:spPr>
        <p:txBody>
          <a:bodyPr/>
          <a:lstStyle/>
          <a:p>
            <a:r>
              <a:rPr lang="en-US" sz="4800" dirty="0"/>
              <a:t>2. Deploy ROKS on a location on Azure</a:t>
            </a:r>
          </a:p>
        </p:txBody>
      </p:sp>
    </p:spTree>
    <p:extLst>
      <p:ext uri="{BB962C8B-B14F-4D97-AF65-F5344CB8AC3E}">
        <p14:creationId xmlns:p14="http://schemas.microsoft.com/office/powerpoint/2010/main" val="403523368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6BC2FD2-27C6-0943-AA8E-0DBFEF3E68D8}"/>
              </a:ext>
            </a:extLst>
          </p:cNvPr>
          <p:cNvPicPr>
            <a:picLocks noChangeAspect="1"/>
          </p:cNvPicPr>
          <p:nvPr/>
        </p:nvPicPr>
        <p:blipFill>
          <a:blip r:embed="rId2"/>
          <a:stretch>
            <a:fillRect/>
          </a:stretch>
        </p:blipFill>
        <p:spPr>
          <a:xfrm>
            <a:off x="438615" y="440438"/>
            <a:ext cx="8136884" cy="2024465"/>
          </a:xfrm>
          <a:prstGeom prst="rect">
            <a:avLst/>
          </a:prstGeom>
        </p:spPr>
      </p:pic>
      <p:pic>
        <p:nvPicPr>
          <p:cNvPr id="14" name="Picture 13">
            <a:extLst>
              <a:ext uri="{FF2B5EF4-FFF2-40B4-BE49-F238E27FC236}">
                <a16:creationId xmlns:a16="http://schemas.microsoft.com/office/drawing/2014/main" id="{94358ACB-CBC4-9647-9576-03544230B95D}"/>
              </a:ext>
            </a:extLst>
          </p:cNvPr>
          <p:cNvPicPr>
            <a:picLocks noChangeAspect="1"/>
          </p:cNvPicPr>
          <p:nvPr/>
        </p:nvPicPr>
        <p:blipFill>
          <a:blip r:embed="rId3"/>
          <a:stretch>
            <a:fillRect/>
          </a:stretch>
        </p:blipFill>
        <p:spPr>
          <a:xfrm>
            <a:off x="2096430" y="1592448"/>
            <a:ext cx="6289287" cy="1360640"/>
          </a:xfrm>
          <a:prstGeom prst="rect">
            <a:avLst/>
          </a:prstGeom>
        </p:spPr>
      </p:pic>
      <p:sp>
        <p:nvSpPr>
          <p:cNvPr id="4" name="Rounded Rectangle 3">
            <a:extLst>
              <a:ext uri="{FF2B5EF4-FFF2-40B4-BE49-F238E27FC236}">
                <a16:creationId xmlns:a16="http://schemas.microsoft.com/office/drawing/2014/main" id="{12CCA701-823C-ED45-B07B-991628C4FF73}"/>
              </a:ext>
            </a:extLst>
          </p:cNvPr>
          <p:cNvSpPr/>
          <p:nvPr/>
        </p:nvSpPr>
        <p:spPr>
          <a:xfrm>
            <a:off x="568501" y="989223"/>
            <a:ext cx="1527929" cy="177937"/>
          </a:xfrm>
          <a:prstGeom prst="roundRect">
            <a:avLst/>
          </a:prstGeom>
          <a:solidFill>
            <a:schemeClr val="tx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FR" sz="1800" b="0" i="0" u="none" strike="noStrike" cap="none" spc="0" normalizeH="0" baseline="0">
              <a:ln>
                <a:noFill/>
              </a:ln>
              <a:solidFill>
                <a:srgbClr val="000000"/>
              </a:solidFill>
              <a:effectLst/>
              <a:uFillTx/>
              <a:latin typeface="+mj-lt"/>
              <a:ea typeface="+mj-ea"/>
              <a:cs typeface="+mj-cs"/>
              <a:sym typeface="Calibri"/>
            </a:endParaRPr>
          </a:p>
        </p:txBody>
      </p:sp>
      <p:sp>
        <p:nvSpPr>
          <p:cNvPr id="10" name="Rounded Rectangle 9">
            <a:extLst>
              <a:ext uri="{FF2B5EF4-FFF2-40B4-BE49-F238E27FC236}">
                <a16:creationId xmlns:a16="http://schemas.microsoft.com/office/drawing/2014/main" id="{5BF9E77C-14C8-304A-83EF-4CBC7DD8644A}"/>
              </a:ext>
            </a:extLst>
          </p:cNvPr>
          <p:cNvSpPr/>
          <p:nvPr/>
        </p:nvSpPr>
        <p:spPr>
          <a:xfrm>
            <a:off x="6151756" y="524105"/>
            <a:ext cx="981307" cy="156118"/>
          </a:xfrm>
          <a:prstGeom prst="roundRect">
            <a:avLst/>
          </a:prstGeom>
          <a:solidFill>
            <a:schemeClr val="tx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FR" sz="18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7291602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173EAA-1176-BA46-9B28-CCC85BCE5289}"/>
              </a:ext>
            </a:extLst>
          </p:cNvPr>
          <p:cNvSpPr>
            <a:spLocks noGrp="1"/>
          </p:cNvSpPr>
          <p:nvPr>
            <p:ph type="sldNum" sz="quarter" idx="4"/>
          </p:nvPr>
        </p:nvSpPr>
        <p:spPr/>
        <p:txBody>
          <a:bodyPr/>
          <a:lstStyle/>
          <a:p>
            <a:fld id="{D0BE6F14-FF48-0F4F-A8AA-2E3F25371E4A}" type="slidenum">
              <a:rPr lang="en-US" smtClean="0"/>
              <a:pPr/>
              <a:t>18</a:t>
            </a:fld>
            <a:endParaRPr lang="en-US" dirty="0"/>
          </a:p>
        </p:txBody>
      </p:sp>
      <p:sp>
        <p:nvSpPr>
          <p:cNvPr id="3" name="Footer Placeholder 2">
            <a:extLst>
              <a:ext uri="{FF2B5EF4-FFF2-40B4-BE49-F238E27FC236}">
                <a16:creationId xmlns:a16="http://schemas.microsoft.com/office/drawing/2014/main" id="{46641B74-1DFF-A74E-918F-74D35477DFFC}"/>
              </a:ext>
            </a:extLst>
          </p:cNvPr>
          <p:cNvSpPr>
            <a:spLocks noGrp="1"/>
          </p:cNvSpPr>
          <p:nvPr>
            <p:ph type="ftr" sz="quarter" idx="3"/>
          </p:nvPr>
        </p:nvSpPr>
        <p:spPr/>
        <p:txBody>
          <a:bodyPr/>
          <a:lstStyle/>
          <a:p>
            <a:r>
              <a:rPr lang="de-DE" dirty="0"/>
              <a:t>IBM Cloud / © 2022 IBM Corporation</a:t>
            </a:r>
            <a:endParaRPr lang="en-US" dirty="0"/>
          </a:p>
        </p:txBody>
      </p:sp>
      <p:sp>
        <p:nvSpPr>
          <p:cNvPr id="4" name="Title 3">
            <a:extLst>
              <a:ext uri="{FF2B5EF4-FFF2-40B4-BE49-F238E27FC236}">
                <a16:creationId xmlns:a16="http://schemas.microsoft.com/office/drawing/2014/main" id="{2068D409-A1C9-6048-9365-19B4659FC2F3}"/>
              </a:ext>
            </a:extLst>
          </p:cNvPr>
          <p:cNvSpPr>
            <a:spLocks noGrp="1"/>
          </p:cNvSpPr>
          <p:nvPr>
            <p:ph type="title"/>
          </p:nvPr>
        </p:nvSpPr>
        <p:spPr>
          <a:xfrm>
            <a:off x="190499" y="190678"/>
            <a:ext cx="7823975" cy="402153"/>
          </a:xfrm>
        </p:spPr>
        <p:txBody>
          <a:bodyPr>
            <a:normAutofit fontScale="90000"/>
          </a:bodyPr>
          <a:lstStyle/>
          <a:p>
            <a:r>
              <a:rPr lang="en-US" dirty="0"/>
              <a:t>Terraform plan created and executed automatically</a:t>
            </a:r>
          </a:p>
        </p:txBody>
      </p:sp>
      <p:pic>
        <p:nvPicPr>
          <p:cNvPr id="5" name="Picture 4">
            <a:extLst>
              <a:ext uri="{FF2B5EF4-FFF2-40B4-BE49-F238E27FC236}">
                <a16:creationId xmlns:a16="http://schemas.microsoft.com/office/drawing/2014/main" id="{609B0586-C638-1945-A126-4AEA76DEF658}"/>
              </a:ext>
            </a:extLst>
          </p:cNvPr>
          <p:cNvPicPr>
            <a:picLocks noChangeAspect="1"/>
          </p:cNvPicPr>
          <p:nvPr/>
        </p:nvPicPr>
        <p:blipFill>
          <a:blip r:embed="rId2"/>
          <a:stretch>
            <a:fillRect/>
          </a:stretch>
        </p:blipFill>
        <p:spPr>
          <a:xfrm>
            <a:off x="892097" y="962772"/>
            <a:ext cx="7359805" cy="2278515"/>
          </a:xfrm>
          <a:prstGeom prst="rect">
            <a:avLst/>
          </a:prstGeom>
        </p:spPr>
      </p:pic>
      <p:sp>
        <p:nvSpPr>
          <p:cNvPr id="7" name="Rectangle 6">
            <a:extLst>
              <a:ext uri="{FF2B5EF4-FFF2-40B4-BE49-F238E27FC236}">
                <a16:creationId xmlns:a16="http://schemas.microsoft.com/office/drawing/2014/main" id="{BDF55A58-51E3-E541-8950-2CC2157EDAD5}"/>
              </a:ext>
            </a:extLst>
          </p:cNvPr>
          <p:cNvSpPr/>
          <p:nvPr/>
        </p:nvSpPr>
        <p:spPr>
          <a:xfrm>
            <a:off x="2397798" y="2021103"/>
            <a:ext cx="5675685" cy="372691"/>
          </a:xfrm>
          <a:prstGeom prst="rect">
            <a:avLst/>
          </a:prstGeom>
          <a:noFill/>
          <a:ln w="28575" cap="flat">
            <a:solidFill>
              <a:srgbClr val="FFC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409037637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747005-7374-9247-9B94-F58486535197}"/>
              </a:ext>
            </a:extLst>
          </p:cNvPr>
          <p:cNvSpPr>
            <a:spLocks noGrp="1"/>
          </p:cNvSpPr>
          <p:nvPr>
            <p:ph type="body" sz="quarter" idx="13"/>
          </p:nvPr>
        </p:nvSpPr>
        <p:spPr>
          <a:xfrm>
            <a:off x="674595" y="1543191"/>
            <a:ext cx="8021170" cy="1848402"/>
          </a:xfrm>
        </p:spPr>
        <p:txBody>
          <a:bodyPr/>
          <a:lstStyle/>
          <a:p>
            <a:r>
              <a:rPr lang="en-US" sz="4800" dirty="0"/>
              <a:t>3. </a:t>
            </a:r>
            <a:r>
              <a:rPr lang="en-US" sz="4800" dirty="0">
                <a:sym typeface="Calibri"/>
              </a:rPr>
              <a:t>Manage the Account</a:t>
            </a:r>
            <a:br>
              <a:rPr lang="en-US" sz="4800" dirty="0">
                <a:sym typeface="Calibri"/>
              </a:rPr>
            </a:br>
            <a:r>
              <a:rPr lang="en-US" sz="4800" dirty="0">
                <a:sym typeface="Calibri"/>
              </a:rPr>
              <a:t>	Structure with Resource</a:t>
            </a:r>
            <a:br>
              <a:rPr lang="en-US" sz="4800" dirty="0">
                <a:sym typeface="Calibri"/>
              </a:rPr>
            </a:br>
            <a:r>
              <a:rPr lang="en-US" sz="4800" dirty="0">
                <a:sym typeface="Calibri"/>
              </a:rPr>
              <a:t>	Group (RG)</a:t>
            </a:r>
            <a:endParaRPr lang="en-US" sz="6000" dirty="0">
              <a:sym typeface="Calibri"/>
            </a:endParaRPr>
          </a:p>
        </p:txBody>
      </p:sp>
    </p:spTree>
    <p:extLst>
      <p:ext uri="{BB962C8B-B14F-4D97-AF65-F5344CB8AC3E}">
        <p14:creationId xmlns:p14="http://schemas.microsoft.com/office/powerpoint/2010/main" val="64373624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1D9319-9079-2B43-9999-29FF0217FB31}"/>
              </a:ext>
            </a:extLst>
          </p:cNvPr>
          <p:cNvSpPr>
            <a:spLocks noGrp="1"/>
          </p:cNvSpPr>
          <p:nvPr>
            <p:ph type="sldNum" sz="quarter" idx="4"/>
          </p:nvPr>
        </p:nvSpPr>
        <p:spPr/>
        <p:txBody>
          <a:bodyPr/>
          <a:lstStyle/>
          <a:p>
            <a:fld id="{D0BE6F14-FF48-0F4F-A8AA-2E3F25371E4A}" type="slidenum">
              <a:rPr lang="en-US" smtClean="0"/>
              <a:pPr/>
              <a:t>2</a:t>
            </a:fld>
            <a:endParaRPr lang="en-US"/>
          </a:p>
        </p:txBody>
      </p:sp>
      <p:sp>
        <p:nvSpPr>
          <p:cNvPr id="3" name="Footer Placeholder 2">
            <a:extLst>
              <a:ext uri="{FF2B5EF4-FFF2-40B4-BE49-F238E27FC236}">
                <a16:creationId xmlns:a16="http://schemas.microsoft.com/office/drawing/2014/main" id="{BE479C51-38C5-AD46-A867-9FECD16DAE6D}"/>
              </a:ext>
            </a:extLst>
          </p:cNvPr>
          <p:cNvSpPr>
            <a:spLocks noGrp="1"/>
          </p:cNvSpPr>
          <p:nvPr>
            <p:ph type="ftr" sz="quarter" idx="3"/>
          </p:nvPr>
        </p:nvSpPr>
        <p:spPr/>
        <p:txBody>
          <a:bodyPr/>
          <a:lstStyle/>
          <a:p>
            <a:r>
              <a:rPr lang="de-DE" dirty="0"/>
              <a:t>IBM Cloud / © 2022 IBM Corporation</a:t>
            </a:r>
            <a:endParaRPr lang="en-US" dirty="0"/>
          </a:p>
        </p:txBody>
      </p:sp>
      <p:sp>
        <p:nvSpPr>
          <p:cNvPr id="4" name="Title 3">
            <a:extLst>
              <a:ext uri="{FF2B5EF4-FFF2-40B4-BE49-F238E27FC236}">
                <a16:creationId xmlns:a16="http://schemas.microsoft.com/office/drawing/2014/main" id="{7A467523-7006-FA45-BF9C-A6F5CDDECE92}"/>
              </a:ext>
            </a:extLst>
          </p:cNvPr>
          <p:cNvSpPr>
            <a:spLocks noGrp="1"/>
          </p:cNvSpPr>
          <p:nvPr>
            <p:ph type="title"/>
          </p:nvPr>
        </p:nvSpPr>
        <p:spPr>
          <a:xfrm>
            <a:off x="190499" y="190678"/>
            <a:ext cx="8665721" cy="402153"/>
          </a:xfrm>
        </p:spPr>
        <p:txBody>
          <a:bodyPr>
            <a:normAutofit fontScale="90000"/>
          </a:bodyPr>
          <a:lstStyle/>
          <a:p>
            <a:r>
              <a:rPr lang="en-US" dirty="0"/>
              <a:t>Introduction</a:t>
            </a:r>
          </a:p>
        </p:txBody>
      </p:sp>
      <p:sp>
        <p:nvSpPr>
          <p:cNvPr id="6" name="TextBox 5">
            <a:extLst>
              <a:ext uri="{FF2B5EF4-FFF2-40B4-BE49-F238E27FC236}">
                <a16:creationId xmlns:a16="http://schemas.microsoft.com/office/drawing/2014/main" id="{74547AD3-844C-7345-B7C2-4C7825642F60}"/>
              </a:ext>
            </a:extLst>
          </p:cNvPr>
          <p:cNvSpPr txBox="1"/>
          <p:nvPr/>
        </p:nvSpPr>
        <p:spPr>
          <a:xfrm>
            <a:off x="612612" y="662943"/>
            <a:ext cx="8243609" cy="16312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R="0" algn="l" defTabSz="914400" rtl="0" fontAlgn="auto" latinLnBrk="0" hangingPunct="0">
              <a:lnSpc>
                <a:spcPct val="100000"/>
              </a:lnSpc>
              <a:spcBef>
                <a:spcPts val="0"/>
              </a:spcBef>
              <a:spcAft>
                <a:spcPts val="0"/>
              </a:spcAft>
              <a:buClrTx/>
              <a:buSzTx/>
              <a:tabLst/>
            </a:pPr>
            <a:r>
              <a:rPr lang="en-US" sz="2000" dirty="0">
                <a:solidFill>
                  <a:srgbClr val="000000"/>
                </a:solidFill>
                <a:latin typeface="IBM Plex Sans" panose="020B0503050203000203" pitchFamily="34" charset="77"/>
                <a:sym typeface="Calibri"/>
              </a:rPr>
              <a:t>In this document, we will be provisioning a ROKS cluster in an IBM Cloud satellite location hosted in an Azure account.</a:t>
            </a:r>
          </a:p>
          <a:p>
            <a:pPr marR="0" algn="l" defTabSz="914400" rtl="0" fontAlgn="auto" latinLnBrk="0" hangingPunct="0">
              <a:lnSpc>
                <a:spcPct val="100000"/>
              </a:lnSpc>
              <a:spcBef>
                <a:spcPts val="0"/>
              </a:spcBef>
              <a:spcAft>
                <a:spcPts val="0"/>
              </a:spcAft>
              <a:buClrTx/>
              <a:buSzTx/>
              <a:tabLst/>
            </a:pPr>
            <a:r>
              <a:rPr lang="en-US" sz="2000" dirty="0">
                <a:solidFill>
                  <a:srgbClr val="000000"/>
                </a:solidFill>
                <a:latin typeface="IBM Plex Sans" panose="020B0503050203000203" pitchFamily="34" charset="77"/>
                <a:sym typeface="Calibri"/>
              </a:rPr>
              <a:t>We will be using an IBM Cloud account, a Microsoft Azure account.</a:t>
            </a:r>
          </a:p>
          <a:p>
            <a:pPr marR="0" algn="l" defTabSz="914400" rtl="0" fontAlgn="auto" latinLnBrk="0" hangingPunct="0">
              <a:lnSpc>
                <a:spcPct val="100000"/>
              </a:lnSpc>
              <a:spcBef>
                <a:spcPts val="0"/>
              </a:spcBef>
              <a:spcAft>
                <a:spcPts val="0"/>
              </a:spcAft>
              <a:buClrTx/>
              <a:buSzTx/>
              <a:tabLst/>
            </a:pPr>
            <a:endParaRPr lang="en-US" sz="2000" dirty="0">
              <a:solidFill>
                <a:srgbClr val="000000"/>
              </a:solidFill>
              <a:latin typeface="IBM Plex Sans" panose="020B0503050203000203" pitchFamily="34" charset="77"/>
              <a:sym typeface="Calibri"/>
            </a:endParaRPr>
          </a:p>
          <a:p>
            <a:pPr marR="0" algn="l" defTabSz="914400" rtl="0" fontAlgn="auto" latinLnBrk="0" hangingPunct="0">
              <a:lnSpc>
                <a:spcPct val="100000"/>
              </a:lnSpc>
              <a:spcBef>
                <a:spcPts val="0"/>
              </a:spcBef>
              <a:spcAft>
                <a:spcPts val="0"/>
              </a:spcAft>
              <a:buClrTx/>
              <a:buSzTx/>
              <a:tabLst/>
            </a:pPr>
            <a:r>
              <a:rPr lang="en-US" sz="2000" dirty="0">
                <a:solidFill>
                  <a:srgbClr val="000000"/>
                </a:solidFill>
                <a:latin typeface="IBM Plex Sans" panose="020B0503050203000203" pitchFamily="34" charset="77"/>
                <a:sym typeface="Calibri"/>
              </a:rPr>
              <a:t>On Azure account, we will be provisioning VMs, for ….</a:t>
            </a:r>
          </a:p>
        </p:txBody>
      </p:sp>
    </p:spTree>
    <p:extLst>
      <p:ext uri="{BB962C8B-B14F-4D97-AF65-F5344CB8AC3E}">
        <p14:creationId xmlns:p14="http://schemas.microsoft.com/office/powerpoint/2010/main" val="1952456423"/>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3EB3DC-44A0-0F42-BF62-C3CDA7A2FDC9}"/>
              </a:ext>
            </a:extLst>
          </p:cNvPr>
          <p:cNvSpPr>
            <a:spLocks noGrp="1"/>
          </p:cNvSpPr>
          <p:nvPr>
            <p:ph type="body" sz="quarter" idx="13"/>
          </p:nvPr>
        </p:nvSpPr>
        <p:spPr/>
        <p:txBody>
          <a:bodyPr/>
          <a:lstStyle/>
          <a:p>
            <a:r>
              <a:rPr lang="en-US" dirty="0"/>
              <a:t>IBM Cloud Governance Model</a:t>
            </a:r>
          </a:p>
        </p:txBody>
      </p:sp>
      <p:sp>
        <p:nvSpPr>
          <p:cNvPr id="3" name="Slide Number Placeholder 2">
            <a:extLst>
              <a:ext uri="{FF2B5EF4-FFF2-40B4-BE49-F238E27FC236}">
                <a16:creationId xmlns:a16="http://schemas.microsoft.com/office/drawing/2014/main" id="{88A3D493-494F-414F-AB99-63365FADEF41}"/>
              </a:ext>
            </a:extLst>
          </p:cNvPr>
          <p:cNvSpPr>
            <a:spLocks noGrp="1"/>
          </p:cNvSpPr>
          <p:nvPr>
            <p:ph type="sldNum" sz="quarter" idx="4"/>
          </p:nvPr>
        </p:nvSpPr>
        <p:spPr/>
        <p:txBody>
          <a:bodyPr/>
          <a:lstStyle/>
          <a:p>
            <a:pPr defTabSz="685166" hangingPunct="0"/>
            <a:fld id="{D0BE6F14-FF48-0F4F-A8AA-2E3F25371E4A}" type="slidenum">
              <a:rPr lang="en-US" kern="0">
                <a:solidFill>
                  <a:srgbClr val="000000"/>
                </a:solidFill>
                <a:latin typeface="Arial"/>
                <a:sym typeface="Calibri"/>
              </a:rPr>
              <a:pPr defTabSz="685166" hangingPunct="0"/>
              <a:t>20</a:t>
            </a:fld>
            <a:endParaRPr lang="en-US" kern="0">
              <a:solidFill>
                <a:srgbClr val="000000"/>
              </a:solidFill>
              <a:latin typeface="Arial"/>
              <a:sym typeface="Calibri"/>
            </a:endParaRPr>
          </a:p>
        </p:txBody>
      </p:sp>
      <p:sp>
        <p:nvSpPr>
          <p:cNvPr id="4" name="Footer Placeholder 3">
            <a:extLst>
              <a:ext uri="{FF2B5EF4-FFF2-40B4-BE49-F238E27FC236}">
                <a16:creationId xmlns:a16="http://schemas.microsoft.com/office/drawing/2014/main" id="{4EE6DCD6-15E0-6542-8C32-FC8F6027A231}"/>
              </a:ext>
            </a:extLst>
          </p:cNvPr>
          <p:cNvSpPr>
            <a:spLocks noGrp="1"/>
          </p:cNvSpPr>
          <p:nvPr>
            <p:ph type="ftr" sz="quarter" idx="3"/>
          </p:nvPr>
        </p:nvSpPr>
        <p:spPr/>
        <p:txBody>
          <a:bodyPr/>
          <a:lstStyle/>
          <a:p>
            <a:pPr defTabSz="685166" hangingPunct="0"/>
            <a:r>
              <a:rPr lang="de-DE" kern="0" dirty="0">
                <a:solidFill>
                  <a:srgbClr val="000000"/>
                </a:solidFill>
                <a:latin typeface="Arial"/>
                <a:sym typeface="Calibri"/>
              </a:rPr>
              <a:t>IBM Cloud / © 2018 IBM Corporation</a:t>
            </a:r>
            <a:endParaRPr lang="en-US" kern="0" dirty="0">
              <a:solidFill>
                <a:srgbClr val="000000"/>
              </a:solidFill>
              <a:latin typeface="Arial"/>
              <a:sym typeface="Calibri"/>
            </a:endParaRPr>
          </a:p>
        </p:txBody>
      </p:sp>
      <p:sp>
        <p:nvSpPr>
          <p:cNvPr id="8" name="Rectangle 7">
            <a:extLst>
              <a:ext uri="{FF2B5EF4-FFF2-40B4-BE49-F238E27FC236}">
                <a16:creationId xmlns:a16="http://schemas.microsoft.com/office/drawing/2014/main" id="{B9DEAAC9-D5E6-7040-AFE9-EC7F1BD49709}"/>
              </a:ext>
            </a:extLst>
          </p:cNvPr>
          <p:cNvSpPr/>
          <p:nvPr/>
        </p:nvSpPr>
        <p:spPr>
          <a:xfrm>
            <a:off x="2845645" y="739266"/>
            <a:ext cx="6075812" cy="4085129"/>
          </a:xfrm>
          <a:prstGeom prst="rect">
            <a:avLst/>
          </a:prstGeom>
          <a:solidFill>
            <a:schemeClr val="bg1">
              <a:lumMod val="95000"/>
            </a:schemeClr>
          </a:solidFill>
          <a:ln w="127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16" tIns="34259" rIns="68516" bIns="34259" numCol="1" spcCol="0" rtlCol="0" fromWordArt="0" anchor="t" anchorCtr="0" forceAA="0" compatLnSpc="1">
            <a:prstTxWarp prst="textNoShape">
              <a:avLst/>
            </a:prstTxWarp>
            <a:noAutofit/>
          </a:bodyPr>
          <a:lstStyle/>
          <a:p>
            <a:pPr defTabSz="685166" hangingPunct="0"/>
            <a:r>
              <a:rPr lang="en-US" sz="1349" kern="0" dirty="0">
                <a:solidFill>
                  <a:srgbClr val="000000"/>
                </a:solidFill>
                <a:latin typeface="IBM Plex Sans" panose="020B0503050203000203" pitchFamily="34" charset="77"/>
                <a:cs typeface="Arial"/>
                <a:sym typeface="Calibri"/>
              </a:rPr>
              <a:t> </a:t>
            </a:r>
            <a:r>
              <a:rPr lang="en-US" sz="1349" b="1" kern="0" dirty="0">
                <a:solidFill>
                  <a:srgbClr val="000000"/>
                </a:solidFill>
                <a:latin typeface="IBM Plex Sans" panose="020B0503050203000203" pitchFamily="34" charset="77"/>
                <a:cs typeface="Arial"/>
                <a:sym typeface="Calibri"/>
              </a:rPr>
              <a:t>Enterprise</a:t>
            </a:r>
            <a:r>
              <a:rPr lang="en-US" sz="1349" kern="0" dirty="0">
                <a:solidFill>
                  <a:srgbClr val="000000"/>
                </a:solidFill>
                <a:latin typeface="IBM Plex Sans" panose="020B0503050203000203" pitchFamily="34" charset="77"/>
                <a:cs typeface="Arial"/>
                <a:sym typeface="Calibri"/>
              </a:rPr>
              <a:t> Account</a:t>
            </a:r>
          </a:p>
          <a:p>
            <a:pPr algn="ctr" defTabSz="685166" hangingPunct="0"/>
            <a:endParaRPr lang="en-US" sz="1349" kern="0" dirty="0">
              <a:solidFill>
                <a:srgbClr val="000000">
                  <a:lumMod val="50000"/>
                  <a:lumOff val="50000"/>
                </a:srgbClr>
              </a:solidFill>
              <a:latin typeface="IBM Plex Sans" panose="020B0503050203000203" pitchFamily="34" charset="77"/>
              <a:cs typeface="Arial"/>
              <a:sym typeface="Calibri"/>
            </a:endParaRPr>
          </a:p>
          <a:p>
            <a:pPr algn="ctr" defTabSz="685166" hangingPunct="0"/>
            <a:endParaRPr lang="en-US" sz="1349" kern="0" dirty="0">
              <a:solidFill>
                <a:srgbClr val="000000">
                  <a:lumMod val="50000"/>
                  <a:lumOff val="50000"/>
                </a:srgbClr>
              </a:solidFill>
              <a:latin typeface="IBM Plex Sans" panose="020B0503050203000203" pitchFamily="34" charset="77"/>
              <a:cs typeface="Arial"/>
              <a:sym typeface="Calibri"/>
            </a:endParaRPr>
          </a:p>
          <a:p>
            <a:pPr algn="ctr" defTabSz="685166" hangingPunct="0"/>
            <a:endParaRPr lang="en-US" sz="1349" kern="0" dirty="0">
              <a:solidFill>
                <a:srgbClr val="000000">
                  <a:lumMod val="50000"/>
                  <a:lumOff val="50000"/>
                </a:srgbClr>
              </a:solidFill>
              <a:latin typeface="IBM Plex Sans" panose="020B0503050203000203" pitchFamily="34" charset="77"/>
              <a:cs typeface="Arial"/>
              <a:sym typeface="Calibri"/>
            </a:endParaRPr>
          </a:p>
          <a:p>
            <a:pPr algn="ctr" defTabSz="685166" hangingPunct="0"/>
            <a:endParaRPr lang="en-US" sz="1349" kern="0" dirty="0">
              <a:solidFill>
                <a:srgbClr val="000000">
                  <a:lumMod val="50000"/>
                  <a:lumOff val="50000"/>
                </a:srgbClr>
              </a:solidFill>
              <a:latin typeface="IBM Plex Sans" panose="020B0503050203000203" pitchFamily="34" charset="77"/>
              <a:cs typeface="Arial"/>
              <a:sym typeface="Calibri"/>
            </a:endParaRPr>
          </a:p>
          <a:p>
            <a:pPr algn="ctr" defTabSz="685166" hangingPunct="0"/>
            <a:endParaRPr lang="en-US" sz="1349" kern="0" dirty="0">
              <a:solidFill>
                <a:srgbClr val="000000">
                  <a:lumMod val="50000"/>
                  <a:lumOff val="50000"/>
                </a:srgbClr>
              </a:solidFill>
              <a:latin typeface="IBM Plex Sans" panose="020B0503050203000203" pitchFamily="34" charset="77"/>
              <a:cs typeface="Arial"/>
              <a:sym typeface="Calibri"/>
            </a:endParaRPr>
          </a:p>
          <a:p>
            <a:pPr algn="ctr" defTabSz="685166" hangingPunct="0"/>
            <a:endParaRPr lang="en-US" sz="1349" kern="0" dirty="0">
              <a:solidFill>
                <a:srgbClr val="000000">
                  <a:lumMod val="50000"/>
                  <a:lumOff val="50000"/>
                </a:srgbClr>
              </a:solidFill>
              <a:latin typeface="IBM Plex Sans" panose="020B0503050203000203" pitchFamily="34" charset="77"/>
              <a:cs typeface="Arial"/>
              <a:sym typeface="Calibri"/>
            </a:endParaRPr>
          </a:p>
          <a:p>
            <a:pPr algn="ctr" defTabSz="685166" hangingPunct="0"/>
            <a:endParaRPr lang="en-US" sz="1349" kern="0" dirty="0">
              <a:solidFill>
                <a:srgbClr val="000000">
                  <a:lumMod val="50000"/>
                  <a:lumOff val="50000"/>
                </a:srgbClr>
              </a:solidFill>
              <a:latin typeface="IBM Plex Sans" panose="020B0503050203000203" pitchFamily="34" charset="77"/>
              <a:cs typeface="Arial"/>
              <a:sym typeface="Calibri"/>
            </a:endParaRPr>
          </a:p>
          <a:p>
            <a:pPr algn="ctr" defTabSz="685166" hangingPunct="0"/>
            <a:endParaRPr lang="en-US" sz="1349" kern="0" dirty="0">
              <a:solidFill>
                <a:srgbClr val="000000">
                  <a:lumMod val="50000"/>
                  <a:lumOff val="50000"/>
                </a:srgbClr>
              </a:solidFill>
              <a:latin typeface="IBM Plex Sans" panose="020B0503050203000203" pitchFamily="34" charset="77"/>
              <a:cs typeface="Arial"/>
              <a:sym typeface="Calibri"/>
            </a:endParaRPr>
          </a:p>
          <a:p>
            <a:pPr algn="ctr" defTabSz="685166" hangingPunct="0"/>
            <a:endParaRPr lang="en-US" sz="1349" kern="0" dirty="0">
              <a:solidFill>
                <a:srgbClr val="000000">
                  <a:lumMod val="50000"/>
                  <a:lumOff val="50000"/>
                </a:srgbClr>
              </a:solidFill>
              <a:latin typeface="IBM Plex Sans" panose="020B0503050203000203" pitchFamily="34" charset="77"/>
              <a:cs typeface="Arial"/>
              <a:sym typeface="Calibri"/>
            </a:endParaRPr>
          </a:p>
          <a:p>
            <a:pPr algn="ctr" defTabSz="685166" hangingPunct="0"/>
            <a:endParaRPr lang="en-US" sz="1349" kern="0" dirty="0">
              <a:solidFill>
                <a:srgbClr val="000000">
                  <a:lumMod val="50000"/>
                  <a:lumOff val="50000"/>
                </a:srgbClr>
              </a:solidFill>
              <a:latin typeface="IBM Plex Sans" panose="020B0503050203000203" pitchFamily="34" charset="77"/>
              <a:cs typeface="Arial"/>
              <a:sym typeface="Calibri"/>
            </a:endParaRPr>
          </a:p>
          <a:p>
            <a:pPr algn="ctr" defTabSz="685166" hangingPunct="0"/>
            <a:endParaRPr lang="en-US" sz="1349" kern="0" dirty="0">
              <a:solidFill>
                <a:srgbClr val="000000">
                  <a:lumMod val="50000"/>
                  <a:lumOff val="50000"/>
                </a:srgbClr>
              </a:solidFill>
              <a:latin typeface="IBM Plex Sans" panose="020B0503050203000203" pitchFamily="34" charset="77"/>
              <a:cs typeface="Arial"/>
              <a:sym typeface="Calibri"/>
            </a:endParaRPr>
          </a:p>
          <a:p>
            <a:pPr algn="ctr" defTabSz="685166" hangingPunct="0"/>
            <a:endParaRPr lang="en-US" sz="1349" kern="0" dirty="0">
              <a:solidFill>
                <a:srgbClr val="000000">
                  <a:lumMod val="50000"/>
                  <a:lumOff val="50000"/>
                </a:srgbClr>
              </a:solidFill>
              <a:latin typeface="IBM Plex Sans" panose="020B0503050203000203" pitchFamily="34" charset="77"/>
              <a:cs typeface="Arial"/>
              <a:sym typeface="Calibri"/>
            </a:endParaRPr>
          </a:p>
          <a:p>
            <a:pPr algn="ctr" defTabSz="685166" hangingPunct="0"/>
            <a:endParaRPr lang="en-US" sz="1349" kern="0" dirty="0">
              <a:solidFill>
                <a:srgbClr val="000000">
                  <a:lumMod val="50000"/>
                  <a:lumOff val="50000"/>
                </a:srgbClr>
              </a:solidFill>
              <a:latin typeface="IBM Plex Sans" panose="020B0503050203000203" pitchFamily="34" charset="77"/>
              <a:cs typeface="Arial"/>
              <a:sym typeface="Calibri"/>
            </a:endParaRPr>
          </a:p>
          <a:p>
            <a:pPr algn="ctr" defTabSz="685166" hangingPunct="0"/>
            <a:endParaRPr lang="en-US" sz="1349" kern="0" dirty="0">
              <a:solidFill>
                <a:srgbClr val="000000">
                  <a:lumMod val="50000"/>
                  <a:lumOff val="50000"/>
                </a:srgbClr>
              </a:solidFill>
              <a:latin typeface="IBM Plex Sans" panose="020B0503050203000203" pitchFamily="34" charset="77"/>
              <a:cs typeface="Arial"/>
              <a:sym typeface="Calibri"/>
            </a:endParaRPr>
          </a:p>
          <a:p>
            <a:pPr algn="ctr" defTabSz="685166" hangingPunct="0"/>
            <a:endParaRPr lang="en-US" sz="1349" kern="0" dirty="0">
              <a:solidFill>
                <a:srgbClr val="000000">
                  <a:lumMod val="50000"/>
                  <a:lumOff val="50000"/>
                </a:srgbClr>
              </a:solidFill>
              <a:latin typeface="IBM Plex Sans" panose="020B0503050203000203" pitchFamily="34" charset="77"/>
              <a:cs typeface="Arial"/>
              <a:sym typeface="Calibri"/>
            </a:endParaRPr>
          </a:p>
          <a:p>
            <a:pPr algn="ctr" defTabSz="685166" hangingPunct="0"/>
            <a:endParaRPr lang="en-US" sz="1349" kern="0" dirty="0">
              <a:solidFill>
                <a:srgbClr val="000000">
                  <a:lumMod val="50000"/>
                  <a:lumOff val="50000"/>
                </a:srgbClr>
              </a:solidFill>
              <a:latin typeface="IBM Plex Sans" panose="020B0503050203000203" pitchFamily="34" charset="77"/>
              <a:cs typeface="Arial"/>
              <a:sym typeface="Calibri"/>
            </a:endParaRPr>
          </a:p>
        </p:txBody>
      </p:sp>
      <p:sp>
        <p:nvSpPr>
          <p:cNvPr id="10" name="Rectangle 9">
            <a:extLst>
              <a:ext uri="{FF2B5EF4-FFF2-40B4-BE49-F238E27FC236}">
                <a16:creationId xmlns:a16="http://schemas.microsoft.com/office/drawing/2014/main" id="{F6910F2E-EE9E-2243-8606-4D29F299FC2F}"/>
              </a:ext>
            </a:extLst>
          </p:cNvPr>
          <p:cNvSpPr/>
          <p:nvPr/>
        </p:nvSpPr>
        <p:spPr>
          <a:xfrm>
            <a:off x="3270515" y="1651976"/>
            <a:ext cx="5336963" cy="2899733"/>
          </a:xfrm>
          <a:prstGeom prst="rect">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16" tIns="34259" rIns="68516" bIns="34259" numCol="1" spcCol="0" rtlCol="0" fromWordArt="0" anchor="ctr" anchorCtr="0" forceAA="0" compatLnSpc="1">
            <a:prstTxWarp prst="textNoShape">
              <a:avLst/>
            </a:prstTxWarp>
            <a:noAutofit/>
          </a:bodyPr>
          <a:lstStyle/>
          <a:p>
            <a:pPr defTabSz="685166" hangingPunct="0"/>
            <a:r>
              <a:rPr lang="en-US" sz="1349" kern="0" dirty="0">
                <a:solidFill>
                  <a:srgbClr val="000000"/>
                </a:solidFill>
                <a:latin typeface="IBM Plex Sans" panose="020B0503050203000203" pitchFamily="34" charset="77"/>
                <a:cs typeface="Arial"/>
                <a:sym typeface="Calibri"/>
              </a:rPr>
              <a:t> IBM Cloud Sub- Account</a:t>
            </a:r>
          </a:p>
          <a:p>
            <a:pPr defTabSz="685166" hangingPunct="0"/>
            <a:endParaRPr lang="en-US" sz="1349" kern="0" dirty="0">
              <a:solidFill>
                <a:srgbClr val="000000"/>
              </a:solidFill>
              <a:latin typeface="IBM Plex Sans" panose="020B0503050203000203" pitchFamily="34" charset="77"/>
              <a:cs typeface="Arial"/>
              <a:sym typeface="Calibri"/>
            </a:endParaRPr>
          </a:p>
          <a:p>
            <a:pPr defTabSz="685166" hangingPunct="0"/>
            <a:endParaRPr lang="en-US" sz="1349" kern="0" dirty="0">
              <a:solidFill>
                <a:srgbClr val="000000"/>
              </a:solidFill>
              <a:latin typeface="IBM Plex Sans" panose="020B0503050203000203" pitchFamily="34" charset="77"/>
              <a:cs typeface="Arial"/>
              <a:sym typeface="Calibri"/>
            </a:endParaRPr>
          </a:p>
          <a:p>
            <a:pPr defTabSz="685166" hangingPunct="0"/>
            <a:endParaRPr lang="en-US" sz="1349" kern="0" dirty="0">
              <a:solidFill>
                <a:srgbClr val="000000"/>
              </a:solidFill>
              <a:latin typeface="IBM Plex Sans" panose="020B0503050203000203" pitchFamily="34" charset="77"/>
              <a:cs typeface="Arial"/>
              <a:sym typeface="Calibri"/>
            </a:endParaRPr>
          </a:p>
          <a:p>
            <a:pPr defTabSz="685166" hangingPunct="0"/>
            <a:endParaRPr lang="en-US" sz="1349" kern="0" dirty="0">
              <a:solidFill>
                <a:srgbClr val="000000"/>
              </a:solidFill>
              <a:latin typeface="IBM Plex Sans" panose="020B0503050203000203" pitchFamily="34" charset="77"/>
              <a:cs typeface="Arial"/>
              <a:sym typeface="Calibri"/>
            </a:endParaRPr>
          </a:p>
          <a:p>
            <a:pPr defTabSz="685166" hangingPunct="0"/>
            <a:endParaRPr lang="en-US" sz="1349" kern="0" dirty="0">
              <a:solidFill>
                <a:srgbClr val="000000"/>
              </a:solidFill>
              <a:latin typeface="IBM Plex Sans" panose="020B0503050203000203" pitchFamily="34" charset="77"/>
              <a:cs typeface="Arial"/>
              <a:sym typeface="Calibri"/>
            </a:endParaRPr>
          </a:p>
          <a:p>
            <a:pPr defTabSz="685166" hangingPunct="0"/>
            <a:endParaRPr lang="en-US" sz="1349" kern="0" dirty="0">
              <a:solidFill>
                <a:srgbClr val="000000"/>
              </a:solidFill>
              <a:latin typeface="IBM Plex Sans" panose="020B0503050203000203" pitchFamily="34" charset="77"/>
              <a:cs typeface="Arial"/>
              <a:sym typeface="Calibri"/>
            </a:endParaRPr>
          </a:p>
          <a:p>
            <a:pPr defTabSz="685166" hangingPunct="0"/>
            <a:endParaRPr lang="en-US" sz="1349" kern="0" dirty="0">
              <a:solidFill>
                <a:srgbClr val="000000"/>
              </a:solidFill>
              <a:latin typeface="IBM Plex Sans" panose="020B0503050203000203" pitchFamily="34" charset="77"/>
              <a:cs typeface="Arial"/>
              <a:sym typeface="Calibri"/>
            </a:endParaRPr>
          </a:p>
          <a:p>
            <a:pPr defTabSz="685166" hangingPunct="0"/>
            <a:endParaRPr lang="en-US" sz="1349" kern="0" dirty="0">
              <a:solidFill>
                <a:srgbClr val="000000"/>
              </a:solidFill>
              <a:latin typeface="IBM Plex Sans" panose="020B0503050203000203" pitchFamily="34" charset="77"/>
              <a:cs typeface="Arial"/>
              <a:sym typeface="Calibri"/>
            </a:endParaRPr>
          </a:p>
          <a:p>
            <a:pPr defTabSz="685166" hangingPunct="0"/>
            <a:endParaRPr lang="en-US" sz="1349" kern="0" dirty="0">
              <a:solidFill>
                <a:srgbClr val="000000"/>
              </a:solidFill>
              <a:latin typeface="IBM Plex Sans" panose="020B0503050203000203" pitchFamily="34" charset="77"/>
              <a:cs typeface="Arial"/>
              <a:sym typeface="Calibri"/>
            </a:endParaRPr>
          </a:p>
          <a:p>
            <a:pPr defTabSz="685166" hangingPunct="0"/>
            <a:endParaRPr lang="en-US" sz="1349" kern="0" dirty="0">
              <a:solidFill>
                <a:srgbClr val="000000"/>
              </a:solidFill>
              <a:latin typeface="IBM Plex Sans" panose="020B0503050203000203" pitchFamily="34" charset="77"/>
              <a:cs typeface="Arial"/>
              <a:sym typeface="Calibri"/>
            </a:endParaRPr>
          </a:p>
          <a:p>
            <a:pPr defTabSz="685166" hangingPunct="0"/>
            <a:endParaRPr lang="en-US" sz="1349" kern="0" dirty="0">
              <a:solidFill>
                <a:srgbClr val="000000"/>
              </a:solidFill>
              <a:latin typeface="IBM Plex Sans" panose="020B0503050203000203" pitchFamily="34" charset="77"/>
              <a:cs typeface="Arial"/>
              <a:sym typeface="Calibri"/>
            </a:endParaRPr>
          </a:p>
          <a:p>
            <a:pPr defTabSz="685166" hangingPunct="0"/>
            <a:endParaRPr lang="en-US" sz="1349" kern="0" dirty="0">
              <a:solidFill>
                <a:srgbClr val="000000"/>
              </a:solidFill>
              <a:latin typeface="IBM Plex Sans" panose="020B0503050203000203" pitchFamily="34" charset="77"/>
              <a:cs typeface="Arial"/>
              <a:sym typeface="Calibri"/>
            </a:endParaRPr>
          </a:p>
          <a:p>
            <a:pPr defTabSz="685166" hangingPunct="0"/>
            <a:endParaRPr lang="en-US" sz="1349" kern="0" dirty="0">
              <a:solidFill>
                <a:srgbClr val="000000"/>
              </a:solidFill>
              <a:latin typeface="IBM Plex Sans" panose="020B0503050203000203" pitchFamily="34" charset="77"/>
              <a:cs typeface="Arial"/>
              <a:sym typeface="Calibri"/>
            </a:endParaRPr>
          </a:p>
          <a:p>
            <a:pPr defTabSz="685166" hangingPunct="0"/>
            <a:endParaRPr lang="en-US" sz="1349" kern="0" dirty="0">
              <a:solidFill>
                <a:srgbClr val="000000"/>
              </a:solidFill>
              <a:latin typeface="IBM Plex Sans" panose="020B0503050203000203" pitchFamily="34" charset="77"/>
              <a:cs typeface="Arial"/>
              <a:sym typeface="Calibri"/>
            </a:endParaRPr>
          </a:p>
        </p:txBody>
      </p:sp>
      <p:sp>
        <p:nvSpPr>
          <p:cNvPr id="9" name="Rectangle 8">
            <a:extLst>
              <a:ext uri="{FF2B5EF4-FFF2-40B4-BE49-F238E27FC236}">
                <a16:creationId xmlns:a16="http://schemas.microsoft.com/office/drawing/2014/main" id="{FD1CDB04-406F-084A-AD54-AF67DAF1BB17}"/>
              </a:ext>
            </a:extLst>
          </p:cNvPr>
          <p:cNvSpPr/>
          <p:nvPr/>
        </p:nvSpPr>
        <p:spPr>
          <a:xfrm>
            <a:off x="3156321" y="1521297"/>
            <a:ext cx="5320168" cy="2916217"/>
          </a:xfrm>
          <a:prstGeom prst="rect">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16" tIns="34259" rIns="68516" bIns="34259" numCol="1" spcCol="0" rtlCol="0" fromWordArt="0" anchor="t" anchorCtr="0" forceAA="0" compatLnSpc="1">
            <a:prstTxWarp prst="textNoShape">
              <a:avLst/>
            </a:prstTxWarp>
            <a:noAutofit/>
          </a:bodyPr>
          <a:lstStyle/>
          <a:p>
            <a:pPr defTabSz="685166" hangingPunct="0"/>
            <a:r>
              <a:rPr lang="en-US" sz="1349" b="1" kern="0" dirty="0">
                <a:solidFill>
                  <a:srgbClr val="000000"/>
                </a:solidFill>
                <a:latin typeface="IBM Plex Sans" panose="020B0503050203000203" pitchFamily="34" charset="77"/>
                <a:cs typeface="Arial"/>
                <a:sym typeface="Calibri"/>
              </a:rPr>
              <a:t>Account *</a:t>
            </a:r>
          </a:p>
          <a:p>
            <a:pPr defTabSz="685166" hangingPunct="0"/>
            <a:endParaRPr lang="en-US" sz="1349" kern="0" dirty="0">
              <a:solidFill>
                <a:srgbClr val="000000"/>
              </a:solidFill>
              <a:latin typeface="IBM Plex Sans" panose="020B0503050203000203" pitchFamily="34" charset="77"/>
              <a:cs typeface="Arial"/>
              <a:sym typeface="Calibri"/>
            </a:endParaRPr>
          </a:p>
          <a:p>
            <a:pPr defTabSz="685166" hangingPunct="0"/>
            <a:endParaRPr lang="en-US" sz="1349" kern="0" dirty="0">
              <a:solidFill>
                <a:srgbClr val="000000"/>
              </a:solidFill>
              <a:latin typeface="IBM Plex Sans" panose="020B0503050203000203" pitchFamily="34" charset="77"/>
              <a:cs typeface="Arial"/>
              <a:sym typeface="Calibri"/>
            </a:endParaRPr>
          </a:p>
          <a:p>
            <a:pPr defTabSz="685166" hangingPunct="0"/>
            <a:endParaRPr lang="en-US" sz="1349" kern="0" dirty="0">
              <a:solidFill>
                <a:srgbClr val="000000"/>
              </a:solidFill>
              <a:latin typeface="IBM Plex Sans" panose="020B0503050203000203" pitchFamily="34" charset="77"/>
              <a:cs typeface="Arial"/>
              <a:sym typeface="Calibri"/>
            </a:endParaRPr>
          </a:p>
          <a:p>
            <a:pPr defTabSz="685166" hangingPunct="0"/>
            <a:endParaRPr lang="en-US" sz="1349" kern="0" dirty="0">
              <a:solidFill>
                <a:srgbClr val="000000"/>
              </a:solidFill>
              <a:latin typeface="IBM Plex Sans" panose="020B0503050203000203" pitchFamily="34" charset="77"/>
              <a:cs typeface="Arial"/>
              <a:sym typeface="Calibri"/>
            </a:endParaRPr>
          </a:p>
          <a:p>
            <a:pPr defTabSz="685166" hangingPunct="0"/>
            <a:endParaRPr lang="en-US" sz="1349" kern="0" dirty="0">
              <a:solidFill>
                <a:srgbClr val="000000"/>
              </a:solidFill>
              <a:latin typeface="IBM Plex Sans" panose="020B0503050203000203" pitchFamily="34" charset="77"/>
              <a:cs typeface="Arial"/>
              <a:sym typeface="Calibri"/>
            </a:endParaRPr>
          </a:p>
          <a:p>
            <a:pPr defTabSz="685166" hangingPunct="0"/>
            <a:endParaRPr lang="en-US" sz="1349" kern="0" dirty="0">
              <a:solidFill>
                <a:srgbClr val="000000"/>
              </a:solidFill>
              <a:latin typeface="IBM Plex Sans" panose="020B0503050203000203" pitchFamily="34" charset="77"/>
              <a:cs typeface="Arial"/>
              <a:sym typeface="Calibri"/>
            </a:endParaRPr>
          </a:p>
          <a:p>
            <a:pPr defTabSz="685166" hangingPunct="0"/>
            <a:endParaRPr lang="en-US" sz="1349" kern="0" dirty="0">
              <a:solidFill>
                <a:srgbClr val="000000"/>
              </a:solidFill>
              <a:latin typeface="IBM Plex Sans" panose="020B0503050203000203" pitchFamily="34" charset="77"/>
              <a:cs typeface="Arial"/>
              <a:sym typeface="Calibri"/>
            </a:endParaRPr>
          </a:p>
          <a:p>
            <a:pPr defTabSz="685166" hangingPunct="0"/>
            <a:endParaRPr lang="en-US" sz="1349" kern="0" dirty="0">
              <a:solidFill>
                <a:srgbClr val="000000"/>
              </a:solidFill>
              <a:latin typeface="IBM Plex Sans" panose="020B0503050203000203" pitchFamily="34" charset="77"/>
              <a:cs typeface="Arial"/>
              <a:sym typeface="Calibri"/>
            </a:endParaRPr>
          </a:p>
          <a:p>
            <a:pPr defTabSz="685166" hangingPunct="0"/>
            <a:endParaRPr lang="en-US" sz="1349" kern="0" dirty="0">
              <a:solidFill>
                <a:srgbClr val="000000"/>
              </a:solidFill>
              <a:latin typeface="IBM Plex Sans" panose="020B0503050203000203" pitchFamily="34" charset="77"/>
              <a:cs typeface="Arial"/>
              <a:sym typeface="Calibri"/>
            </a:endParaRPr>
          </a:p>
          <a:p>
            <a:pPr defTabSz="685166" hangingPunct="0"/>
            <a:endParaRPr lang="en-US" sz="1349" kern="0" dirty="0">
              <a:solidFill>
                <a:srgbClr val="000000"/>
              </a:solidFill>
              <a:latin typeface="IBM Plex Sans" panose="020B0503050203000203" pitchFamily="34" charset="77"/>
              <a:cs typeface="Arial"/>
              <a:sym typeface="Calibri"/>
            </a:endParaRPr>
          </a:p>
          <a:p>
            <a:pPr defTabSz="685166" hangingPunct="0"/>
            <a:endParaRPr lang="en-US" sz="1349" kern="0" dirty="0">
              <a:solidFill>
                <a:srgbClr val="000000"/>
              </a:solidFill>
              <a:latin typeface="IBM Plex Sans" panose="020B0503050203000203" pitchFamily="34" charset="77"/>
              <a:cs typeface="Arial"/>
              <a:sym typeface="Calibri"/>
            </a:endParaRPr>
          </a:p>
          <a:p>
            <a:pPr defTabSz="685166" hangingPunct="0"/>
            <a:endParaRPr lang="en-US" sz="1349" kern="0" dirty="0">
              <a:solidFill>
                <a:srgbClr val="000000"/>
              </a:solidFill>
              <a:latin typeface="IBM Plex Sans" panose="020B0503050203000203" pitchFamily="34" charset="77"/>
              <a:cs typeface="Arial"/>
              <a:sym typeface="Calibri"/>
            </a:endParaRPr>
          </a:p>
          <a:p>
            <a:pPr defTabSz="685166" hangingPunct="0"/>
            <a:endParaRPr lang="en-US" sz="1349" kern="0" dirty="0">
              <a:solidFill>
                <a:srgbClr val="000000"/>
              </a:solidFill>
              <a:latin typeface="IBM Plex Sans" panose="020B0503050203000203" pitchFamily="34" charset="77"/>
              <a:cs typeface="Arial"/>
              <a:sym typeface="Calibri"/>
            </a:endParaRPr>
          </a:p>
          <a:p>
            <a:pPr defTabSz="685166" hangingPunct="0"/>
            <a:endParaRPr lang="en-US" sz="1349" kern="0" dirty="0">
              <a:solidFill>
                <a:srgbClr val="000000"/>
              </a:solidFill>
              <a:latin typeface="IBM Plex Sans" panose="020B0503050203000203" pitchFamily="34" charset="77"/>
              <a:cs typeface="Arial"/>
              <a:sym typeface="Calibri"/>
            </a:endParaRPr>
          </a:p>
        </p:txBody>
      </p:sp>
      <p:sp>
        <p:nvSpPr>
          <p:cNvPr id="12" name="Rectangle 11">
            <a:extLst>
              <a:ext uri="{FF2B5EF4-FFF2-40B4-BE49-F238E27FC236}">
                <a16:creationId xmlns:a16="http://schemas.microsoft.com/office/drawing/2014/main" id="{1C46A3F0-05A1-C148-B72F-71E525D949B5}"/>
              </a:ext>
            </a:extLst>
          </p:cNvPr>
          <p:cNvSpPr/>
          <p:nvPr/>
        </p:nvSpPr>
        <p:spPr>
          <a:xfrm>
            <a:off x="3520736" y="2110731"/>
            <a:ext cx="4709679" cy="2123235"/>
          </a:xfrm>
          <a:prstGeom prst="rect">
            <a:avLst/>
          </a:prstGeom>
          <a:solidFill>
            <a:schemeClr val="bg1">
              <a:lumMod val="9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16" tIns="34259" rIns="68516" bIns="34259" numCol="1" spcCol="0" rtlCol="0" fromWordArt="0" anchor="ctr" anchorCtr="0" forceAA="0" compatLnSpc="1">
            <a:prstTxWarp prst="textNoShape">
              <a:avLst/>
            </a:prstTxWarp>
            <a:noAutofit/>
          </a:bodyPr>
          <a:lstStyle/>
          <a:p>
            <a:pPr defTabSz="685166" hangingPunct="0"/>
            <a:endParaRPr lang="en-US" sz="1349" kern="0" dirty="0">
              <a:solidFill>
                <a:srgbClr val="000000"/>
              </a:solidFill>
              <a:latin typeface="IBM Plex Sans" panose="020B0503050203000203" pitchFamily="34" charset="77"/>
              <a:cs typeface="Arial"/>
              <a:sym typeface="Calibri"/>
            </a:endParaRPr>
          </a:p>
        </p:txBody>
      </p:sp>
      <p:sp>
        <p:nvSpPr>
          <p:cNvPr id="11" name="Rectangle 10">
            <a:extLst>
              <a:ext uri="{FF2B5EF4-FFF2-40B4-BE49-F238E27FC236}">
                <a16:creationId xmlns:a16="http://schemas.microsoft.com/office/drawing/2014/main" id="{B31EB285-AC0F-8342-93E9-38144639A2E1}"/>
              </a:ext>
            </a:extLst>
          </p:cNvPr>
          <p:cNvSpPr/>
          <p:nvPr/>
        </p:nvSpPr>
        <p:spPr>
          <a:xfrm>
            <a:off x="3365396" y="1953554"/>
            <a:ext cx="4709679" cy="2123234"/>
          </a:xfrm>
          <a:prstGeom prst="rect">
            <a:avLst/>
          </a:prstGeom>
          <a:solidFill>
            <a:schemeClr val="bg1">
              <a:lumMod val="9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16" tIns="34259" rIns="68516" bIns="34259" numCol="1" spcCol="0" rtlCol="0" fromWordArt="0" anchor="ctr" anchorCtr="0" forceAA="0" compatLnSpc="1">
            <a:prstTxWarp prst="textNoShape">
              <a:avLst/>
            </a:prstTxWarp>
            <a:noAutofit/>
          </a:bodyPr>
          <a:lstStyle/>
          <a:p>
            <a:pPr defTabSz="685166" hangingPunct="0"/>
            <a:r>
              <a:rPr lang="en-US" sz="1349" b="1" kern="0" dirty="0">
                <a:solidFill>
                  <a:srgbClr val="000000"/>
                </a:solidFill>
                <a:latin typeface="IBM Plex Sans" panose="020B0503050203000203" pitchFamily="34" charset="77"/>
                <a:cs typeface="Arial"/>
                <a:sym typeface="Calibri"/>
              </a:rPr>
              <a:t>Resource Group</a:t>
            </a:r>
          </a:p>
          <a:p>
            <a:pPr defTabSz="685166" hangingPunct="0"/>
            <a:endParaRPr lang="en-US" sz="1349" kern="0" dirty="0">
              <a:solidFill>
                <a:srgbClr val="000000"/>
              </a:solidFill>
              <a:latin typeface="IBM Plex Sans" panose="020B0503050203000203" pitchFamily="34" charset="77"/>
              <a:cs typeface="Arial"/>
              <a:sym typeface="Calibri"/>
            </a:endParaRPr>
          </a:p>
          <a:p>
            <a:pPr defTabSz="685166" hangingPunct="0"/>
            <a:endParaRPr lang="en-US" sz="1349" kern="0" dirty="0">
              <a:solidFill>
                <a:srgbClr val="000000"/>
              </a:solidFill>
              <a:latin typeface="IBM Plex Sans" panose="020B0503050203000203" pitchFamily="34" charset="77"/>
              <a:cs typeface="Arial"/>
              <a:sym typeface="Calibri"/>
            </a:endParaRPr>
          </a:p>
          <a:p>
            <a:pPr defTabSz="685166" hangingPunct="0"/>
            <a:endParaRPr lang="en-US" sz="1349" kern="0" dirty="0">
              <a:solidFill>
                <a:srgbClr val="000000"/>
              </a:solidFill>
              <a:latin typeface="IBM Plex Sans" panose="020B0503050203000203" pitchFamily="34" charset="77"/>
              <a:cs typeface="Arial"/>
              <a:sym typeface="Calibri"/>
            </a:endParaRPr>
          </a:p>
          <a:p>
            <a:pPr defTabSz="685166" hangingPunct="0"/>
            <a:endParaRPr lang="en-US" sz="1349" kern="0" dirty="0">
              <a:solidFill>
                <a:srgbClr val="000000"/>
              </a:solidFill>
              <a:latin typeface="IBM Plex Sans" panose="020B0503050203000203" pitchFamily="34" charset="77"/>
              <a:cs typeface="Arial"/>
              <a:sym typeface="Calibri"/>
            </a:endParaRPr>
          </a:p>
          <a:p>
            <a:pPr defTabSz="685166" hangingPunct="0"/>
            <a:endParaRPr lang="en-US" sz="1349" kern="0" dirty="0">
              <a:solidFill>
                <a:srgbClr val="000000"/>
              </a:solidFill>
              <a:latin typeface="IBM Plex Sans" panose="020B0503050203000203" pitchFamily="34" charset="77"/>
              <a:cs typeface="Arial"/>
              <a:sym typeface="Calibri"/>
            </a:endParaRPr>
          </a:p>
          <a:p>
            <a:pPr defTabSz="685166" hangingPunct="0"/>
            <a:endParaRPr lang="en-US" sz="1349" kern="0" dirty="0">
              <a:solidFill>
                <a:srgbClr val="000000"/>
              </a:solidFill>
              <a:latin typeface="IBM Plex Sans" panose="020B0503050203000203" pitchFamily="34" charset="77"/>
              <a:cs typeface="Arial"/>
              <a:sym typeface="Calibri"/>
            </a:endParaRPr>
          </a:p>
          <a:p>
            <a:pPr defTabSz="685166" hangingPunct="0"/>
            <a:endParaRPr lang="en-US" sz="1349" kern="0" dirty="0">
              <a:solidFill>
                <a:srgbClr val="000000"/>
              </a:solidFill>
              <a:latin typeface="IBM Plex Sans" panose="020B0503050203000203" pitchFamily="34" charset="77"/>
              <a:cs typeface="Arial"/>
              <a:sym typeface="Calibri"/>
            </a:endParaRPr>
          </a:p>
          <a:p>
            <a:pPr defTabSz="685166" hangingPunct="0"/>
            <a:endParaRPr lang="en-US" sz="1349" kern="0" dirty="0">
              <a:solidFill>
                <a:srgbClr val="000000"/>
              </a:solidFill>
              <a:latin typeface="IBM Plex Sans" panose="020B0503050203000203" pitchFamily="34" charset="77"/>
              <a:cs typeface="Arial"/>
              <a:sym typeface="Calibri"/>
            </a:endParaRPr>
          </a:p>
          <a:p>
            <a:pPr defTabSz="685166" hangingPunct="0"/>
            <a:endParaRPr lang="en-US" sz="1349" kern="0" dirty="0">
              <a:solidFill>
                <a:srgbClr val="000000"/>
              </a:solidFill>
              <a:latin typeface="IBM Plex Sans" panose="020B0503050203000203" pitchFamily="34" charset="77"/>
              <a:cs typeface="Arial"/>
              <a:sym typeface="Calibri"/>
            </a:endParaRPr>
          </a:p>
        </p:txBody>
      </p:sp>
      <p:sp>
        <p:nvSpPr>
          <p:cNvPr id="13" name="Rectangle 12">
            <a:extLst>
              <a:ext uri="{FF2B5EF4-FFF2-40B4-BE49-F238E27FC236}">
                <a16:creationId xmlns:a16="http://schemas.microsoft.com/office/drawing/2014/main" id="{F34E3F51-5A55-5946-A322-82FF26FB38A8}"/>
              </a:ext>
            </a:extLst>
          </p:cNvPr>
          <p:cNvSpPr/>
          <p:nvPr/>
        </p:nvSpPr>
        <p:spPr>
          <a:xfrm>
            <a:off x="3630730" y="2379082"/>
            <a:ext cx="1542467" cy="1393377"/>
          </a:xfrm>
          <a:prstGeom prst="rect">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16" tIns="34259" rIns="68516" bIns="34259" numCol="1" spcCol="0" rtlCol="0" fromWordArt="0" anchor="ctr" anchorCtr="0" forceAA="0" compatLnSpc="1">
            <a:prstTxWarp prst="textNoShape">
              <a:avLst/>
            </a:prstTxWarp>
            <a:noAutofit/>
          </a:bodyPr>
          <a:lstStyle/>
          <a:p>
            <a:pPr defTabSz="685166" hangingPunct="0"/>
            <a:endParaRPr lang="en-US" sz="1349" kern="0" dirty="0">
              <a:solidFill>
                <a:srgbClr val="000000"/>
              </a:solidFill>
              <a:latin typeface="IBM Plex Sans" panose="020B0503050203000203" pitchFamily="34" charset="77"/>
              <a:cs typeface="Arial"/>
              <a:sym typeface="Calibri"/>
            </a:endParaRPr>
          </a:p>
          <a:p>
            <a:pPr defTabSz="685166" hangingPunct="0"/>
            <a:r>
              <a:rPr lang="en-US" sz="1349" kern="0" dirty="0">
                <a:solidFill>
                  <a:srgbClr val="000000"/>
                </a:solidFill>
                <a:latin typeface="IBM Plex Sans" panose="020B0503050203000203" pitchFamily="34" charset="77"/>
                <a:cs typeface="Arial"/>
                <a:sym typeface="Calibri"/>
              </a:rPr>
              <a:t>Resource Instance</a:t>
            </a:r>
          </a:p>
          <a:p>
            <a:pPr defTabSz="685166" hangingPunct="0"/>
            <a:endParaRPr lang="en-US" sz="1349" kern="0" dirty="0">
              <a:solidFill>
                <a:srgbClr val="000000"/>
              </a:solidFill>
              <a:latin typeface="IBM Plex Sans" panose="020B0503050203000203" pitchFamily="34" charset="77"/>
              <a:cs typeface="Arial"/>
              <a:sym typeface="Calibri"/>
            </a:endParaRPr>
          </a:p>
          <a:p>
            <a:pPr defTabSz="685166" hangingPunct="0"/>
            <a:endParaRPr lang="en-US" sz="1349" kern="0" dirty="0">
              <a:solidFill>
                <a:srgbClr val="000000"/>
              </a:solidFill>
              <a:latin typeface="IBM Plex Sans" panose="020B0503050203000203" pitchFamily="34" charset="77"/>
              <a:cs typeface="Arial"/>
              <a:sym typeface="Calibri"/>
            </a:endParaRPr>
          </a:p>
          <a:p>
            <a:pPr defTabSz="685166" hangingPunct="0"/>
            <a:endParaRPr lang="en-US" sz="1349" kern="0" dirty="0">
              <a:solidFill>
                <a:srgbClr val="000000"/>
              </a:solidFill>
              <a:latin typeface="IBM Plex Sans" panose="020B0503050203000203" pitchFamily="34" charset="77"/>
              <a:cs typeface="Arial"/>
              <a:sym typeface="Calibri"/>
            </a:endParaRPr>
          </a:p>
          <a:p>
            <a:pPr defTabSz="685166" hangingPunct="0"/>
            <a:endParaRPr lang="en-US" sz="1349" kern="0" dirty="0">
              <a:solidFill>
                <a:srgbClr val="000000"/>
              </a:solidFill>
              <a:latin typeface="IBM Plex Sans" panose="020B0503050203000203" pitchFamily="34" charset="77"/>
              <a:cs typeface="Arial"/>
              <a:sym typeface="Calibri"/>
            </a:endParaRPr>
          </a:p>
          <a:p>
            <a:pPr defTabSz="685166" hangingPunct="0"/>
            <a:endParaRPr lang="en-US" sz="1349" kern="0" dirty="0">
              <a:solidFill>
                <a:srgbClr val="000000"/>
              </a:solidFill>
              <a:latin typeface="IBM Plex Sans" panose="020B0503050203000203" pitchFamily="34" charset="77"/>
              <a:cs typeface="Arial"/>
              <a:sym typeface="Calibri"/>
            </a:endParaRPr>
          </a:p>
        </p:txBody>
      </p:sp>
      <p:sp>
        <p:nvSpPr>
          <p:cNvPr id="5" name="TextBox 4">
            <a:extLst>
              <a:ext uri="{FF2B5EF4-FFF2-40B4-BE49-F238E27FC236}">
                <a16:creationId xmlns:a16="http://schemas.microsoft.com/office/drawing/2014/main" id="{FCCC0D74-7F5F-EB4B-B168-4CF5D08E9E10}"/>
              </a:ext>
            </a:extLst>
          </p:cNvPr>
          <p:cNvSpPr txBox="1"/>
          <p:nvPr/>
        </p:nvSpPr>
        <p:spPr>
          <a:xfrm>
            <a:off x="457199" y="797166"/>
            <a:ext cx="2045019" cy="253721"/>
          </a:xfrm>
          <a:prstGeom prst="rect">
            <a:avLst/>
          </a:prstGeom>
          <a:noFill/>
          <a:ln w="12700" cap="flat">
            <a:solidFill>
              <a:schemeClr val="bg1">
                <a:lumMod val="75000"/>
              </a:schemeClr>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57" tIns="34257" rIns="34257" bIns="34257" numCol="1" spcCol="38100" rtlCol="0" anchor="t">
            <a:spAutoFit/>
          </a:bodyPr>
          <a:lstStyle/>
          <a:p>
            <a:pPr defTabSz="685166" hangingPunct="0"/>
            <a:r>
              <a:rPr lang="en-US" sz="1199" kern="0" dirty="0">
                <a:solidFill>
                  <a:srgbClr val="000000"/>
                </a:solidFill>
                <a:latin typeface="Calibri"/>
                <a:ea typeface="+mj-ea"/>
                <a:cs typeface="Calibri"/>
                <a:sym typeface="Calibri"/>
              </a:rPr>
              <a:t>Account Owner</a:t>
            </a:r>
          </a:p>
        </p:txBody>
      </p:sp>
      <p:sp>
        <p:nvSpPr>
          <p:cNvPr id="16" name="TextBox 15">
            <a:extLst>
              <a:ext uri="{FF2B5EF4-FFF2-40B4-BE49-F238E27FC236}">
                <a16:creationId xmlns:a16="http://schemas.microsoft.com/office/drawing/2014/main" id="{DB809CC0-1500-E64C-9B8B-E8EE4A89091B}"/>
              </a:ext>
            </a:extLst>
          </p:cNvPr>
          <p:cNvSpPr txBox="1"/>
          <p:nvPr/>
        </p:nvSpPr>
        <p:spPr>
          <a:xfrm>
            <a:off x="457200" y="1462488"/>
            <a:ext cx="2045020" cy="438258"/>
          </a:xfrm>
          <a:prstGeom prst="rect">
            <a:avLst/>
          </a:prstGeom>
          <a:noFill/>
          <a:ln w="12700" cap="flat">
            <a:solidFill>
              <a:schemeClr val="bg1">
                <a:lumMod val="75000"/>
              </a:schemeClr>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57" tIns="34257" rIns="34257" bIns="34257" numCol="1" spcCol="38100" rtlCol="0" anchor="t">
            <a:spAutoFit/>
          </a:bodyPr>
          <a:lstStyle/>
          <a:p>
            <a:pPr defTabSz="685166" hangingPunct="0"/>
            <a:r>
              <a:rPr lang="en-US" sz="1199" kern="0" dirty="0">
                <a:solidFill>
                  <a:srgbClr val="000000"/>
                </a:solidFill>
                <a:latin typeface="Calibri"/>
                <a:ea typeface="+mj-ea"/>
                <a:cs typeface="Calibri"/>
                <a:sym typeface="Calibri"/>
              </a:rPr>
              <a:t>Account Owner</a:t>
            </a:r>
          </a:p>
          <a:p>
            <a:pPr defTabSz="685166" hangingPunct="0"/>
            <a:r>
              <a:rPr lang="en-US" sz="1199" kern="0" dirty="0">
                <a:solidFill>
                  <a:srgbClr val="000000"/>
                </a:solidFill>
                <a:latin typeface="Calibri"/>
                <a:ea typeface="+mj-ea"/>
                <a:cs typeface="Calibri"/>
                <a:sym typeface="Calibri"/>
              </a:rPr>
              <a:t>Users &amp; Permissions</a:t>
            </a:r>
          </a:p>
        </p:txBody>
      </p:sp>
      <p:sp>
        <p:nvSpPr>
          <p:cNvPr id="20" name="Rectangle 19">
            <a:extLst>
              <a:ext uri="{FF2B5EF4-FFF2-40B4-BE49-F238E27FC236}">
                <a16:creationId xmlns:a16="http://schemas.microsoft.com/office/drawing/2014/main" id="{D6C86CC4-18D4-2345-AC36-A41F8B68C4A9}"/>
              </a:ext>
            </a:extLst>
          </p:cNvPr>
          <p:cNvSpPr/>
          <p:nvPr/>
        </p:nvSpPr>
        <p:spPr>
          <a:xfrm>
            <a:off x="5483872" y="2379082"/>
            <a:ext cx="1542467" cy="1393377"/>
          </a:xfrm>
          <a:prstGeom prst="rect">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16" tIns="34259" rIns="68516" bIns="34259" numCol="1" spcCol="0" rtlCol="0" fromWordArt="0" anchor="ctr" anchorCtr="0" forceAA="0" compatLnSpc="1">
            <a:prstTxWarp prst="textNoShape">
              <a:avLst/>
            </a:prstTxWarp>
            <a:noAutofit/>
          </a:bodyPr>
          <a:lstStyle/>
          <a:p>
            <a:pPr defTabSz="685166" hangingPunct="0"/>
            <a:endParaRPr lang="en-US" sz="1349" kern="0" dirty="0">
              <a:solidFill>
                <a:srgbClr val="000000"/>
              </a:solidFill>
              <a:latin typeface="IBM Plex Sans" panose="020B0503050203000203" pitchFamily="34" charset="77"/>
              <a:cs typeface="Arial"/>
              <a:sym typeface="Calibri"/>
            </a:endParaRPr>
          </a:p>
          <a:p>
            <a:pPr defTabSz="685166" hangingPunct="0"/>
            <a:r>
              <a:rPr lang="en-US" sz="1349" kern="0" dirty="0">
                <a:solidFill>
                  <a:srgbClr val="000000"/>
                </a:solidFill>
                <a:latin typeface="IBM Plex Sans" panose="020B0503050203000203" pitchFamily="34" charset="77"/>
                <a:cs typeface="Arial"/>
                <a:sym typeface="Calibri"/>
              </a:rPr>
              <a:t>Resource Instance</a:t>
            </a:r>
          </a:p>
          <a:p>
            <a:pPr defTabSz="685166" hangingPunct="0"/>
            <a:endParaRPr lang="en-US" sz="1349" kern="0" dirty="0">
              <a:solidFill>
                <a:srgbClr val="000000"/>
              </a:solidFill>
              <a:latin typeface="IBM Plex Sans" panose="020B0503050203000203" pitchFamily="34" charset="77"/>
              <a:cs typeface="Arial"/>
              <a:sym typeface="Calibri"/>
            </a:endParaRPr>
          </a:p>
          <a:p>
            <a:pPr defTabSz="685166" hangingPunct="0"/>
            <a:endParaRPr lang="en-US" sz="1349" kern="0" dirty="0">
              <a:solidFill>
                <a:srgbClr val="000000"/>
              </a:solidFill>
              <a:latin typeface="IBM Plex Sans" panose="020B0503050203000203" pitchFamily="34" charset="77"/>
              <a:cs typeface="Arial"/>
              <a:sym typeface="Calibri"/>
            </a:endParaRPr>
          </a:p>
          <a:p>
            <a:pPr defTabSz="685166" hangingPunct="0"/>
            <a:endParaRPr lang="en-US" sz="1349" kern="0" dirty="0">
              <a:solidFill>
                <a:srgbClr val="000000"/>
              </a:solidFill>
              <a:latin typeface="IBM Plex Sans" panose="020B0503050203000203" pitchFamily="34" charset="77"/>
              <a:cs typeface="Arial"/>
              <a:sym typeface="Calibri"/>
            </a:endParaRPr>
          </a:p>
          <a:p>
            <a:pPr defTabSz="685166" hangingPunct="0"/>
            <a:endParaRPr lang="en-US" sz="1349" kern="0" dirty="0">
              <a:solidFill>
                <a:srgbClr val="000000"/>
              </a:solidFill>
              <a:latin typeface="IBM Plex Sans" panose="020B0503050203000203" pitchFamily="34" charset="77"/>
              <a:cs typeface="Arial"/>
              <a:sym typeface="Calibri"/>
            </a:endParaRPr>
          </a:p>
          <a:p>
            <a:pPr defTabSz="685166" hangingPunct="0"/>
            <a:endParaRPr lang="en-US" sz="1349" kern="0" dirty="0">
              <a:solidFill>
                <a:srgbClr val="000000"/>
              </a:solidFill>
              <a:latin typeface="IBM Plex Sans" panose="020B0503050203000203" pitchFamily="34" charset="77"/>
              <a:cs typeface="Arial"/>
              <a:sym typeface="Calibri"/>
            </a:endParaRPr>
          </a:p>
        </p:txBody>
      </p:sp>
      <p:sp>
        <p:nvSpPr>
          <p:cNvPr id="27" name="TextBox 26">
            <a:extLst>
              <a:ext uri="{FF2B5EF4-FFF2-40B4-BE49-F238E27FC236}">
                <a16:creationId xmlns:a16="http://schemas.microsoft.com/office/drawing/2014/main" id="{508ED141-D4A9-DE44-BC6D-CEED0139EABF}"/>
              </a:ext>
            </a:extLst>
          </p:cNvPr>
          <p:cNvSpPr txBox="1"/>
          <p:nvPr/>
        </p:nvSpPr>
        <p:spPr>
          <a:xfrm>
            <a:off x="451441" y="2361432"/>
            <a:ext cx="2050779" cy="253721"/>
          </a:xfrm>
          <a:prstGeom prst="rect">
            <a:avLst/>
          </a:prstGeom>
          <a:noFill/>
          <a:ln w="12700" cap="flat">
            <a:solidFill>
              <a:schemeClr val="bg1">
                <a:lumMod val="75000"/>
              </a:schemeClr>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57" tIns="34257" rIns="34257" bIns="34257" numCol="1" spcCol="38100" rtlCol="0" anchor="t">
            <a:spAutoFit/>
          </a:bodyPr>
          <a:lstStyle/>
          <a:p>
            <a:pPr defTabSz="685166" hangingPunct="0"/>
            <a:r>
              <a:rPr lang="en-US" sz="1199" kern="0" dirty="0">
                <a:solidFill>
                  <a:srgbClr val="000000"/>
                </a:solidFill>
                <a:latin typeface="Calibri"/>
                <a:cs typeface="Calibri"/>
                <a:sym typeface="Calibri"/>
              </a:rPr>
              <a:t>Resource isolation</a:t>
            </a:r>
            <a:endParaRPr lang="en-US" sz="1199" kern="0" dirty="0">
              <a:solidFill>
                <a:srgbClr val="000000"/>
              </a:solidFill>
              <a:latin typeface="Calibri"/>
              <a:ea typeface="+mj-ea"/>
              <a:cs typeface="Calibri"/>
              <a:sym typeface="Calibri"/>
            </a:endParaRPr>
          </a:p>
        </p:txBody>
      </p:sp>
      <p:sp>
        <p:nvSpPr>
          <p:cNvPr id="32" name="TextBox 31">
            <a:extLst>
              <a:ext uri="{FF2B5EF4-FFF2-40B4-BE49-F238E27FC236}">
                <a16:creationId xmlns:a16="http://schemas.microsoft.com/office/drawing/2014/main" id="{80F15846-4C8A-F74D-948A-A42D52B41238}"/>
              </a:ext>
            </a:extLst>
          </p:cNvPr>
          <p:cNvSpPr txBox="1"/>
          <p:nvPr/>
        </p:nvSpPr>
        <p:spPr>
          <a:xfrm>
            <a:off x="457199" y="3058740"/>
            <a:ext cx="2045019" cy="253721"/>
          </a:xfrm>
          <a:prstGeom prst="rect">
            <a:avLst/>
          </a:prstGeom>
          <a:noFill/>
          <a:ln w="12700" cap="flat">
            <a:solidFill>
              <a:schemeClr val="bg1">
                <a:lumMod val="75000"/>
              </a:schemeClr>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57" tIns="34257" rIns="34257" bIns="34257" numCol="1" spcCol="38100" rtlCol="0" anchor="t">
            <a:spAutoFit/>
          </a:bodyPr>
          <a:lstStyle/>
          <a:p>
            <a:pPr defTabSz="685166" hangingPunct="0"/>
            <a:r>
              <a:rPr lang="en-US" sz="1199" kern="0" dirty="0">
                <a:solidFill>
                  <a:srgbClr val="000000"/>
                </a:solidFill>
                <a:latin typeface="Calibri"/>
                <a:cs typeface="Calibri"/>
                <a:sym typeface="Calibri"/>
              </a:rPr>
              <a:t>Service Instances</a:t>
            </a:r>
            <a:endParaRPr lang="en-US" sz="1199" kern="0" dirty="0">
              <a:solidFill>
                <a:srgbClr val="000000"/>
              </a:solidFill>
              <a:latin typeface="Calibri"/>
              <a:ea typeface="+mj-ea"/>
              <a:cs typeface="Calibri"/>
              <a:sym typeface="Calibri"/>
            </a:endParaRPr>
          </a:p>
        </p:txBody>
      </p:sp>
      <p:sp>
        <p:nvSpPr>
          <p:cNvPr id="15" name="Rectangle 14">
            <a:extLst>
              <a:ext uri="{FF2B5EF4-FFF2-40B4-BE49-F238E27FC236}">
                <a16:creationId xmlns:a16="http://schemas.microsoft.com/office/drawing/2014/main" id="{50E562B1-EB55-2C42-9F88-5E624B827262}"/>
              </a:ext>
            </a:extLst>
          </p:cNvPr>
          <p:cNvSpPr/>
          <p:nvPr/>
        </p:nvSpPr>
        <p:spPr>
          <a:xfrm>
            <a:off x="3520736" y="2264888"/>
            <a:ext cx="4211756" cy="1639373"/>
          </a:xfrm>
          <a:prstGeom prst="rect">
            <a:avLst/>
          </a:prstGeom>
          <a:noFill/>
          <a:ln w="127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16" tIns="34259" rIns="68516" bIns="34259" numCol="1" spcCol="0" rtlCol="0" fromWordArt="0" anchor="t" anchorCtr="0" forceAA="0" compatLnSpc="1">
            <a:prstTxWarp prst="textNoShape">
              <a:avLst/>
            </a:prstTxWarp>
            <a:noAutofit/>
          </a:bodyPr>
          <a:lstStyle/>
          <a:p>
            <a:pPr algn="r" defTabSz="685166" hangingPunct="0"/>
            <a:r>
              <a:rPr lang="en-US" sz="1349" kern="0" dirty="0">
                <a:solidFill>
                  <a:srgbClr val="000000"/>
                </a:solidFill>
                <a:latin typeface="IBM Plex Sans" panose="020B0503050203000203" pitchFamily="34" charset="77"/>
                <a:cs typeface="Arial"/>
                <a:sym typeface="Calibri"/>
              </a:rPr>
              <a:t>Tag*</a:t>
            </a:r>
          </a:p>
        </p:txBody>
      </p:sp>
      <p:sp>
        <p:nvSpPr>
          <p:cNvPr id="21" name="Rectangle 20">
            <a:extLst>
              <a:ext uri="{FF2B5EF4-FFF2-40B4-BE49-F238E27FC236}">
                <a16:creationId xmlns:a16="http://schemas.microsoft.com/office/drawing/2014/main" id="{FE4EE240-353F-134F-9A2E-CF521275E726}"/>
              </a:ext>
            </a:extLst>
          </p:cNvPr>
          <p:cNvSpPr/>
          <p:nvPr/>
        </p:nvSpPr>
        <p:spPr>
          <a:xfrm>
            <a:off x="2976634" y="1149767"/>
            <a:ext cx="5792462" cy="3530027"/>
          </a:xfrm>
          <a:prstGeom prst="rect">
            <a:avLst/>
          </a:prstGeom>
          <a:noFill/>
          <a:ln w="127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16" tIns="34259" rIns="68516" bIns="34259" numCol="1" spcCol="0" rtlCol="0" fromWordArt="0" anchor="t" anchorCtr="0" forceAA="0" compatLnSpc="1">
            <a:prstTxWarp prst="textNoShape">
              <a:avLst/>
            </a:prstTxWarp>
            <a:noAutofit/>
          </a:bodyPr>
          <a:lstStyle/>
          <a:p>
            <a:pPr defTabSz="685166" hangingPunct="0"/>
            <a:r>
              <a:rPr lang="en-US" sz="1349" b="1" kern="0" dirty="0">
                <a:solidFill>
                  <a:srgbClr val="000000"/>
                </a:solidFill>
                <a:latin typeface="IBM Plex Sans" panose="020B0503050203000203" pitchFamily="34" charset="77"/>
                <a:cs typeface="Arial"/>
                <a:sym typeface="Calibri"/>
              </a:rPr>
              <a:t>Account Group *</a:t>
            </a:r>
          </a:p>
        </p:txBody>
      </p:sp>
      <p:cxnSp>
        <p:nvCxnSpPr>
          <p:cNvPr id="18" name="Straight Connector 17">
            <a:extLst>
              <a:ext uri="{FF2B5EF4-FFF2-40B4-BE49-F238E27FC236}">
                <a16:creationId xmlns:a16="http://schemas.microsoft.com/office/drawing/2014/main" id="{6F937F67-D127-D245-ABC1-115D49F4C41C}"/>
              </a:ext>
            </a:extLst>
          </p:cNvPr>
          <p:cNvCxnSpPr>
            <a:cxnSpLocks/>
            <a:stCxn id="5" idx="3"/>
          </p:cNvCxnSpPr>
          <p:nvPr/>
        </p:nvCxnSpPr>
        <p:spPr>
          <a:xfrm flipV="1">
            <a:off x="2502218" y="919299"/>
            <a:ext cx="343427" cy="4728"/>
          </a:xfrm>
          <a:prstGeom prst="line">
            <a:avLst/>
          </a:prstGeom>
          <a:noFill/>
          <a:ln w="25400" cap="flat">
            <a:solidFill>
              <a:schemeClr val="accent5"/>
            </a:solidFill>
            <a:prstDash val="solid"/>
            <a:round/>
          </a:ln>
          <a:effectLst/>
          <a:sp3d/>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AB71600C-DACC-0442-9E61-C50FD4E77549}"/>
              </a:ext>
            </a:extLst>
          </p:cNvPr>
          <p:cNvCxnSpPr>
            <a:cxnSpLocks/>
            <a:stCxn id="16" idx="3"/>
          </p:cNvCxnSpPr>
          <p:nvPr/>
        </p:nvCxnSpPr>
        <p:spPr>
          <a:xfrm>
            <a:off x="2502220" y="1681617"/>
            <a:ext cx="654101" cy="0"/>
          </a:xfrm>
          <a:prstGeom prst="line">
            <a:avLst/>
          </a:prstGeom>
          <a:noFill/>
          <a:ln w="25400" cap="flat">
            <a:solidFill>
              <a:schemeClr val="accent5"/>
            </a:solidFill>
            <a:prstDash val="solid"/>
            <a:round/>
          </a:ln>
          <a:effectLst/>
          <a:sp3d/>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23D0698F-F586-844F-BCE2-6888961D71D8}"/>
              </a:ext>
            </a:extLst>
          </p:cNvPr>
          <p:cNvCxnSpPr>
            <a:cxnSpLocks/>
          </p:cNvCxnSpPr>
          <p:nvPr/>
        </p:nvCxnSpPr>
        <p:spPr>
          <a:xfrm>
            <a:off x="2518594" y="2490722"/>
            <a:ext cx="846802" cy="0"/>
          </a:xfrm>
          <a:prstGeom prst="line">
            <a:avLst/>
          </a:prstGeom>
          <a:noFill/>
          <a:ln w="25400" cap="flat">
            <a:solidFill>
              <a:schemeClr val="accent5"/>
            </a:solidFill>
            <a:prstDash val="solid"/>
            <a:round/>
          </a:ln>
          <a:effectLst/>
          <a:sp3d/>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29CF2C26-ADB8-9B4B-9095-EBE2A20E8D0F}"/>
              </a:ext>
            </a:extLst>
          </p:cNvPr>
          <p:cNvCxnSpPr>
            <a:cxnSpLocks/>
          </p:cNvCxnSpPr>
          <p:nvPr/>
        </p:nvCxnSpPr>
        <p:spPr>
          <a:xfrm>
            <a:off x="2518594" y="3166825"/>
            <a:ext cx="1112136" cy="0"/>
          </a:xfrm>
          <a:prstGeom prst="line">
            <a:avLst/>
          </a:prstGeom>
          <a:noFill/>
          <a:ln w="25400" cap="flat">
            <a:solidFill>
              <a:schemeClr val="accent5"/>
            </a:solidFill>
            <a:prstDash val="solid"/>
            <a:roun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71577379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9" grpId="0" animBg="1"/>
      <p:bldP spid="12" grpId="0" animBg="1"/>
      <p:bldP spid="11" grpId="0" animBg="1"/>
      <p:bldP spid="13" grpId="0" animBg="1"/>
      <p:bldP spid="5" grpId="0" animBg="1"/>
      <p:bldP spid="16" grpId="0" animBg="1"/>
      <p:bldP spid="20" grpId="0" animBg="1"/>
      <p:bldP spid="27" grpId="0" animBg="1"/>
      <p:bldP spid="32" grpId="0" animBg="1"/>
      <p:bldP spid="15" grpId="0" animBg="1"/>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814877" y="860554"/>
            <a:ext cx="2075479" cy="3356134"/>
          </a:xfrm>
          <a:prstGeom prst="roundRect">
            <a:avLst>
              <a:gd name="adj" fmla="val 3570"/>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500" b="1" dirty="0">
                <a:solidFill>
                  <a:srgbClr val="333333"/>
                </a:solidFill>
              </a:rPr>
              <a:t>Region: Frankfurt</a:t>
            </a:r>
          </a:p>
          <a:p>
            <a:endParaRPr lang="en-US" sz="1500" b="1" dirty="0">
              <a:solidFill>
                <a:srgbClr val="333333"/>
              </a:solidFill>
            </a:endParaRPr>
          </a:p>
          <a:p>
            <a:endParaRPr lang="en-US" sz="1500" b="1" dirty="0">
              <a:solidFill>
                <a:srgbClr val="333333"/>
              </a:solidFill>
            </a:endParaRPr>
          </a:p>
          <a:p>
            <a:endParaRPr lang="en-US" sz="1500" b="1" dirty="0">
              <a:solidFill>
                <a:srgbClr val="333333"/>
              </a:solidFill>
            </a:endParaRPr>
          </a:p>
          <a:p>
            <a:endParaRPr lang="en-US" sz="1500" b="1" dirty="0">
              <a:solidFill>
                <a:srgbClr val="333333"/>
              </a:solidFill>
            </a:endParaRPr>
          </a:p>
          <a:p>
            <a:endParaRPr lang="en-US" sz="1500" b="1" dirty="0">
              <a:solidFill>
                <a:srgbClr val="333333"/>
              </a:solidFill>
            </a:endParaRPr>
          </a:p>
          <a:p>
            <a:endParaRPr lang="en-US" sz="1500" b="1" dirty="0">
              <a:solidFill>
                <a:srgbClr val="333333"/>
              </a:solidFill>
            </a:endParaRPr>
          </a:p>
          <a:p>
            <a:endParaRPr lang="en-US" sz="1500" b="1" dirty="0">
              <a:solidFill>
                <a:srgbClr val="333333"/>
              </a:solidFill>
            </a:endParaRPr>
          </a:p>
          <a:p>
            <a:endParaRPr lang="en-US" sz="1500" b="1" dirty="0">
              <a:solidFill>
                <a:srgbClr val="333333"/>
              </a:solidFill>
            </a:endParaRPr>
          </a:p>
          <a:p>
            <a:endParaRPr lang="en-US" sz="1500" b="1" dirty="0">
              <a:solidFill>
                <a:srgbClr val="333333"/>
              </a:solidFill>
            </a:endParaRPr>
          </a:p>
          <a:p>
            <a:endParaRPr lang="en-US" sz="1500" b="1" dirty="0">
              <a:solidFill>
                <a:srgbClr val="333333"/>
              </a:solidFill>
            </a:endParaRPr>
          </a:p>
          <a:p>
            <a:endParaRPr lang="en-US" sz="1500" b="1" dirty="0">
              <a:solidFill>
                <a:srgbClr val="333333"/>
              </a:solidFill>
            </a:endParaRPr>
          </a:p>
          <a:p>
            <a:endParaRPr lang="en-US" sz="1500" b="1" dirty="0">
              <a:solidFill>
                <a:srgbClr val="333333"/>
              </a:solidFill>
            </a:endParaRPr>
          </a:p>
          <a:p>
            <a:endParaRPr lang="en-US" sz="1500" b="1" dirty="0">
              <a:solidFill>
                <a:srgbClr val="333333"/>
              </a:solidFill>
            </a:endParaRPr>
          </a:p>
        </p:txBody>
      </p:sp>
      <p:sp>
        <p:nvSpPr>
          <p:cNvPr id="23" name="Rounded Rectangle 22"/>
          <p:cNvSpPr/>
          <p:nvPr/>
        </p:nvSpPr>
        <p:spPr>
          <a:xfrm>
            <a:off x="4104344" y="873061"/>
            <a:ext cx="2075479" cy="3356134"/>
          </a:xfrm>
          <a:prstGeom prst="roundRect">
            <a:avLst>
              <a:gd name="adj" fmla="val 3638"/>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500" b="1" dirty="0">
                <a:solidFill>
                  <a:srgbClr val="333333"/>
                </a:solidFill>
              </a:rPr>
              <a:t>Region: UK</a:t>
            </a:r>
          </a:p>
          <a:p>
            <a:endParaRPr lang="en-US" sz="1500" b="1" dirty="0">
              <a:solidFill>
                <a:srgbClr val="333333"/>
              </a:solidFill>
            </a:endParaRPr>
          </a:p>
          <a:p>
            <a:endParaRPr lang="en-US" sz="1500" b="1" dirty="0">
              <a:solidFill>
                <a:srgbClr val="333333"/>
              </a:solidFill>
            </a:endParaRPr>
          </a:p>
          <a:p>
            <a:endParaRPr lang="en-US" sz="1500" b="1" dirty="0">
              <a:solidFill>
                <a:srgbClr val="333333"/>
              </a:solidFill>
            </a:endParaRPr>
          </a:p>
          <a:p>
            <a:endParaRPr lang="en-US" sz="1500" b="1" dirty="0">
              <a:solidFill>
                <a:srgbClr val="333333"/>
              </a:solidFill>
            </a:endParaRPr>
          </a:p>
          <a:p>
            <a:endParaRPr lang="en-US" sz="1500" b="1" dirty="0">
              <a:solidFill>
                <a:srgbClr val="333333"/>
              </a:solidFill>
            </a:endParaRPr>
          </a:p>
          <a:p>
            <a:endParaRPr lang="en-US" sz="1500" b="1" dirty="0">
              <a:solidFill>
                <a:srgbClr val="333333"/>
              </a:solidFill>
            </a:endParaRPr>
          </a:p>
          <a:p>
            <a:endParaRPr lang="en-US" sz="1500" b="1" dirty="0">
              <a:solidFill>
                <a:srgbClr val="333333"/>
              </a:solidFill>
            </a:endParaRPr>
          </a:p>
          <a:p>
            <a:endParaRPr lang="en-US" sz="1500" b="1" dirty="0">
              <a:solidFill>
                <a:srgbClr val="333333"/>
              </a:solidFill>
            </a:endParaRPr>
          </a:p>
          <a:p>
            <a:endParaRPr lang="en-US" sz="1500" b="1" dirty="0">
              <a:solidFill>
                <a:srgbClr val="333333"/>
              </a:solidFill>
            </a:endParaRPr>
          </a:p>
          <a:p>
            <a:endParaRPr lang="en-US" sz="1500" b="1" dirty="0">
              <a:solidFill>
                <a:srgbClr val="333333"/>
              </a:solidFill>
            </a:endParaRPr>
          </a:p>
          <a:p>
            <a:endParaRPr lang="en-US" sz="1500" b="1" dirty="0">
              <a:solidFill>
                <a:srgbClr val="333333"/>
              </a:solidFill>
            </a:endParaRPr>
          </a:p>
          <a:p>
            <a:endParaRPr lang="en-US" sz="1500" b="1" dirty="0">
              <a:solidFill>
                <a:srgbClr val="333333"/>
              </a:solidFill>
            </a:endParaRPr>
          </a:p>
          <a:p>
            <a:endParaRPr lang="en-US" sz="1500" b="1" dirty="0">
              <a:solidFill>
                <a:srgbClr val="333333"/>
              </a:solidFill>
            </a:endParaRPr>
          </a:p>
        </p:txBody>
      </p:sp>
      <p:sp>
        <p:nvSpPr>
          <p:cNvPr id="5" name="Rounded Rectangle 4"/>
          <p:cNvSpPr/>
          <p:nvPr/>
        </p:nvSpPr>
        <p:spPr>
          <a:xfrm>
            <a:off x="440576" y="1278063"/>
            <a:ext cx="5968538" cy="1174192"/>
          </a:xfrm>
          <a:prstGeom prst="roundRect">
            <a:avLst>
              <a:gd name="adj" fmla="val 6180"/>
            </a:avLst>
          </a:prstGeom>
          <a:solidFill>
            <a:srgbClr val="92D050">
              <a:alpha val="69804"/>
            </a:srgb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3554"/>
            <a:r>
              <a:rPr lang="en-US" sz="1600" dirty="0">
                <a:solidFill>
                  <a:srgbClr val="FFFFFF"/>
                </a:solidFill>
                <a:cs typeface="Arial"/>
              </a:rPr>
              <a:t>RG</a:t>
            </a:r>
          </a:p>
          <a:p>
            <a:pPr defTabSz="913554"/>
            <a:r>
              <a:rPr lang="en-US" sz="1600" b="1" dirty="0">
                <a:solidFill>
                  <a:srgbClr val="FFFFFF"/>
                </a:solidFill>
                <a:cs typeface="Arial"/>
              </a:rPr>
              <a:t>Non Prod</a:t>
            </a:r>
          </a:p>
        </p:txBody>
      </p:sp>
      <p:sp>
        <p:nvSpPr>
          <p:cNvPr id="41" name="Rounded Rectangle 40"/>
          <p:cNvSpPr/>
          <p:nvPr/>
        </p:nvSpPr>
        <p:spPr>
          <a:xfrm>
            <a:off x="440575" y="2613866"/>
            <a:ext cx="5968539" cy="1256334"/>
          </a:xfrm>
          <a:prstGeom prst="roundRect">
            <a:avLst>
              <a:gd name="adj" fmla="val 6180"/>
            </a:avLst>
          </a:prstGeom>
          <a:solidFill>
            <a:srgbClr val="92D050">
              <a:alpha val="69804"/>
            </a:srgb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3554"/>
            <a:r>
              <a:rPr lang="en-US" sz="1600" dirty="0">
                <a:solidFill>
                  <a:srgbClr val="FFFFFF"/>
                </a:solidFill>
                <a:cs typeface="Arial"/>
              </a:rPr>
              <a:t>RG</a:t>
            </a:r>
          </a:p>
          <a:p>
            <a:pPr defTabSz="913554"/>
            <a:r>
              <a:rPr lang="en-US" sz="1600" b="1" dirty="0">
                <a:solidFill>
                  <a:srgbClr val="FFFFFF"/>
                </a:solidFill>
                <a:cs typeface="Arial"/>
              </a:rPr>
              <a:t>Prod</a:t>
            </a:r>
          </a:p>
        </p:txBody>
      </p:sp>
      <p:sp>
        <p:nvSpPr>
          <p:cNvPr id="6" name="Rounded Rectangle 5"/>
          <p:cNvSpPr/>
          <p:nvPr/>
        </p:nvSpPr>
        <p:spPr>
          <a:xfrm>
            <a:off x="1979483" y="1386118"/>
            <a:ext cx="1669804" cy="357545"/>
          </a:xfrm>
          <a:prstGeom prst="round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500" dirty="0">
                <a:solidFill>
                  <a:srgbClr val="333333"/>
                </a:solidFill>
              </a:rPr>
              <a:t>Service A</a:t>
            </a:r>
          </a:p>
        </p:txBody>
      </p:sp>
      <p:sp>
        <p:nvSpPr>
          <p:cNvPr id="42" name="Rounded Rectangle 41"/>
          <p:cNvSpPr/>
          <p:nvPr/>
        </p:nvSpPr>
        <p:spPr>
          <a:xfrm>
            <a:off x="1979483" y="1905274"/>
            <a:ext cx="1669804" cy="357545"/>
          </a:xfrm>
          <a:prstGeom prst="round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500" dirty="0">
                <a:solidFill>
                  <a:srgbClr val="333333"/>
                </a:solidFill>
              </a:rPr>
              <a:t>Service B</a:t>
            </a:r>
          </a:p>
        </p:txBody>
      </p:sp>
      <p:sp>
        <p:nvSpPr>
          <p:cNvPr id="44" name="Rounded Rectangle 43"/>
          <p:cNvSpPr/>
          <p:nvPr/>
        </p:nvSpPr>
        <p:spPr>
          <a:xfrm>
            <a:off x="2028865" y="2755036"/>
            <a:ext cx="1620422" cy="357545"/>
          </a:xfrm>
          <a:prstGeom prst="round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500" dirty="0">
                <a:solidFill>
                  <a:srgbClr val="333333"/>
                </a:solidFill>
              </a:rPr>
              <a:t>Service C</a:t>
            </a:r>
          </a:p>
        </p:txBody>
      </p:sp>
      <p:sp>
        <p:nvSpPr>
          <p:cNvPr id="45" name="Rounded Rectangle 44"/>
          <p:cNvSpPr/>
          <p:nvPr/>
        </p:nvSpPr>
        <p:spPr>
          <a:xfrm>
            <a:off x="2028865" y="3264660"/>
            <a:ext cx="1620422" cy="357545"/>
          </a:xfrm>
          <a:prstGeom prst="round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500" dirty="0">
                <a:solidFill>
                  <a:srgbClr val="333333"/>
                </a:solidFill>
              </a:rPr>
              <a:t>Service C</a:t>
            </a:r>
          </a:p>
        </p:txBody>
      </p:sp>
      <p:sp>
        <p:nvSpPr>
          <p:cNvPr id="9" name="Title 8">
            <a:extLst>
              <a:ext uri="{FF2B5EF4-FFF2-40B4-BE49-F238E27FC236}">
                <a16:creationId xmlns:a16="http://schemas.microsoft.com/office/drawing/2014/main" id="{99F46D19-D40D-7A49-B953-AAC04C4BA2FD}"/>
              </a:ext>
            </a:extLst>
          </p:cNvPr>
          <p:cNvSpPr>
            <a:spLocks noGrp="1"/>
          </p:cNvSpPr>
          <p:nvPr>
            <p:ph type="title"/>
          </p:nvPr>
        </p:nvSpPr>
        <p:spPr/>
        <p:txBody>
          <a:bodyPr>
            <a:noAutofit/>
          </a:bodyPr>
          <a:lstStyle/>
          <a:p>
            <a:r>
              <a:rPr lang="fr-FR" dirty="0"/>
              <a:t>Resource Groups (RG) are cross </a:t>
            </a:r>
            <a:r>
              <a:rPr lang="fr-FR" dirty="0" err="1"/>
              <a:t>regions</a:t>
            </a:r>
            <a:endParaRPr lang="fr-FR" dirty="0"/>
          </a:p>
        </p:txBody>
      </p:sp>
      <p:sp>
        <p:nvSpPr>
          <p:cNvPr id="13" name="Rounded Rectangle 12">
            <a:extLst>
              <a:ext uri="{FF2B5EF4-FFF2-40B4-BE49-F238E27FC236}">
                <a16:creationId xmlns:a16="http://schemas.microsoft.com/office/drawing/2014/main" id="{C0BBAD0F-00F4-904B-A54F-C91F4E90FB6E}"/>
              </a:ext>
            </a:extLst>
          </p:cNvPr>
          <p:cNvSpPr/>
          <p:nvPr/>
        </p:nvSpPr>
        <p:spPr>
          <a:xfrm>
            <a:off x="4298959" y="3277168"/>
            <a:ext cx="1620422" cy="357545"/>
          </a:xfrm>
          <a:prstGeom prst="round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500" dirty="0">
                <a:solidFill>
                  <a:srgbClr val="333333"/>
                </a:solidFill>
              </a:rPr>
              <a:t>Service C</a:t>
            </a:r>
          </a:p>
        </p:txBody>
      </p:sp>
      <p:sp>
        <p:nvSpPr>
          <p:cNvPr id="14" name="Rectangle 13">
            <a:hlinkClick r:id="rId3"/>
            <a:extLst>
              <a:ext uri="{FF2B5EF4-FFF2-40B4-BE49-F238E27FC236}">
                <a16:creationId xmlns:a16="http://schemas.microsoft.com/office/drawing/2014/main" id="{2A1DFAEE-2937-E748-8864-28C615BACB8C}"/>
              </a:ext>
            </a:extLst>
          </p:cNvPr>
          <p:cNvSpPr/>
          <p:nvPr/>
        </p:nvSpPr>
        <p:spPr>
          <a:xfrm>
            <a:off x="1609164" y="4462038"/>
            <a:ext cx="5925671" cy="369332"/>
          </a:xfrm>
          <a:prstGeom prst="rect">
            <a:avLst/>
          </a:prstGeom>
        </p:spPr>
        <p:txBody>
          <a:bodyPr wrap="square">
            <a:spAutoFit/>
          </a:bodyPr>
          <a:lstStyle/>
          <a:p>
            <a:r>
              <a:rPr lang="en-US" dirty="0">
                <a:solidFill>
                  <a:schemeClr val="accent5"/>
                </a:solidFill>
              </a:rPr>
              <a:t>https://</a:t>
            </a:r>
            <a:r>
              <a:rPr lang="en-US" dirty="0" err="1">
                <a:solidFill>
                  <a:schemeClr val="accent5"/>
                </a:solidFill>
              </a:rPr>
              <a:t>cloud.ibm.com</a:t>
            </a:r>
            <a:r>
              <a:rPr lang="en-US" dirty="0">
                <a:solidFill>
                  <a:schemeClr val="accent5"/>
                </a:solidFill>
              </a:rPr>
              <a:t>/account/resource-groups</a:t>
            </a:r>
          </a:p>
        </p:txBody>
      </p:sp>
      <p:sp>
        <p:nvSpPr>
          <p:cNvPr id="15" name="TextBox 14">
            <a:extLst>
              <a:ext uri="{FF2B5EF4-FFF2-40B4-BE49-F238E27FC236}">
                <a16:creationId xmlns:a16="http://schemas.microsoft.com/office/drawing/2014/main" id="{41134452-6D90-A749-AEA3-A9638B067377}"/>
              </a:ext>
            </a:extLst>
          </p:cNvPr>
          <p:cNvSpPr txBox="1"/>
          <p:nvPr/>
        </p:nvSpPr>
        <p:spPr>
          <a:xfrm>
            <a:off x="6897916" y="1070332"/>
            <a:ext cx="2075479" cy="2862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j-lt"/>
                <a:ea typeface="+mj-ea"/>
                <a:cs typeface="+mj-cs"/>
                <a:sym typeface="Calibri"/>
              </a:rPr>
              <a:t>Main Benefits:</a:t>
            </a:r>
          </a:p>
          <a:p>
            <a:pPr marR="0" algn="l" defTabSz="914400" rtl="0" fontAlgn="auto" latinLnBrk="0" hangingPunct="0">
              <a:lnSpc>
                <a:spcPct val="100000"/>
              </a:lnSpc>
              <a:spcBef>
                <a:spcPts val="0"/>
              </a:spcBef>
              <a:spcAft>
                <a:spcPts val="0"/>
              </a:spcAft>
              <a:buClrTx/>
              <a:buSzTx/>
              <a:tabLst/>
            </a:pPr>
            <a:endParaRPr lang="en-US" dirty="0">
              <a:solidFill>
                <a:srgbClr val="000000"/>
              </a:solidFill>
              <a:latin typeface="+mj-lt"/>
              <a:ea typeface="+mj-ea"/>
              <a:cs typeface="+mj-cs"/>
              <a:sym typeface="Calibri"/>
            </a:endParaRPr>
          </a:p>
          <a:p>
            <a:pPr marR="0" algn="l" defTabSz="914400" rtl="0" fontAlgn="auto" latinLnBrk="0" hangingPunct="0">
              <a:lnSpc>
                <a:spcPct val="100000"/>
              </a:lnSpc>
              <a:spcBef>
                <a:spcPts val="0"/>
              </a:spcBef>
              <a:spcAft>
                <a:spcPts val="0"/>
              </a:spcAft>
              <a:buClrTx/>
              <a:buSzTx/>
              <a:tabLst/>
            </a:pPr>
            <a:r>
              <a:rPr lang="en-US" dirty="0">
                <a:solidFill>
                  <a:srgbClr val="000000"/>
                </a:solidFill>
                <a:latin typeface="+mj-lt"/>
                <a:ea typeface="+mj-ea"/>
                <a:cs typeface="+mj-cs"/>
                <a:sym typeface="Calibri"/>
              </a:rPr>
              <a:t>Isolation your account resources</a:t>
            </a:r>
          </a:p>
          <a:p>
            <a:pPr marR="0" algn="l" defTabSz="914400" rtl="0" fontAlgn="auto" latinLnBrk="0" hangingPunct="0">
              <a:lnSpc>
                <a:spcPct val="100000"/>
              </a:lnSpc>
              <a:spcBef>
                <a:spcPts val="0"/>
              </a:spcBef>
              <a:spcAft>
                <a:spcPts val="0"/>
              </a:spcAft>
              <a:buClrTx/>
              <a:buSzTx/>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a:p>
            <a:pPr marR="0" algn="l" defTabSz="914400" rtl="0" fontAlgn="auto" latinLnBrk="0" hangingPunct="0">
              <a:lnSpc>
                <a:spcPct val="100000"/>
              </a:lnSpc>
              <a:spcBef>
                <a:spcPts val="0"/>
              </a:spcBef>
              <a:spcAft>
                <a:spcPts val="0"/>
              </a:spcAft>
              <a:buClrTx/>
              <a:buSzTx/>
              <a:tabLst/>
            </a:pPr>
            <a:r>
              <a:rPr lang="en-US" dirty="0">
                <a:solidFill>
                  <a:srgbClr val="000000"/>
                </a:solidFill>
                <a:latin typeface="+mj-lt"/>
                <a:ea typeface="+mj-ea"/>
                <a:cs typeface="+mj-cs"/>
                <a:sym typeface="Calibri"/>
              </a:rPr>
              <a:t>Manage Access using IAM</a:t>
            </a:r>
          </a:p>
          <a:p>
            <a:pPr marR="0" algn="l" defTabSz="914400" rtl="0" fontAlgn="auto" latinLnBrk="0" hangingPunct="0">
              <a:lnSpc>
                <a:spcPct val="100000"/>
              </a:lnSpc>
              <a:spcBef>
                <a:spcPts val="0"/>
              </a:spcBef>
              <a:spcAft>
                <a:spcPts val="0"/>
              </a:spcAft>
              <a:buClrTx/>
              <a:buSzTx/>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a:p>
            <a:pPr marR="0" algn="l" defTabSz="914400" rtl="0" fontAlgn="auto" latinLnBrk="0" hangingPunct="0">
              <a:lnSpc>
                <a:spcPct val="100000"/>
              </a:lnSpc>
              <a:spcBef>
                <a:spcPts val="0"/>
              </a:spcBef>
              <a:spcAft>
                <a:spcPts val="0"/>
              </a:spcAft>
              <a:buClrTx/>
              <a:buSzTx/>
              <a:tabLst/>
            </a:pPr>
            <a:r>
              <a:rPr lang="en-US" dirty="0">
                <a:solidFill>
                  <a:srgbClr val="000000"/>
                </a:solidFill>
                <a:latin typeface="+mj-lt"/>
                <a:ea typeface="+mj-ea"/>
                <a:cs typeface="+mj-cs"/>
                <a:sym typeface="Calibri"/>
              </a:rPr>
              <a:t>View billing usage per Resource Groups</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151373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CECB804-1E4C-2945-8889-FB5A132DE5A0}"/>
              </a:ext>
            </a:extLst>
          </p:cNvPr>
          <p:cNvPicPr>
            <a:picLocks noChangeAspect="1"/>
          </p:cNvPicPr>
          <p:nvPr/>
        </p:nvPicPr>
        <p:blipFill>
          <a:blip r:embed="rId2"/>
          <a:stretch>
            <a:fillRect/>
          </a:stretch>
        </p:blipFill>
        <p:spPr>
          <a:xfrm>
            <a:off x="453875" y="704204"/>
            <a:ext cx="8236249" cy="4010902"/>
          </a:xfrm>
          <a:prstGeom prst="rect">
            <a:avLst/>
          </a:prstGeom>
        </p:spPr>
      </p:pic>
      <p:sp>
        <p:nvSpPr>
          <p:cNvPr id="2" name="Slide Number Placeholder 1">
            <a:extLst>
              <a:ext uri="{FF2B5EF4-FFF2-40B4-BE49-F238E27FC236}">
                <a16:creationId xmlns:a16="http://schemas.microsoft.com/office/drawing/2014/main" id="{0772B738-3D26-B448-B1BC-148B5E9EF991}"/>
              </a:ext>
            </a:extLst>
          </p:cNvPr>
          <p:cNvSpPr>
            <a:spLocks noGrp="1"/>
          </p:cNvSpPr>
          <p:nvPr>
            <p:ph type="sldNum" sz="quarter" idx="4"/>
          </p:nvPr>
        </p:nvSpPr>
        <p:spPr/>
        <p:txBody>
          <a:bodyPr/>
          <a:lstStyle/>
          <a:p>
            <a:fld id="{D0BE6F14-FF48-0F4F-A8AA-2E3F25371E4A}" type="slidenum">
              <a:rPr lang="en-US" smtClean="0"/>
              <a:pPr/>
              <a:t>22</a:t>
            </a:fld>
            <a:endParaRPr lang="en-US"/>
          </a:p>
        </p:txBody>
      </p:sp>
      <p:sp>
        <p:nvSpPr>
          <p:cNvPr id="3" name="Footer Placeholder 2">
            <a:extLst>
              <a:ext uri="{FF2B5EF4-FFF2-40B4-BE49-F238E27FC236}">
                <a16:creationId xmlns:a16="http://schemas.microsoft.com/office/drawing/2014/main" id="{F9265501-E9B3-BA40-BB95-C959527751D5}"/>
              </a:ext>
            </a:extLst>
          </p:cNvPr>
          <p:cNvSpPr>
            <a:spLocks noGrp="1"/>
          </p:cNvSpPr>
          <p:nvPr>
            <p:ph type="ftr" sz="quarter" idx="3"/>
          </p:nvPr>
        </p:nvSpPr>
        <p:spPr/>
        <p:txBody>
          <a:bodyPr/>
          <a:lstStyle/>
          <a:p>
            <a:r>
              <a:rPr lang="de-DE" dirty="0"/>
              <a:t>IBM Cloud / © 2021 IBM Corporation</a:t>
            </a:r>
            <a:endParaRPr lang="en-US" dirty="0"/>
          </a:p>
        </p:txBody>
      </p:sp>
      <p:sp>
        <p:nvSpPr>
          <p:cNvPr id="4" name="Title 3">
            <a:extLst>
              <a:ext uri="{FF2B5EF4-FFF2-40B4-BE49-F238E27FC236}">
                <a16:creationId xmlns:a16="http://schemas.microsoft.com/office/drawing/2014/main" id="{855872B7-A893-3448-B8D0-6E9E55F32E99}"/>
              </a:ext>
            </a:extLst>
          </p:cNvPr>
          <p:cNvSpPr>
            <a:spLocks noGrp="1"/>
          </p:cNvSpPr>
          <p:nvPr>
            <p:ph type="title"/>
          </p:nvPr>
        </p:nvSpPr>
        <p:spPr/>
        <p:txBody>
          <a:bodyPr>
            <a:normAutofit fontScale="90000"/>
          </a:bodyPr>
          <a:lstStyle/>
          <a:p>
            <a:r>
              <a:rPr lang="en-US" dirty="0"/>
              <a:t>Manage (Create/Delete) Resource Group (RG)</a:t>
            </a:r>
          </a:p>
        </p:txBody>
      </p:sp>
      <p:sp>
        <p:nvSpPr>
          <p:cNvPr id="7" name="Pentagon 6">
            <a:extLst>
              <a:ext uri="{FF2B5EF4-FFF2-40B4-BE49-F238E27FC236}">
                <a16:creationId xmlns:a16="http://schemas.microsoft.com/office/drawing/2014/main" id="{6764754F-502F-6142-B378-039BD4A3A47B}"/>
              </a:ext>
            </a:extLst>
          </p:cNvPr>
          <p:cNvSpPr/>
          <p:nvPr/>
        </p:nvSpPr>
        <p:spPr>
          <a:xfrm>
            <a:off x="0" y="2524991"/>
            <a:ext cx="679151" cy="369328"/>
          </a:xfrm>
          <a:prstGeom prst="homePlate">
            <a:avLst/>
          </a:prstGeom>
          <a:solidFill>
            <a:srgbClr val="FFC000"/>
          </a:solidFill>
          <a:ln w="25400" cap="flat">
            <a:solidFill>
              <a:srgbClr val="FFC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chemeClr val="accent4"/>
                </a:solidFill>
                <a:effectLst/>
                <a:uFillTx/>
                <a:latin typeface="+mj-lt"/>
                <a:ea typeface="+mj-ea"/>
                <a:cs typeface="+mj-cs"/>
                <a:sym typeface="Calibri"/>
              </a:rPr>
              <a:t>2</a:t>
            </a:r>
          </a:p>
        </p:txBody>
      </p:sp>
      <p:sp>
        <p:nvSpPr>
          <p:cNvPr id="8" name="Pentagon 7">
            <a:extLst>
              <a:ext uri="{FF2B5EF4-FFF2-40B4-BE49-F238E27FC236}">
                <a16:creationId xmlns:a16="http://schemas.microsoft.com/office/drawing/2014/main" id="{ED4C3981-8597-E848-AC58-BD9453E3EC32}"/>
              </a:ext>
            </a:extLst>
          </p:cNvPr>
          <p:cNvSpPr/>
          <p:nvPr/>
        </p:nvSpPr>
        <p:spPr>
          <a:xfrm rot="10800000" flipV="1">
            <a:off x="6858000" y="1507270"/>
            <a:ext cx="798022" cy="369328"/>
          </a:xfrm>
          <a:prstGeom prst="homePlate">
            <a:avLst/>
          </a:prstGeom>
          <a:solidFill>
            <a:srgbClr val="FFC000"/>
          </a:solidFill>
          <a:ln w="25400" cap="flat">
            <a:solidFill>
              <a:srgbClr val="FFC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chemeClr val="accent4"/>
                </a:solidFill>
                <a:effectLst/>
                <a:uFillTx/>
                <a:latin typeface="+mj-lt"/>
                <a:ea typeface="+mj-ea"/>
                <a:cs typeface="+mj-cs"/>
                <a:sym typeface="Calibri"/>
              </a:rPr>
              <a:t>1</a:t>
            </a:r>
          </a:p>
        </p:txBody>
      </p:sp>
      <p:sp>
        <p:nvSpPr>
          <p:cNvPr id="11" name="Pentagon 10">
            <a:extLst>
              <a:ext uri="{FF2B5EF4-FFF2-40B4-BE49-F238E27FC236}">
                <a16:creationId xmlns:a16="http://schemas.microsoft.com/office/drawing/2014/main" id="{90BA9923-3053-7E43-88B1-2545CA77EB90}"/>
              </a:ext>
            </a:extLst>
          </p:cNvPr>
          <p:cNvSpPr/>
          <p:nvPr/>
        </p:nvSpPr>
        <p:spPr>
          <a:xfrm rot="10800000" flipV="1">
            <a:off x="8595359" y="2389467"/>
            <a:ext cx="548639" cy="369328"/>
          </a:xfrm>
          <a:prstGeom prst="homePlate">
            <a:avLst/>
          </a:prstGeom>
          <a:solidFill>
            <a:srgbClr val="FFC000"/>
          </a:solidFill>
          <a:ln w="25400" cap="flat">
            <a:solidFill>
              <a:srgbClr val="FFC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b="1" dirty="0">
                <a:solidFill>
                  <a:schemeClr val="accent4"/>
                </a:solidFill>
                <a:latin typeface="+mj-lt"/>
                <a:ea typeface="+mj-ea"/>
                <a:cs typeface="+mj-cs"/>
                <a:sym typeface="Calibri"/>
              </a:rPr>
              <a:t>3</a:t>
            </a:r>
            <a:endParaRPr kumimoji="0" lang="en-US" sz="1800" b="1" i="0" u="none" strike="noStrike" cap="none" spc="0" normalizeH="0" baseline="0" dirty="0">
              <a:ln>
                <a:noFill/>
              </a:ln>
              <a:solidFill>
                <a:schemeClr val="accent4"/>
              </a:solidFill>
              <a:effectLst/>
              <a:uFillTx/>
              <a:latin typeface="+mj-lt"/>
              <a:ea typeface="+mj-ea"/>
              <a:cs typeface="+mj-cs"/>
              <a:sym typeface="Calibri"/>
            </a:endParaRPr>
          </a:p>
        </p:txBody>
      </p:sp>
    </p:spTree>
    <p:extLst>
      <p:ext uri="{BB962C8B-B14F-4D97-AF65-F5344CB8AC3E}">
        <p14:creationId xmlns:p14="http://schemas.microsoft.com/office/powerpoint/2010/main" val="79205671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0B11EE-E3E6-D546-B026-2CA3E0F9BEFF}"/>
              </a:ext>
            </a:extLst>
          </p:cNvPr>
          <p:cNvPicPr>
            <a:picLocks noChangeAspect="1"/>
          </p:cNvPicPr>
          <p:nvPr/>
        </p:nvPicPr>
        <p:blipFill>
          <a:blip r:embed="rId2"/>
          <a:stretch>
            <a:fillRect/>
          </a:stretch>
        </p:blipFill>
        <p:spPr>
          <a:xfrm>
            <a:off x="4199657" y="348712"/>
            <a:ext cx="4241451" cy="4546348"/>
          </a:xfrm>
          <a:prstGeom prst="rect">
            <a:avLst/>
          </a:prstGeom>
        </p:spPr>
      </p:pic>
      <p:sp>
        <p:nvSpPr>
          <p:cNvPr id="3" name="Slide Number Placeholder 2">
            <a:extLst>
              <a:ext uri="{FF2B5EF4-FFF2-40B4-BE49-F238E27FC236}">
                <a16:creationId xmlns:a16="http://schemas.microsoft.com/office/drawing/2014/main" id="{14B9C55D-9C0C-4343-A30D-E55326A17F29}"/>
              </a:ext>
            </a:extLst>
          </p:cNvPr>
          <p:cNvSpPr>
            <a:spLocks noGrp="1"/>
          </p:cNvSpPr>
          <p:nvPr>
            <p:ph type="sldNum" sz="quarter" idx="4"/>
          </p:nvPr>
        </p:nvSpPr>
        <p:spPr/>
        <p:txBody>
          <a:bodyPr/>
          <a:lstStyle/>
          <a:p>
            <a:fld id="{D1EE7E6D-9797-4469-BFDF-091AD21B4874}" type="slidenum">
              <a:rPr lang="en-US" sz="400" smtClean="0"/>
              <a:pPr/>
              <a:t>23</a:t>
            </a:fld>
            <a:endParaRPr lang="en-US" sz="400"/>
          </a:p>
        </p:txBody>
      </p:sp>
      <p:sp>
        <p:nvSpPr>
          <p:cNvPr id="5" name="Title 4">
            <a:extLst>
              <a:ext uri="{FF2B5EF4-FFF2-40B4-BE49-F238E27FC236}">
                <a16:creationId xmlns:a16="http://schemas.microsoft.com/office/drawing/2014/main" id="{42A4685B-B72D-AC49-A2C0-6CA884F4DA14}"/>
              </a:ext>
            </a:extLst>
          </p:cNvPr>
          <p:cNvSpPr>
            <a:spLocks noGrp="1"/>
          </p:cNvSpPr>
          <p:nvPr>
            <p:ph type="title"/>
          </p:nvPr>
        </p:nvSpPr>
        <p:spPr/>
        <p:txBody>
          <a:bodyPr>
            <a:noAutofit/>
          </a:bodyPr>
          <a:lstStyle/>
          <a:p>
            <a:r>
              <a:rPr lang="en-US" dirty="0"/>
              <a:t>Filter instances </a:t>
            </a:r>
            <a:br>
              <a:rPr lang="en-US" dirty="0"/>
            </a:br>
            <a:r>
              <a:rPr lang="en-US" dirty="0"/>
              <a:t>per Resource Group</a:t>
            </a:r>
          </a:p>
        </p:txBody>
      </p:sp>
      <p:sp>
        <p:nvSpPr>
          <p:cNvPr id="19" name="Pentagon 18">
            <a:extLst>
              <a:ext uri="{FF2B5EF4-FFF2-40B4-BE49-F238E27FC236}">
                <a16:creationId xmlns:a16="http://schemas.microsoft.com/office/drawing/2014/main" id="{44E92491-438E-5347-92C2-7EFCA179510B}"/>
              </a:ext>
            </a:extLst>
          </p:cNvPr>
          <p:cNvSpPr/>
          <p:nvPr/>
        </p:nvSpPr>
        <p:spPr>
          <a:xfrm rot="10800000" flipV="1">
            <a:off x="8329121" y="3228004"/>
            <a:ext cx="798022" cy="369328"/>
          </a:xfrm>
          <a:prstGeom prst="homePlate">
            <a:avLst/>
          </a:prstGeom>
          <a:solidFill>
            <a:srgbClr val="FFC000"/>
          </a:solidFill>
          <a:ln w="25400" cap="flat">
            <a:solidFill>
              <a:srgbClr val="FFC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b="1" dirty="0">
                <a:solidFill>
                  <a:schemeClr val="accent4"/>
                </a:solidFill>
                <a:latin typeface="+mj-lt"/>
                <a:ea typeface="+mj-ea"/>
                <a:cs typeface="+mj-cs"/>
                <a:sym typeface="Calibri"/>
              </a:rPr>
              <a:t>2</a:t>
            </a:r>
            <a:endParaRPr kumimoji="0" lang="en-US" sz="1800" b="1" i="0" u="none" strike="noStrike" cap="none" spc="0" normalizeH="0" baseline="0" dirty="0">
              <a:ln>
                <a:noFill/>
              </a:ln>
              <a:solidFill>
                <a:schemeClr val="accent4"/>
              </a:solidFill>
              <a:effectLst/>
              <a:uFillTx/>
              <a:latin typeface="+mj-lt"/>
              <a:ea typeface="+mj-ea"/>
              <a:cs typeface="+mj-cs"/>
              <a:sym typeface="Calibri"/>
            </a:endParaRPr>
          </a:p>
        </p:txBody>
      </p:sp>
      <p:sp>
        <p:nvSpPr>
          <p:cNvPr id="22" name="Pentagon 21">
            <a:extLst>
              <a:ext uri="{FF2B5EF4-FFF2-40B4-BE49-F238E27FC236}">
                <a16:creationId xmlns:a16="http://schemas.microsoft.com/office/drawing/2014/main" id="{7D9EF1EA-A795-DF40-AEA0-B33AE6998510}"/>
              </a:ext>
            </a:extLst>
          </p:cNvPr>
          <p:cNvSpPr/>
          <p:nvPr/>
        </p:nvSpPr>
        <p:spPr>
          <a:xfrm rot="10800000" flipV="1">
            <a:off x="8329629" y="1452651"/>
            <a:ext cx="798022" cy="369328"/>
          </a:xfrm>
          <a:prstGeom prst="homePlate">
            <a:avLst/>
          </a:prstGeom>
          <a:solidFill>
            <a:srgbClr val="FFC000"/>
          </a:solidFill>
          <a:ln w="25400" cap="flat">
            <a:solidFill>
              <a:srgbClr val="FFC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chemeClr val="accent4"/>
                </a:solidFill>
                <a:effectLst/>
                <a:uFillTx/>
                <a:latin typeface="+mj-lt"/>
                <a:ea typeface="+mj-ea"/>
                <a:cs typeface="+mj-cs"/>
                <a:sym typeface="Calibri"/>
              </a:rPr>
              <a:t>1</a:t>
            </a:r>
          </a:p>
        </p:txBody>
      </p:sp>
      <p:sp>
        <p:nvSpPr>
          <p:cNvPr id="4" name="Rectangle 3">
            <a:hlinkClick r:id="rId3"/>
            <a:extLst>
              <a:ext uri="{FF2B5EF4-FFF2-40B4-BE49-F238E27FC236}">
                <a16:creationId xmlns:a16="http://schemas.microsoft.com/office/drawing/2014/main" id="{02248E9B-8097-C042-8362-5BDF1A4DE75A}"/>
              </a:ext>
            </a:extLst>
          </p:cNvPr>
          <p:cNvSpPr/>
          <p:nvPr/>
        </p:nvSpPr>
        <p:spPr>
          <a:xfrm>
            <a:off x="365047" y="4292287"/>
            <a:ext cx="3441968" cy="369332"/>
          </a:xfrm>
          <a:prstGeom prst="rect">
            <a:avLst/>
          </a:prstGeom>
        </p:spPr>
        <p:txBody>
          <a:bodyPr wrap="none">
            <a:spAutoFit/>
          </a:bodyPr>
          <a:lstStyle/>
          <a:p>
            <a:r>
              <a:rPr lang="fr-FR" dirty="0">
                <a:hlinkClick r:id="rId3"/>
              </a:rPr>
              <a:t>https://cloud.ibm.com/resources</a:t>
            </a:r>
            <a:endParaRPr lang="en-US" dirty="0"/>
          </a:p>
        </p:txBody>
      </p:sp>
    </p:spTree>
    <p:extLst>
      <p:ext uri="{BB962C8B-B14F-4D97-AF65-F5344CB8AC3E}">
        <p14:creationId xmlns:p14="http://schemas.microsoft.com/office/powerpoint/2010/main" val="2048480277"/>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747005-7374-9247-9B94-F58486535197}"/>
              </a:ext>
            </a:extLst>
          </p:cNvPr>
          <p:cNvSpPr>
            <a:spLocks noGrp="1"/>
          </p:cNvSpPr>
          <p:nvPr>
            <p:ph type="body" sz="quarter" idx="13"/>
          </p:nvPr>
        </p:nvSpPr>
        <p:spPr>
          <a:xfrm>
            <a:off x="674595" y="1543191"/>
            <a:ext cx="8021170" cy="1352279"/>
          </a:xfrm>
        </p:spPr>
        <p:txBody>
          <a:bodyPr/>
          <a:lstStyle/>
          <a:p>
            <a:r>
              <a:rPr lang="en-US" sz="4800" dirty="0"/>
              <a:t>4. Audit the Account</a:t>
            </a:r>
            <a:br>
              <a:rPr lang="en-US" sz="4800" dirty="0"/>
            </a:br>
            <a:r>
              <a:rPr lang="en-US" sz="4800" dirty="0"/>
              <a:t>	Activities</a:t>
            </a:r>
          </a:p>
        </p:txBody>
      </p:sp>
    </p:spTree>
    <p:extLst>
      <p:ext uri="{BB962C8B-B14F-4D97-AF65-F5344CB8AC3E}">
        <p14:creationId xmlns:p14="http://schemas.microsoft.com/office/powerpoint/2010/main" val="78437899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6BD6CFA-246E-7B46-AF46-C30914A50070}"/>
              </a:ext>
            </a:extLst>
          </p:cNvPr>
          <p:cNvSpPr>
            <a:spLocks noGrp="1"/>
          </p:cNvSpPr>
          <p:nvPr>
            <p:ph type="sldNum" sz="quarter" idx="4"/>
          </p:nvPr>
        </p:nvSpPr>
        <p:spPr/>
        <p:txBody>
          <a:bodyPr/>
          <a:lstStyle/>
          <a:p>
            <a:fld id="{D0BE6F14-FF48-0F4F-A8AA-2E3F25371E4A}" type="slidenum">
              <a:rPr lang="en-US" smtClean="0"/>
              <a:pPr/>
              <a:t>25</a:t>
            </a:fld>
            <a:endParaRPr lang="en-US"/>
          </a:p>
        </p:txBody>
      </p:sp>
      <p:sp>
        <p:nvSpPr>
          <p:cNvPr id="3" name="Footer Placeholder 2">
            <a:extLst>
              <a:ext uri="{FF2B5EF4-FFF2-40B4-BE49-F238E27FC236}">
                <a16:creationId xmlns:a16="http://schemas.microsoft.com/office/drawing/2014/main" id="{9779A9D4-B776-0E41-8E70-84FB9113E0BA}"/>
              </a:ext>
            </a:extLst>
          </p:cNvPr>
          <p:cNvSpPr>
            <a:spLocks noGrp="1"/>
          </p:cNvSpPr>
          <p:nvPr>
            <p:ph type="ftr" sz="quarter" idx="3"/>
          </p:nvPr>
        </p:nvSpPr>
        <p:spPr/>
        <p:txBody>
          <a:bodyPr/>
          <a:lstStyle/>
          <a:p>
            <a:r>
              <a:rPr lang="de-DE" dirty="0"/>
              <a:t>IBM Cloud / © 2021 IBM Corporation</a:t>
            </a:r>
            <a:endParaRPr lang="en-US" dirty="0"/>
          </a:p>
        </p:txBody>
      </p:sp>
      <p:sp>
        <p:nvSpPr>
          <p:cNvPr id="4" name="Title 3">
            <a:extLst>
              <a:ext uri="{FF2B5EF4-FFF2-40B4-BE49-F238E27FC236}">
                <a16:creationId xmlns:a16="http://schemas.microsoft.com/office/drawing/2014/main" id="{AC95C4C1-C4C5-184C-A8A7-C649F5741143}"/>
              </a:ext>
            </a:extLst>
          </p:cNvPr>
          <p:cNvSpPr>
            <a:spLocks noGrp="1"/>
          </p:cNvSpPr>
          <p:nvPr>
            <p:ph type="title"/>
          </p:nvPr>
        </p:nvSpPr>
        <p:spPr/>
        <p:txBody>
          <a:bodyPr>
            <a:normAutofit fontScale="90000"/>
          </a:bodyPr>
          <a:lstStyle/>
          <a:p>
            <a:r>
              <a:rPr lang="en-US" dirty="0"/>
              <a:t>Track all the activities in the account before onboarding users</a:t>
            </a:r>
          </a:p>
        </p:txBody>
      </p:sp>
      <p:sp>
        <p:nvSpPr>
          <p:cNvPr id="5" name="Rectangle 4">
            <a:extLst>
              <a:ext uri="{FF2B5EF4-FFF2-40B4-BE49-F238E27FC236}">
                <a16:creationId xmlns:a16="http://schemas.microsoft.com/office/drawing/2014/main" id="{BF7B948C-DC1B-8E4C-9256-FC30CCEF6BFE}"/>
              </a:ext>
            </a:extLst>
          </p:cNvPr>
          <p:cNvSpPr/>
          <p:nvPr/>
        </p:nvSpPr>
        <p:spPr>
          <a:xfrm>
            <a:off x="3129280" y="4641814"/>
            <a:ext cx="5191760" cy="369332"/>
          </a:xfrm>
          <a:prstGeom prst="rect">
            <a:avLst/>
          </a:prstGeom>
        </p:spPr>
        <p:txBody>
          <a:bodyPr wrap="square">
            <a:spAutoFit/>
          </a:bodyPr>
          <a:lstStyle/>
          <a:p>
            <a:r>
              <a:rPr lang="fr-FR" dirty="0">
                <a:hlinkClick r:id="rId2"/>
              </a:rPr>
              <a:t>https://cloud.ibm.com/observe/activitytracker</a:t>
            </a:r>
            <a:endParaRPr lang="en-US" dirty="0"/>
          </a:p>
        </p:txBody>
      </p:sp>
      <p:sp>
        <p:nvSpPr>
          <p:cNvPr id="6" name="Right Arrow 5">
            <a:extLst>
              <a:ext uri="{FF2B5EF4-FFF2-40B4-BE49-F238E27FC236}">
                <a16:creationId xmlns:a16="http://schemas.microsoft.com/office/drawing/2014/main" id="{75182869-876B-3D49-AA3D-55FD2FC97EC1}"/>
              </a:ext>
            </a:extLst>
          </p:cNvPr>
          <p:cNvSpPr/>
          <p:nvPr/>
        </p:nvSpPr>
        <p:spPr>
          <a:xfrm>
            <a:off x="2550160" y="4728441"/>
            <a:ext cx="416560" cy="282705"/>
          </a:xfrm>
          <a:prstGeom prst="rightArrow">
            <a:avLst>
              <a:gd name="adj1" fmla="val 42812"/>
              <a:gd name="adj2" fmla="val 50000"/>
            </a:avLst>
          </a:prstGeom>
          <a:solidFill>
            <a:schemeClr val="accent5">
              <a:lumMod val="40000"/>
              <a:lumOff val="60000"/>
            </a:schemeClr>
          </a:solidFill>
          <a:ln w="12700" cap="flat">
            <a:solidFill>
              <a:schemeClr val="accent5">
                <a:lumMod val="60000"/>
                <a:lumOff val="4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i="0" u="none" strike="noStrike" normalizeH="0" baseline="0">
              <a:solidFill>
                <a:srgbClr val="000000"/>
              </a:solidFill>
              <a:uFillTx/>
              <a:latin typeface="+mj-lt"/>
              <a:ea typeface="+mj-ea"/>
              <a:cs typeface="+mj-cs"/>
              <a:sym typeface="Calibri"/>
            </a:endParaRPr>
          </a:p>
        </p:txBody>
      </p:sp>
      <p:pic>
        <p:nvPicPr>
          <p:cNvPr id="9" name="Picture 8">
            <a:extLst>
              <a:ext uri="{FF2B5EF4-FFF2-40B4-BE49-F238E27FC236}">
                <a16:creationId xmlns:a16="http://schemas.microsoft.com/office/drawing/2014/main" id="{BECDC4A9-A05D-9F45-A95E-2AB87E2073F1}"/>
              </a:ext>
            </a:extLst>
          </p:cNvPr>
          <p:cNvPicPr>
            <a:picLocks noChangeAspect="1"/>
          </p:cNvPicPr>
          <p:nvPr/>
        </p:nvPicPr>
        <p:blipFill>
          <a:blip r:embed="rId3"/>
          <a:stretch>
            <a:fillRect/>
          </a:stretch>
        </p:blipFill>
        <p:spPr>
          <a:xfrm>
            <a:off x="2200710" y="1870364"/>
            <a:ext cx="6943289" cy="2060674"/>
          </a:xfrm>
          <a:prstGeom prst="rect">
            <a:avLst/>
          </a:prstGeom>
        </p:spPr>
      </p:pic>
      <p:sp>
        <p:nvSpPr>
          <p:cNvPr id="7" name="Rectangle 6">
            <a:extLst>
              <a:ext uri="{FF2B5EF4-FFF2-40B4-BE49-F238E27FC236}">
                <a16:creationId xmlns:a16="http://schemas.microsoft.com/office/drawing/2014/main" id="{4835CFC6-1986-6C48-8ACB-195B0747957B}"/>
              </a:ext>
            </a:extLst>
          </p:cNvPr>
          <p:cNvSpPr/>
          <p:nvPr/>
        </p:nvSpPr>
        <p:spPr>
          <a:xfrm>
            <a:off x="2550160" y="917665"/>
            <a:ext cx="5627717" cy="369332"/>
          </a:xfrm>
          <a:prstGeom prst="rect">
            <a:avLst/>
          </a:prstGeom>
        </p:spPr>
        <p:txBody>
          <a:bodyPr wrap="square">
            <a:spAutoFit/>
          </a:bodyPr>
          <a:lstStyle/>
          <a:p>
            <a:r>
              <a:rPr lang="en-US" dirty="0"/>
              <a:t>Create an instance of the service Activity Tracker</a:t>
            </a:r>
          </a:p>
        </p:txBody>
      </p:sp>
      <p:pic>
        <p:nvPicPr>
          <p:cNvPr id="8" name="Picture 7">
            <a:extLst>
              <a:ext uri="{FF2B5EF4-FFF2-40B4-BE49-F238E27FC236}">
                <a16:creationId xmlns:a16="http://schemas.microsoft.com/office/drawing/2014/main" id="{38B9FB06-E3E5-5E4B-AD80-9AE483E585B2}"/>
              </a:ext>
            </a:extLst>
          </p:cNvPr>
          <p:cNvPicPr>
            <a:picLocks noChangeAspect="1"/>
          </p:cNvPicPr>
          <p:nvPr/>
        </p:nvPicPr>
        <p:blipFill>
          <a:blip r:embed="rId4"/>
          <a:stretch>
            <a:fillRect/>
          </a:stretch>
        </p:blipFill>
        <p:spPr>
          <a:xfrm>
            <a:off x="590017" y="769184"/>
            <a:ext cx="1604544" cy="3651971"/>
          </a:xfrm>
          <a:prstGeom prst="rect">
            <a:avLst/>
          </a:prstGeom>
        </p:spPr>
      </p:pic>
      <p:sp>
        <p:nvSpPr>
          <p:cNvPr id="10" name="Pentagon 9">
            <a:extLst>
              <a:ext uri="{FF2B5EF4-FFF2-40B4-BE49-F238E27FC236}">
                <a16:creationId xmlns:a16="http://schemas.microsoft.com/office/drawing/2014/main" id="{548AC418-3647-6147-8902-A98F31051753}"/>
              </a:ext>
            </a:extLst>
          </p:cNvPr>
          <p:cNvSpPr/>
          <p:nvPr/>
        </p:nvSpPr>
        <p:spPr>
          <a:xfrm>
            <a:off x="7621" y="4083893"/>
            <a:ext cx="576248" cy="369328"/>
          </a:xfrm>
          <a:prstGeom prst="homePlate">
            <a:avLst/>
          </a:prstGeom>
          <a:solidFill>
            <a:srgbClr val="FFC000"/>
          </a:solidFill>
          <a:ln w="25400" cap="flat">
            <a:solidFill>
              <a:srgbClr val="FFC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b="1" dirty="0">
                <a:solidFill>
                  <a:schemeClr val="accent4"/>
                </a:solidFill>
                <a:latin typeface="+mj-lt"/>
                <a:ea typeface="+mj-ea"/>
                <a:cs typeface="+mj-cs"/>
                <a:sym typeface="Calibri"/>
              </a:rPr>
              <a:t>1</a:t>
            </a:r>
            <a:endParaRPr kumimoji="0" lang="en-US" sz="1800" b="1" i="0" u="none" strike="noStrike" cap="none" spc="0" normalizeH="0" baseline="0" dirty="0">
              <a:ln>
                <a:noFill/>
              </a:ln>
              <a:solidFill>
                <a:schemeClr val="accent4"/>
              </a:solidFill>
              <a:effectLst/>
              <a:uFillTx/>
              <a:latin typeface="+mj-lt"/>
              <a:ea typeface="+mj-ea"/>
              <a:cs typeface="+mj-cs"/>
              <a:sym typeface="Calibri"/>
            </a:endParaRPr>
          </a:p>
        </p:txBody>
      </p:sp>
      <p:sp>
        <p:nvSpPr>
          <p:cNvPr id="12" name="Pentagon 11">
            <a:extLst>
              <a:ext uri="{FF2B5EF4-FFF2-40B4-BE49-F238E27FC236}">
                <a16:creationId xmlns:a16="http://schemas.microsoft.com/office/drawing/2014/main" id="{B4EFCF87-601A-1B49-B287-FB6DF6259EC0}"/>
              </a:ext>
            </a:extLst>
          </p:cNvPr>
          <p:cNvSpPr/>
          <p:nvPr/>
        </p:nvSpPr>
        <p:spPr>
          <a:xfrm>
            <a:off x="1612669" y="3359827"/>
            <a:ext cx="679151" cy="369328"/>
          </a:xfrm>
          <a:prstGeom prst="homePlate">
            <a:avLst/>
          </a:prstGeom>
          <a:solidFill>
            <a:srgbClr val="FFC000"/>
          </a:solidFill>
          <a:ln w="25400" cap="flat">
            <a:solidFill>
              <a:srgbClr val="FFC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chemeClr val="accent4"/>
                </a:solidFill>
                <a:effectLst/>
                <a:uFillTx/>
                <a:latin typeface="+mj-lt"/>
                <a:ea typeface="+mj-ea"/>
                <a:cs typeface="+mj-cs"/>
                <a:sym typeface="Calibri"/>
              </a:rPr>
              <a:t>2</a:t>
            </a:r>
          </a:p>
        </p:txBody>
      </p:sp>
      <p:sp>
        <p:nvSpPr>
          <p:cNvPr id="14" name="Pentagon 13">
            <a:extLst>
              <a:ext uri="{FF2B5EF4-FFF2-40B4-BE49-F238E27FC236}">
                <a16:creationId xmlns:a16="http://schemas.microsoft.com/office/drawing/2014/main" id="{949AFD6A-C0D0-C242-B673-FCD36C3AA0A4}"/>
              </a:ext>
            </a:extLst>
          </p:cNvPr>
          <p:cNvSpPr/>
          <p:nvPr/>
        </p:nvSpPr>
        <p:spPr>
          <a:xfrm>
            <a:off x="7457163" y="2531373"/>
            <a:ext cx="679151" cy="369328"/>
          </a:xfrm>
          <a:prstGeom prst="homePlate">
            <a:avLst/>
          </a:prstGeom>
          <a:solidFill>
            <a:srgbClr val="FFC000"/>
          </a:solidFill>
          <a:ln w="25400" cap="flat">
            <a:solidFill>
              <a:srgbClr val="FFC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b="1" dirty="0">
                <a:solidFill>
                  <a:schemeClr val="accent4"/>
                </a:solidFill>
                <a:latin typeface="+mj-lt"/>
                <a:ea typeface="+mj-ea"/>
                <a:cs typeface="+mj-cs"/>
                <a:sym typeface="Calibri"/>
              </a:rPr>
              <a:t>3</a:t>
            </a:r>
            <a:endParaRPr kumimoji="0" lang="en-US" sz="1800" b="1" i="0" u="none" strike="noStrike" cap="none" spc="0" normalizeH="0" baseline="0" dirty="0">
              <a:ln>
                <a:noFill/>
              </a:ln>
              <a:solidFill>
                <a:schemeClr val="accent4"/>
              </a:solidFill>
              <a:effectLst/>
              <a:uFillTx/>
              <a:latin typeface="+mj-lt"/>
              <a:ea typeface="+mj-ea"/>
              <a:cs typeface="+mj-cs"/>
              <a:sym typeface="Calibri"/>
            </a:endParaRPr>
          </a:p>
        </p:txBody>
      </p:sp>
    </p:spTree>
    <p:extLst>
      <p:ext uri="{BB962C8B-B14F-4D97-AF65-F5344CB8AC3E}">
        <p14:creationId xmlns:p14="http://schemas.microsoft.com/office/powerpoint/2010/main" val="232687893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B991F7-42E1-7F42-9247-D67BAF5F795F}"/>
              </a:ext>
            </a:extLst>
          </p:cNvPr>
          <p:cNvSpPr>
            <a:spLocks noGrp="1"/>
          </p:cNvSpPr>
          <p:nvPr>
            <p:ph type="body" sz="quarter" idx="13"/>
          </p:nvPr>
        </p:nvSpPr>
        <p:spPr/>
        <p:txBody>
          <a:bodyPr/>
          <a:lstStyle/>
          <a:p>
            <a:r>
              <a:rPr lang="en-FR" dirty="0"/>
              <a:t>Audit you account activities with Activity Tracker</a:t>
            </a:r>
          </a:p>
        </p:txBody>
      </p:sp>
      <p:sp>
        <p:nvSpPr>
          <p:cNvPr id="3" name="Slide Number Placeholder 2">
            <a:extLst>
              <a:ext uri="{FF2B5EF4-FFF2-40B4-BE49-F238E27FC236}">
                <a16:creationId xmlns:a16="http://schemas.microsoft.com/office/drawing/2014/main" id="{FB189479-8B49-D241-924E-9E89BB02704A}"/>
              </a:ext>
            </a:extLst>
          </p:cNvPr>
          <p:cNvSpPr>
            <a:spLocks noGrp="1"/>
          </p:cNvSpPr>
          <p:nvPr>
            <p:ph type="sldNum" sz="quarter" idx="4"/>
          </p:nvPr>
        </p:nvSpPr>
        <p:spPr/>
        <p:txBody>
          <a:bodyPr/>
          <a:lstStyle/>
          <a:p>
            <a:fld id="{D0BE6F14-FF48-0F4F-A8AA-2E3F25371E4A}" type="slidenum">
              <a:rPr lang="en-US" smtClean="0"/>
              <a:pPr/>
              <a:t>26</a:t>
            </a:fld>
            <a:endParaRPr lang="en-US"/>
          </a:p>
        </p:txBody>
      </p:sp>
      <p:sp>
        <p:nvSpPr>
          <p:cNvPr id="4" name="Footer Placeholder 3">
            <a:extLst>
              <a:ext uri="{FF2B5EF4-FFF2-40B4-BE49-F238E27FC236}">
                <a16:creationId xmlns:a16="http://schemas.microsoft.com/office/drawing/2014/main" id="{FFC2C554-FCB7-2142-B865-0235E5368C74}"/>
              </a:ext>
            </a:extLst>
          </p:cNvPr>
          <p:cNvSpPr>
            <a:spLocks noGrp="1"/>
          </p:cNvSpPr>
          <p:nvPr>
            <p:ph type="ftr" sz="quarter" idx="3"/>
          </p:nvPr>
        </p:nvSpPr>
        <p:spPr/>
        <p:txBody>
          <a:bodyPr/>
          <a:lstStyle/>
          <a:p>
            <a:r>
              <a:rPr lang="de-DE" dirty="0"/>
              <a:t>IBM Cloud / © 2021 IBM Corporation</a:t>
            </a:r>
            <a:endParaRPr lang="en-US" dirty="0"/>
          </a:p>
        </p:txBody>
      </p:sp>
      <p:pic>
        <p:nvPicPr>
          <p:cNvPr id="19" name="Graphic 18">
            <a:extLst>
              <a:ext uri="{FF2B5EF4-FFF2-40B4-BE49-F238E27FC236}">
                <a16:creationId xmlns:a16="http://schemas.microsoft.com/office/drawing/2014/main" id="{39F69AE7-2A0F-2149-B6F7-E490E36103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26994" y="34066"/>
            <a:ext cx="719413" cy="719413"/>
          </a:xfrm>
          <a:prstGeom prst="rect">
            <a:avLst/>
          </a:prstGeom>
        </p:spPr>
      </p:pic>
      <p:pic>
        <p:nvPicPr>
          <p:cNvPr id="5" name="Picture 4">
            <a:extLst>
              <a:ext uri="{FF2B5EF4-FFF2-40B4-BE49-F238E27FC236}">
                <a16:creationId xmlns:a16="http://schemas.microsoft.com/office/drawing/2014/main" id="{DABCC330-C1BD-224C-9AA9-24A93476AEFF}"/>
              </a:ext>
            </a:extLst>
          </p:cNvPr>
          <p:cNvPicPr>
            <a:picLocks noChangeAspect="1"/>
          </p:cNvPicPr>
          <p:nvPr/>
        </p:nvPicPr>
        <p:blipFill>
          <a:blip r:embed="rId5"/>
          <a:stretch>
            <a:fillRect/>
          </a:stretch>
        </p:blipFill>
        <p:spPr>
          <a:xfrm>
            <a:off x="4230" y="530502"/>
            <a:ext cx="5950018" cy="4424880"/>
          </a:xfrm>
          <a:prstGeom prst="rect">
            <a:avLst/>
          </a:prstGeom>
        </p:spPr>
      </p:pic>
      <p:sp>
        <p:nvSpPr>
          <p:cNvPr id="12" name="TextBox 11">
            <a:extLst>
              <a:ext uri="{FF2B5EF4-FFF2-40B4-BE49-F238E27FC236}">
                <a16:creationId xmlns:a16="http://schemas.microsoft.com/office/drawing/2014/main" id="{8406CB9F-9C11-6B4A-9134-B52CFC0E9D1A}"/>
              </a:ext>
            </a:extLst>
          </p:cNvPr>
          <p:cNvSpPr txBox="1"/>
          <p:nvPr/>
        </p:nvSpPr>
        <p:spPr>
          <a:xfrm>
            <a:off x="5954248" y="876181"/>
            <a:ext cx="3095199" cy="3737562"/>
          </a:xfrm>
          <a:prstGeom prst="rect">
            <a:avLst/>
          </a:prstGeom>
          <a:noFill/>
          <a:effectLst/>
        </p:spPr>
        <p:txBody>
          <a:bodyPr wrap="square" rtlCol="0">
            <a:spAutoFit/>
          </a:bodyPr>
          <a:lstStyle/>
          <a:p>
            <a:r>
              <a:rPr lang="en-US" sz="1799" b="1" dirty="0">
                <a:solidFill>
                  <a:srgbClr val="0070C0"/>
                </a:solidFill>
                <a:latin typeface="IBM Plex Sans" panose="020B0503050203000203" pitchFamily="34" charset="77"/>
              </a:rPr>
              <a:t>Audit</a:t>
            </a:r>
            <a:r>
              <a:rPr lang="en-GB" sz="1598" dirty="0"/>
              <a:t> </a:t>
            </a:r>
            <a:r>
              <a:rPr lang="en-GB" sz="1499" dirty="0">
                <a:solidFill>
                  <a:srgbClr val="383838"/>
                </a:solidFill>
                <a:latin typeface="IBM Plex Sans" panose="020B0503050203000203" pitchFamily="34" charset="77"/>
              </a:rPr>
              <a:t>the activity of </a:t>
            </a:r>
          </a:p>
          <a:p>
            <a:r>
              <a:rPr lang="en-GB" sz="1499" dirty="0">
                <a:solidFill>
                  <a:srgbClr val="383838"/>
                </a:solidFill>
                <a:latin typeface="IBM Plex Sans" panose="020B0503050203000203" pitchFamily="34" charset="77"/>
              </a:rPr>
              <a:t>your IBM Cloud account such as new Resources Creation.</a:t>
            </a:r>
          </a:p>
          <a:p>
            <a:endParaRPr lang="en-GB" sz="1499" dirty="0">
              <a:solidFill>
                <a:srgbClr val="383838"/>
              </a:solidFill>
              <a:latin typeface="IBM Plex Sans" panose="020B0503050203000203" pitchFamily="34" charset="77"/>
            </a:endParaRPr>
          </a:p>
          <a:p>
            <a:r>
              <a:rPr lang="en-GB" sz="1799" b="1" dirty="0">
                <a:solidFill>
                  <a:srgbClr val="0070C0"/>
                </a:solidFill>
                <a:latin typeface="IBM Plex Sans" panose="020B0503050203000203" pitchFamily="34" charset="77"/>
              </a:rPr>
              <a:t>Investigate</a:t>
            </a:r>
            <a:r>
              <a:rPr lang="en-GB" sz="1499" dirty="0">
                <a:solidFill>
                  <a:srgbClr val="383838"/>
                </a:solidFill>
                <a:latin typeface="IBM Plex Sans" panose="020B0503050203000203" pitchFamily="34" charset="77"/>
              </a:rPr>
              <a:t> abnormal activity and critical actions.</a:t>
            </a:r>
          </a:p>
          <a:p>
            <a:endParaRPr lang="en-GB" sz="1499" dirty="0">
              <a:solidFill>
                <a:srgbClr val="383838"/>
              </a:solidFill>
              <a:latin typeface="IBM Plex Sans" panose="020B0503050203000203" pitchFamily="34" charset="77"/>
            </a:endParaRPr>
          </a:p>
          <a:p>
            <a:r>
              <a:rPr lang="en-GB" sz="1499" dirty="0">
                <a:solidFill>
                  <a:srgbClr val="383838"/>
                </a:solidFill>
                <a:latin typeface="IBM Plex Sans" panose="020B0503050203000203" pitchFamily="34" charset="77"/>
              </a:rPr>
              <a:t>Be </a:t>
            </a:r>
            <a:r>
              <a:rPr lang="en-GB" sz="1799" b="1" dirty="0">
                <a:solidFill>
                  <a:srgbClr val="0070C0"/>
                </a:solidFill>
                <a:latin typeface="IBM Plex Sans" panose="020B0503050203000203" pitchFamily="34" charset="77"/>
              </a:rPr>
              <a:t>alerted</a:t>
            </a:r>
            <a:r>
              <a:rPr lang="en-GB" sz="1499" dirty="0">
                <a:solidFill>
                  <a:srgbClr val="383838"/>
                </a:solidFill>
                <a:latin typeface="IBM Plex Sans" panose="020B0503050203000203" pitchFamily="34" charset="77"/>
              </a:rPr>
              <a:t> on actions as they happen.</a:t>
            </a:r>
          </a:p>
          <a:p>
            <a:endParaRPr lang="en-GB" sz="1499" dirty="0">
              <a:solidFill>
                <a:srgbClr val="383838"/>
              </a:solidFill>
              <a:latin typeface="IBM Plex Sans" panose="020B0503050203000203" pitchFamily="34" charset="77"/>
            </a:endParaRPr>
          </a:p>
          <a:p>
            <a:r>
              <a:rPr lang="en-GB" sz="1499" dirty="0">
                <a:solidFill>
                  <a:srgbClr val="383838"/>
                </a:solidFill>
                <a:latin typeface="IBM Plex Sans" panose="020B0503050203000203" pitchFamily="34" charset="77"/>
              </a:rPr>
              <a:t>Comply with Cloud Auditing Data Federation (CADF) standard</a:t>
            </a:r>
          </a:p>
          <a:p>
            <a:endParaRPr lang="en-US" sz="1499" dirty="0">
              <a:solidFill>
                <a:srgbClr val="383838"/>
              </a:solidFill>
              <a:latin typeface="IBM Plex Sans" panose="020B0503050203000203" pitchFamily="34" charset="77"/>
            </a:endParaRPr>
          </a:p>
          <a:p>
            <a:r>
              <a:rPr lang="en-GB" sz="1799" b="1" dirty="0">
                <a:solidFill>
                  <a:srgbClr val="0070C0"/>
                </a:solidFill>
                <a:latin typeface="IBM Plex Sans" panose="020B0503050203000203" pitchFamily="34" charset="77"/>
              </a:rPr>
              <a:t>Retain</a:t>
            </a:r>
            <a:r>
              <a:rPr lang="en-GB" sz="1598" dirty="0"/>
              <a:t> </a:t>
            </a:r>
            <a:r>
              <a:rPr lang="en-GB" sz="1499" dirty="0">
                <a:solidFill>
                  <a:srgbClr val="383838"/>
                </a:solidFill>
                <a:latin typeface="IBM Plex Sans" panose="020B0503050203000203" pitchFamily="34" charset="77"/>
              </a:rPr>
              <a:t>your events for 7, 14, or 30 days</a:t>
            </a:r>
          </a:p>
        </p:txBody>
      </p:sp>
      <p:sp>
        <p:nvSpPr>
          <p:cNvPr id="8" name="Rectangle 7">
            <a:extLst>
              <a:ext uri="{FF2B5EF4-FFF2-40B4-BE49-F238E27FC236}">
                <a16:creationId xmlns:a16="http://schemas.microsoft.com/office/drawing/2014/main" id="{B744E7A1-CC26-5649-84F5-28A942B87CEB}"/>
              </a:ext>
            </a:extLst>
          </p:cNvPr>
          <p:cNvSpPr/>
          <p:nvPr/>
        </p:nvSpPr>
        <p:spPr>
          <a:xfrm>
            <a:off x="3130615" y="4639901"/>
            <a:ext cx="5186957" cy="369204"/>
          </a:xfrm>
          <a:prstGeom prst="rect">
            <a:avLst/>
          </a:prstGeom>
        </p:spPr>
        <p:txBody>
          <a:bodyPr wrap="square">
            <a:spAutoFit/>
          </a:bodyPr>
          <a:lstStyle/>
          <a:p>
            <a:r>
              <a:rPr lang="fr-FR" sz="1799" dirty="0">
                <a:hlinkClick r:id="rId6"/>
              </a:rPr>
              <a:t>https://cloud.ibm.com/observe/activitytracker</a:t>
            </a:r>
            <a:endParaRPr lang="en-US" sz="1799" dirty="0"/>
          </a:p>
        </p:txBody>
      </p:sp>
    </p:spTree>
    <p:extLst>
      <p:ext uri="{BB962C8B-B14F-4D97-AF65-F5344CB8AC3E}">
        <p14:creationId xmlns:p14="http://schemas.microsoft.com/office/powerpoint/2010/main" val="2134828647"/>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747005-7374-9247-9B94-F58486535197}"/>
              </a:ext>
            </a:extLst>
          </p:cNvPr>
          <p:cNvSpPr>
            <a:spLocks noGrp="1"/>
          </p:cNvSpPr>
          <p:nvPr>
            <p:ph type="body" sz="quarter" idx="13"/>
          </p:nvPr>
        </p:nvSpPr>
        <p:spPr>
          <a:xfrm>
            <a:off x="674595" y="1543191"/>
            <a:ext cx="8021170" cy="1352279"/>
          </a:xfrm>
        </p:spPr>
        <p:txBody>
          <a:bodyPr/>
          <a:lstStyle/>
          <a:p>
            <a:r>
              <a:rPr lang="en-US" sz="4800" dirty="0"/>
              <a:t>5. Invite New Users</a:t>
            </a:r>
          </a:p>
        </p:txBody>
      </p:sp>
    </p:spTree>
    <p:extLst>
      <p:ext uri="{BB962C8B-B14F-4D97-AF65-F5344CB8AC3E}">
        <p14:creationId xmlns:p14="http://schemas.microsoft.com/office/powerpoint/2010/main" val="3405442014"/>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769685E9-0712-0146-828B-0367961C6FB0}"/>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3703" r="4381" b="10498"/>
          <a:stretch/>
        </p:blipFill>
        <p:spPr>
          <a:xfrm>
            <a:off x="4504477" y="192882"/>
            <a:ext cx="4316330" cy="4905790"/>
          </a:xfrm>
          <a:prstGeom prst="rect">
            <a:avLst/>
          </a:prstGeom>
        </p:spPr>
      </p:pic>
      <p:sp>
        <p:nvSpPr>
          <p:cNvPr id="2" name="Text Placeholder 1">
            <a:extLst>
              <a:ext uri="{FF2B5EF4-FFF2-40B4-BE49-F238E27FC236}">
                <a16:creationId xmlns:a16="http://schemas.microsoft.com/office/drawing/2014/main" id="{689D064C-A172-A743-9588-EAD52A357EDB}"/>
              </a:ext>
            </a:extLst>
          </p:cNvPr>
          <p:cNvSpPr>
            <a:spLocks noGrp="1"/>
          </p:cNvSpPr>
          <p:nvPr>
            <p:ph type="body" sz="quarter" idx="13"/>
          </p:nvPr>
        </p:nvSpPr>
        <p:spPr/>
        <p:txBody>
          <a:bodyPr/>
          <a:lstStyle/>
          <a:p>
            <a:r>
              <a:rPr lang="fr-FR" dirty="0"/>
              <a:t>IAM – Identification Access Manager</a:t>
            </a:r>
            <a:endParaRPr lang="en-US" dirty="0"/>
          </a:p>
        </p:txBody>
      </p:sp>
      <p:sp>
        <p:nvSpPr>
          <p:cNvPr id="3" name="Footer Placeholder 2">
            <a:extLst>
              <a:ext uri="{FF2B5EF4-FFF2-40B4-BE49-F238E27FC236}">
                <a16:creationId xmlns:a16="http://schemas.microsoft.com/office/drawing/2014/main" id="{9B7C639C-7118-4A45-8814-E30C1EA119DF}"/>
              </a:ext>
            </a:extLst>
          </p:cNvPr>
          <p:cNvSpPr>
            <a:spLocks noGrp="1"/>
          </p:cNvSpPr>
          <p:nvPr>
            <p:ph type="ftr" sz="quarter" idx="3"/>
          </p:nvPr>
        </p:nvSpPr>
        <p:spPr/>
        <p:txBody>
          <a:bodyPr/>
          <a:lstStyle/>
          <a:p>
            <a:r>
              <a:rPr lang="de-DE"/>
              <a:t>IBM Cloud / © 2021 IBM Corporation</a:t>
            </a:r>
            <a:endParaRPr lang="en-US" dirty="0"/>
          </a:p>
        </p:txBody>
      </p:sp>
      <p:sp>
        <p:nvSpPr>
          <p:cNvPr id="4" name="Slide Number Placeholder 3">
            <a:extLst>
              <a:ext uri="{FF2B5EF4-FFF2-40B4-BE49-F238E27FC236}">
                <a16:creationId xmlns:a16="http://schemas.microsoft.com/office/drawing/2014/main" id="{C8CB7A41-9608-F142-A55D-7FCF330F5CC9}"/>
              </a:ext>
            </a:extLst>
          </p:cNvPr>
          <p:cNvSpPr>
            <a:spLocks noGrp="1"/>
          </p:cNvSpPr>
          <p:nvPr>
            <p:ph type="sldNum" sz="quarter" idx="4"/>
          </p:nvPr>
        </p:nvSpPr>
        <p:spPr/>
        <p:txBody>
          <a:bodyPr/>
          <a:lstStyle/>
          <a:p>
            <a:fld id="{D0BE6F14-FF48-0F4F-A8AA-2E3F25371E4A}" type="slidenum">
              <a:rPr lang="en-US" smtClean="0"/>
              <a:pPr/>
              <a:t>28</a:t>
            </a:fld>
            <a:endParaRPr lang="en-US"/>
          </a:p>
        </p:txBody>
      </p:sp>
      <p:sp>
        <p:nvSpPr>
          <p:cNvPr id="9" name="Rectangle 8">
            <a:extLst>
              <a:ext uri="{FF2B5EF4-FFF2-40B4-BE49-F238E27FC236}">
                <a16:creationId xmlns:a16="http://schemas.microsoft.com/office/drawing/2014/main" id="{62F43526-D211-D145-A995-03F84CEBBEF2}"/>
              </a:ext>
            </a:extLst>
          </p:cNvPr>
          <p:cNvSpPr/>
          <p:nvPr/>
        </p:nvSpPr>
        <p:spPr>
          <a:xfrm>
            <a:off x="247788" y="835122"/>
            <a:ext cx="3878318" cy="3692742"/>
          </a:xfrm>
          <a:prstGeom prst="rect">
            <a:avLst/>
          </a:prstGeom>
        </p:spPr>
        <p:txBody>
          <a:bodyPr wrap="square">
            <a:spAutoFit/>
          </a:bodyPr>
          <a:lstStyle/>
          <a:p>
            <a:r>
              <a:rPr lang="en-GB" sz="1400" dirty="0">
                <a:solidFill>
                  <a:srgbClr val="2D3F49"/>
                </a:solidFill>
                <a:latin typeface="IBM Plex Sans" panose="020B0503050203000203" pitchFamily="34" charset="0"/>
              </a:rPr>
              <a:t>Enable to securely authenticate users for platform services and control access to resources consistently across IBM Cloud</a:t>
            </a:r>
          </a:p>
          <a:p>
            <a:pPr marL="214313" indent="-214313">
              <a:lnSpc>
                <a:spcPct val="200000"/>
              </a:lnSpc>
              <a:buFont typeface="Wingdings" pitchFamily="2" charset="2"/>
              <a:buChar char="§"/>
            </a:pPr>
            <a:r>
              <a:rPr lang="en-GB" sz="1400" dirty="0">
                <a:solidFill>
                  <a:srgbClr val="2D3F49"/>
                </a:solidFill>
                <a:latin typeface="IBM Plex Sans" panose="020B0503050203000203" pitchFamily="34" charset="0"/>
              </a:rPr>
              <a:t>User management</a:t>
            </a:r>
          </a:p>
          <a:p>
            <a:pPr marL="214313" indent="-214313">
              <a:lnSpc>
                <a:spcPct val="200000"/>
              </a:lnSpc>
              <a:buFont typeface="Wingdings" pitchFamily="2" charset="2"/>
              <a:buChar char="§"/>
            </a:pPr>
            <a:r>
              <a:rPr lang="en-GB" sz="1400" dirty="0">
                <a:solidFill>
                  <a:srgbClr val="2D3F49"/>
                </a:solidFill>
                <a:latin typeface="IBM Plex Sans" panose="020B0503050203000203" pitchFamily="34" charset="0"/>
              </a:rPr>
              <a:t>Fine-grained access control</a:t>
            </a:r>
          </a:p>
          <a:p>
            <a:pPr marL="214313" indent="-214313">
              <a:lnSpc>
                <a:spcPct val="200000"/>
              </a:lnSpc>
              <a:buFont typeface="Wingdings" pitchFamily="2" charset="2"/>
              <a:buChar char="§"/>
            </a:pPr>
            <a:r>
              <a:rPr lang="en-GB" sz="1400" dirty="0">
                <a:solidFill>
                  <a:srgbClr val="2D3F49"/>
                </a:solidFill>
                <a:latin typeface="IBM Plex Sans" panose="020B0503050203000203" pitchFamily="34" charset="0"/>
              </a:rPr>
              <a:t>Access groups for streamlined access</a:t>
            </a:r>
          </a:p>
          <a:p>
            <a:pPr marL="214313" indent="-214313">
              <a:lnSpc>
                <a:spcPct val="200000"/>
              </a:lnSpc>
              <a:buFont typeface="Wingdings" pitchFamily="2" charset="2"/>
              <a:buChar char="§"/>
            </a:pPr>
            <a:r>
              <a:rPr lang="en-GB" sz="1400" dirty="0">
                <a:solidFill>
                  <a:srgbClr val="2D3F49"/>
                </a:solidFill>
                <a:latin typeface="IBM Plex Sans" panose="020B0503050203000203" pitchFamily="34" charset="0"/>
              </a:rPr>
              <a:t>API keys for user authentication</a:t>
            </a:r>
          </a:p>
          <a:p>
            <a:pPr marL="214313" indent="-214313">
              <a:lnSpc>
                <a:spcPct val="200000"/>
              </a:lnSpc>
              <a:buFont typeface="Wingdings" pitchFamily="2" charset="2"/>
              <a:buChar char="§"/>
            </a:pPr>
            <a:r>
              <a:rPr lang="en-GB" sz="1400" dirty="0">
                <a:solidFill>
                  <a:srgbClr val="2D3F49"/>
                </a:solidFill>
                <a:latin typeface="IBM Plex Sans" panose="020B0503050203000203" pitchFamily="34" charset="0"/>
              </a:rPr>
              <a:t>Service IDs</a:t>
            </a:r>
          </a:p>
          <a:p>
            <a:pPr marL="214313" indent="-214313">
              <a:lnSpc>
                <a:spcPct val="200000"/>
              </a:lnSpc>
              <a:buFont typeface="Wingdings" pitchFamily="2" charset="2"/>
              <a:buChar char="§"/>
            </a:pPr>
            <a:r>
              <a:rPr lang="en-GB" sz="1400" dirty="0">
                <a:solidFill>
                  <a:srgbClr val="2D3F49"/>
                </a:solidFill>
                <a:latin typeface="IBM Plex Sans" panose="020B0503050203000203" pitchFamily="34" charset="0"/>
              </a:rPr>
              <a:t>Multifactor authentication</a:t>
            </a:r>
          </a:p>
          <a:p>
            <a:pPr marL="214313" indent="-214313">
              <a:lnSpc>
                <a:spcPct val="200000"/>
              </a:lnSpc>
              <a:buFont typeface="Wingdings" pitchFamily="2" charset="2"/>
              <a:buChar char="§"/>
            </a:pPr>
            <a:r>
              <a:rPr lang="en-GB" sz="1400" dirty="0">
                <a:solidFill>
                  <a:srgbClr val="2D3F49"/>
                </a:solidFill>
                <a:latin typeface="IBM Plex Sans" panose="020B0503050203000203" pitchFamily="34" charset="0"/>
              </a:rPr>
              <a:t>Service to service authorizations</a:t>
            </a:r>
          </a:p>
        </p:txBody>
      </p:sp>
      <p:sp>
        <p:nvSpPr>
          <p:cNvPr id="10" name="Rectangle 9">
            <a:extLst>
              <a:ext uri="{FF2B5EF4-FFF2-40B4-BE49-F238E27FC236}">
                <a16:creationId xmlns:a16="http://schemas.microsoft.com/office/drawing/2014/main" id="{3C967FF9-F6B8-7B47-ACE3-2980ED72E807}"/>
              </a:ext>
            </a:extLst>
          </p:cNvPr>
          <p:cNvSpPr/>
          <p:nvPr/>
        </p:nvSpPr>
        <p:spPr>
          <a:xfrm>
            <a:off x="2229783" y="4765955"/>
            <a:ext cx="4572000" cy="276999"/>
          </a:xfrm>
          <a:prstGeom prst="rect">
            <a:avLst/>
          </a:prstGeom>
        </p:spPr>
        <p:txBody>
          <a:bodyPr>
            <a:spAutoFit/>
          </a:bodyPr>
          <a:lstStyle/>
          <a:p>
            <a:r>
              <a:rPr lang="en-FR" sz="1200" dirty="0">
                <a:hlinkClick r:id="rId5"/>
              </a:rPr>
              <a:t>https://cloud.ibm.com/docs/account?topic=account-iamoverview</a:t>
            </a:r>
            <a:endParaRPr lang="en-FR" sz="1200" dirty="0"/>
          </a:p>
        </p:txBody>
      </p:sp>
    </p:spTree>
    <p:extLst>
      <p:ext uri="{BB962C8B-B14F-4D97-AF65-F5344CB8AC3E}">
        <p14:creationId xmlns:p14="http://schemas.microsoft.com/office/powerpoint/2010/main" val="12577554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16F179-E1A9-1A40-944A-4D909DBCD33D}"/>
              </a:ext>
            </a:extLst>
          </p:cNvPr>
          <p:cNvSpPr>
            <a:spLocks noGrp="1"/>
          </p:cNvSpPr>
          <p:nvPr>
            <p:ph type="body" sz="quarter" idx="13"/>
          </p:nvPr>
        </p:nvSpPr>
        <p:spPr/>
        <p:txBody>
          <a:bodyPr/>
          <a:lstStyle/>
          <a:p>
            <a:r>
              <a:rPr lang="en-US" dirty="0"/>
              <a:t>Invited users must</a:t>
            </a:r>
            <a:r>
              <a:rPr lang="en-GB" dirty="0"/>
              <a:t> accept invitations to each invited account</a:t>
            </a:r>
          </a:p>
        </p:txBody>
      </p:sp>
      <p:sp>
        <p:nvSpPr>
          <p:cNvPr id="3" name="Slide Number Placeholder 2">
            <a:extLst>
              <a:ext uri="{FF2B5EF4-FFF2-40B4-BE49-F238E27FC236}">
                <a16:creationId xmlns:a16="http://schemas.microsoft.com/office/drawing/2014/main" id="{8165A635-A803-3546-B0FF-131D862D5F51}"/>
              </a:ext>
            </a:extLst>
          </p:cNvPr>
          <p:cNvSpPr>
            <a:spLocks noGrp="1"/>
          </p:cNvSpPr>
          <p:nvPr>
            <p:ph type="sldNum" sz="quarter" idx="4"/>
          </p:nvPr>
        </p:nvSpPr>
        <p:spPr/>
        <p:txBody>
          <a:bodyPr/>
          <a:lstStyle/>
          <a:p>
            <a:fld id="{D0BE6F14-FF48-0F4F-A8AA-2E3F25371E4A}" type="slidenum">
              <a:rPr lang="en-US" smtClean="0"/>
              <a:pPr/>
              <a:t>29</a:t>
            </a:fld>
            <a:endParaRPr lang="en-US"/>
          </a:p>
        </p:txBody>
      </p:sp>
      <p:sp>
        <p:nvSpPr>
          <p:cNvPr id="4" name="Footer Placeholder 3">
            <a:extLst>
              <a:ext uri="{FF2B5EF4-FFF2-40B4-BE49-F238E27FC236}">
                <a16:creationId xmlns:a16="http://schemas.microsoft.com/office/drawing/2014/main" id="{C495814B-E191-B84F-9EFF-BC7D4D2136C0}"/>
              </a:ext>
            </a:extLst>
          </p:cNvPr>
          <p:cNvSpPr>
            <a:spLocks noGrp="1"/>
          </p:cNvSpPr>
          <p:nvPr>
            <p:ph type="ftr" sz="quarter" idx="3"/>
          </p:nvPr>
        </p:nvSpPr>
        <p:spPr/>
        <p:txBody>
          <a:bodyPr/>
          <a:lstStyle/>
          <a:p>
            <a:r>
              <a:rPr lang="de-DE"/>
              <a:t>IBM Cloud / © 2021 IBM Corporation</a:t>
            </a:r>
            <a:endParaRPr lang="en-US" dirty="0"/>
          </a:p>
        </p:txBody>
      </p:sp>
      <p:pic>
        <p:nvPicPr>
          <p:cNvPr id="7" name="Picture 6">
            <a:extLst>
              <a:ext uri="{FF2B5EF4-FFF2-40B4-BE49-F238E27FC236}">
                <a16:creationId xmlns:a16="http://schemas.microsoft.com/office/drawing/2014/main" id="{FD6E1363-8BC8-5D4D-8310-EB8B6EF0D428}"/>
              </a:ext>
            </a:extLst>
          </p:cNvPr>
          <p:cNvPicPr>
            <a:picLocks noChangeAspect="1"/>
          </p:cNvPicPr>
          <p:nvPr/>
        </p:nvPicPr>
        <p:blipFill>
          <a:blip r:embed="rId2"/>
          <a:stretch>
            <a:fillRect/>
          </a:stretch>
        </p:blipFill>
        <p:spPr>
          <a:xfrm>
            <a:off x="0" y="867054"/>
            <a:ext cx="6078415" cy="3502961"/>
          </a:xfrm>
          <a:prstGeom prst="rect">
            <a:avLst/>
          </a:prstGeom>
        </p:spPr>
      </p:pic>
      <p:pic>
        <p:nvPicPr>
          <p:cNvPr id="8" name="Picture 7">
            <a:extLst>
              <a:ext uri="{FF2B5EF4-FFF2-40B4-BE49-F238E27FC236}">
                <a16:creationId xmlns:a16="http://schemas.microsoft.com/office/drawing/2014/main" id="{8F339697-CFA8-CA45-B557-BEE16B6A168F}"/>
              </a:ext>
            </a:extLst>
          </p:cNvPr>
          <p:cNvPicPr>
            <a:picLocks noChangeAspect="1"/>
          </p:cNvPicPr>
          <p:nvPr/>
        </p:nvPicPr>
        <p:blipFill>
          <a:blip r:embed="rId3"/>
          <a:stretch>
            <a:fillRect/>
          </a:stretch>
        </p:blipFill>
        <p:spPr>
          <a:xfrm>
            <a:off x="5921397" y="867054"/>
            <a:ext cx="3205018" cy="3502961"/>
          </a:xfrm>
          <a:prstGeom prst="rect">
            <a:avLst/>
          </a:prstGeom>
        </p:spPr>
      </p:pic>
      <p:sp>
        <p:nvSpPr>
          <p:cNvPr id="9" name="Rectangle 8">
            <a:extLst>
              <a:ext uri="{FF2B5EF4-FFF2-40B4-BE49-F238E27FC236}">
                <a16:creationId xmlns:a16="http://schemas.microsoft.com/office/drawing/2014/main" id="{43B51FAC-56B3-8849-8223-608309B93D06}"/>
              </a:ext>
            </a:extLst>
          </p:cNvPr>
          <p:cNvSpPr/>
          <p:nvPr/>
        </p:nvSpPr>
        <p:spPr>
          <a:xfrm>
            <a:off x="831673" y="4200738"/>
            <a:ext cx="4909560" cy="338554"/>
          </a:xfrm>
          <a:prstGeom prst="rect">
            <a:avLst/>
          </a:prstGeom>
        </p:spPr>
        <p:txBody>
          <a:bodyPr wrap="square">
            <a:spAutoFit/>
          </a:bodyPr>
          <a:lstStyle/>
          <a:p>
            <a:r>
              <a:rPr lang="en-FR" sz="1600" dirty="0">
                <a:hlinkClick r:id="rId4"/>
              </a:rPr>
              <a:t>https://cloud.ibm.com/iam/users/invite_users</a:t>
            </a:r>
            <a:endParaRPr lang="en-FR" sz="1600" dirty="0"/>
          </a:p>
        </p:txBody>
      </p:sp>
      <p:sp>
        <p:nvSpPr>
          <p:cNvPr id="10" name="Pentagon 9">
            <a:extLst>
              <a:ext uri="{FF2B5EF4-FFF2-40B4-BE49-F238E27FC236}">
                <a16:creationId xmlns:a16="http://schemas.microsoft.com/office/drawing/2014/main" id="{EA993AD5-0EF2-D944-9258-738FBBFD13E1}"/>
              </a:ext>
            </a:extLst>
          </p:cNvPr>
          <p:cNvSpPr/>
          <p:nvPr/>
        </p:nvSpPr>
        <p:spPr>
          <a:xfrm>
            <a:off x="3286453" y="1309592"/>
            <a:ext cx="576248" cy="369328"/>
          </a:xfrm>
          <a:prstGeom prst="homePlate">
            <a:avLst/>
          </a:prstGeom>
          <a:solidFill>
            <a:srgbClr val="FFC000"/>
          </a:solidFill>
          <a:ln w="25400" cap="flat">
            <a:solidFill>
              <a:srgbClr val="FFC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b="1" dirty="0">
                <a:solidFill>
                  <a:schemeClr val="accent4"/>
                </a:solidFill>
                <a:latin typeface="+mj-lt"/>
                <a:ea typeface="+mj-ea"/>
                <a:cs typeface="+mj-cs"/>
                <a:sym typeface="Calibri"/>
              </a:rPr>
              <a:t>1</a:t>
            </a:r>
            <a:endParaRPr kumimoji="0" lang="en-US" sz="1800" b="1" i="0" u="none" strike="noStrike" cap="none" spc="0" normalizeH="0" baseline="0" dirty="0">
              <a:ln>
                <a:noFill/>
              </a:ln>
              <a:solidFill>
                <a:schemeClr val="accent4"/>
              </a:solidFill>
              <a:effectLst/>
              <a:uFillTx/>
              <a:latin typeface="+mj-lt"/>
              <a:ea typeface="+mj-ea"/>
              <a:cs typeface="+mj-cs"/>
              <a:sym typeface="Calibri"/>
            </a:endParaRPr>
          </a:p>
        </p:txBody>
      </p:sp>
      <p:sp>
        <p:nvSpPr>
          <p:cNvPr id="11" name="Pentagon 10">
            <a:extLst>
              <a:ext uri="{FF2B5EF4-FFF2-40B4-BE49-F238E27FC236}">
                <a16:creationId xmlns:a16="http://schemas.microsoft.com/office/drawing/2014/main" id="{D11DA5DC-8593-814B-9BCD-099F85CF4207}"/>
              </a:ext>
            </a:extLst>
          </p:cNvPr>
          <p:cNvSpPr/>
          <p:nvPr/>
        </p:nvSpPr>
        <p:spPr>
          <a:xfrm>
            <a:off x="17585" y="2249206"/>
            <a:ext cx="638071" cy="369328"/>
          </a:xfrm>
          <a:prstGeom prst="homePlate">
            <a:avLst/>
          </a:prstGeom>
          <a:solidFill>
            <a:srgbClr val="FFC000"/>
          </a:solidFill>
          <a:ln w="25400" cap="flat">
            <a:solidFill>
              <a:srgbClr val="FFC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chemeClr val="accent4"/>
                </a:solidFill>
                <a:effectLst/>
                <a:uFillTx/>
                <a:latin typeface="+mj-lt"/>
                <a:ea typeface="+mj-ea"/>
                <a:cs typeface="+mj-cs"/>
                <a:sym typeface="Calibri"/>
              </a:rPr>
              <a:t>2</a:t>
            </a:r>
          </a:p>
        </p:txBody>
      </p:sp>
      <p:sp>
        <p:nvSpPr>
          <p:cNvPr id="12" name="Pentagon 11">
            <a:extLst>
              <a:ext uri="{FF2B5EF4-FFF2-40B4-BE49-F238E27FC236}">
                <a16:creationId xmlns:a16="http://schemas.microsoft.com/office/drawing/2014/main" id="{44FFA9CD-68A5-1445-BB12-E4885D5C11A4}"/>
              </a:ext>
            </a:extLst>
          </p:cNvPr>
          <p:cNvSpPr/>
          <p:nvPr/>
        </p:nvSpPr>
        <p:spPr>
          <a:xfrm>
            <a:off x="3922673" y="3418514"/>
            <a:ext cx="638071" cy="369328"/>
          </a:xfrm>
          <a:prstGeom prst="homePlate">
            <a:avLst/>
          </a:prstGeom>
          <a:solidFill>
            <a:srgbClr val="FFC000"/>
          </a:solidFill>
          <a:ln w="25400" cap="flat">
            <a:solidFill>
              <a:srgbClr val="FFC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b="1" dirty="0">
                <a:solidFill>
                  <a:schemeClr val="accent4"/>
                </a:solidFill>
                <a:latin typeface="+mj-lt"/>
                <a:ea typeface="+mj-ea"/>
                <a:cs typeface="+mj-cs"/>
                <a:sym typeface="Calibri"/>
              </a:rPr>
              <a:t>3</a:t>
            </a:r>
            <a:endParaRPr kumimoji="0" lang="en-US" sz="1800" b="1" i="0" u="none" strike="noStrike" cap="none" spc="0" normalizeH="0" baseline="0" dirty="0">
              <a:ln>
                <a:noFill/>
              </a:ln>
              <a:solidFill>
                <a:schemeClr val="accent4"/>
              </a:solidFill>
              <a:effectLst/>
              <a:uFillTx/>
              <a:latin typeface="+mj-lt"/>
              <a:ea typeface="+mj-ea"/>
              <a:cs typeface="+mj-cs"/>
              <a:sym typeface="Calibri"/>
            </a:endParaRPr>
          </a:p>
        </p:txBody>
      </p:sp>
    </p:spTree>
    <p:extLst>
      <p:ext uri="{BB962C8B-B14F-4D97-AF65-F5344CB8AC3E}">
        <p14:creationId xmlns:p14="http://schemas.microsoft.com/office/powerpoint/2010/main" val="2652951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1D9319-9079-2B43-9999-29FF0217FB31}"/>
              </a:ext>
            </a:extLst>
          </p:cNvPr>
          <p:cNvSpPr>
            <a:spLocks noGrp="1"/>
          </p:cNvSpPr>
          <p:nvPr>
            <p:ph type="sldNum" sz="quarter" idx="4"/>
          </p:nvPr>
        </p:nvSpPr>
        <p:spPr/>
        <p:txBody>
          <a:bodyPr/>
          <a:lstStyle/>
          <a:p>
            <a:fld id="{D0BE6F14-FF48-0F4F-A8AA-2E3F25371E4A}" type="slidenum">
              <a:rPr lang="en-US" smtClean="0"/>
              <a:pPr/>
              <a:t>3</a:t>
            </a:fld>
            <a:endParaRPr lang="en-US"/>
          </a:p>
        </p:txBody>
      </p:sp>
      <p:sp>
        <p:nvSpPr>
          <p:cNvPr id="3" name="Footer Placeholder 2">
            <a:extLst>
              <a:ext uri="{FF2B5EF4-FFF2-40B4-BE49-F238E27FC236}">
                <a16:creationId xmlns:a16="http://schemas.microsoft.com/office/drawing/2014/main" id="{BE479C51-38C5-AD46-A867-9FECD16DAE6D}"/>
              </a:ext>
            </a:extLst>
          </p:cNvPr>
          <p:cNvSpPr>
            <a:spLocks noGrp="1"/>
          </p:cNvSpPr>
          <p:nvPr>
            <p:ph type="ftr" sz="quarter" idx="3"/>
          </p:nvPr>
        </p:nvSpPr>
        <p:spPr/>
        <p:txBody>
          <a:bodyPr/>
          <a:lstStyle/>
          <a:p>
            <a:r>
              <a:rPr lang="de-DE" dirty="0"/>
              <a:t>IBM Cloud / © 2022 IBM Corporation</a:t>
            </a:r>
            <a:endParaRPr lang="en-US" dirty="0"/>
          </a:p>
        </p:txBody>
      </p:sp>
      <p:sp>
        <p:nvSpPr>
          <p:cNvPr id="4" name="Title 3">
            <a:extLst>
              <a:ext uri="{FF2B5EF4-FFF2-40B4-BE49-F238E27FC236}">
                <a16:creationId xmlns:a16="http://schemas.microsoft.com/office/drawing/2014/main" id="{7A467523-7006-FA45-BF9C-A6F5CDDECE92}"/>
              </a:ext>
            </a:extLst>
          </p:cNvPr>
          <p:cNvSpPr>
            <a:spLocks noGrp="1"/>
          </p:cNvSpPr>
          <p:nvPr>
            <p:ph type="title"/>
          </p:nvPr>
        </p:nvSpPr>
        <p:spPr>
          <a:xfrm>
            <a:off x="190499" y="190678"/>
            <a:ext cx="8665721" cy="402153"/>
          </a:xfrm>
        </p:spPr>
        <p:txBody>
          <a:bodyPr>
            <a:normAutofit fontScale="90000"/>
          </a:bodyPr>
          <a:lstStyle/>
          <a:p>
            <a:r>
              <a:rPr lang="en-US" dirty="0" err="1"/>
              <a:t>Prereq</a:t>
            </a:r>
            <a:r>
              <a:rPr lang="en-US" dirty="0"/>
              <a:t> on getting started on ROKS on Azure with IBM Cloud Satellite</a:t>
            </a:r>
          </a:p>
        </p:txBody>
      </p:sp>
      <p:sp>
        <p:nvSpPr>
          <p:cNvPr id="6" name="TextBox 5">
            <a:extLst>
              <a:ext uri="{FF2B5EF4-FFF2-40B4-BE49-F238E27FC236}">
                <a16:creationId xmlns:a16="http://schemas.microsoft.com/office/drawing/2014/main" id="{74547AD3-844C-7345-B7C2-4C7825642F60}"/>
              </a:ext>
            </a:extLst>
          </p:cNvPr>
          <p:cNvSpPr txBox="1"/>
          <p:nvPr/>
        </p:nvSpPr>
        <p:spPr>
          <a:xfrm>
            <a:off x="612612" y="662943"/>
            <a:ext cx="8243609" cy="13234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342900" marR="0" indent="-342900" algn="l" defTabSz="914400" rtl="0" fontAlgn="auto" latinLnBrk="0" hangingPunct="0">
              <a:lnSpc>
                <a:spcPct val="100000"/>
              </a:lnSpc>
              <a:spcBef>
                <a:spcPts val="0"/>
              </a:spcBef>
              <a:spcAft>
                <a:spcPts val="0"/>
              </a:spcAft>
              <a:buClrTx/>
              <a:buSzTx/>
              <a:buFont typeface="+mj-lt"/>
              <a:buAutoNum type="arabicPeriod"/>
              <a:tabLst/>
            </a:pPr>
            <a:r>
              <a:rPr kumimoji="0" lang="en-US" sz="2000" b="0" i="0" u="none" strike="noStrike" cap="none" spc="0" normalizeH="0" baseline="0" dirty="0">
                <a:ln>
                  <a:noFill/>
                </a:ln>
                <a:solidFill>
                  <a:srgbClr val="000000"/>
                </a:solidFill>
                <a:effectLst/>
                <a:uFillTx/>
                <a:latin typeface="IBM Plex Sans" panose="020B0503050203000203" pitchFamily="34" charset="77"/>
                <a:ea typeface="+mj-ea"/>
                <a:cs typeface="+mj-cs"/>
                <a:sym typeface="Calibri"/>
              </a:rPr>
              <a:t>You need to have an IBM Cloud account</a:t>
            </a:r>
          </a:p>
          <a:p>
            <a:pPr marL="342900" marR="0" indent="-342900" algn="l" defTabSz="914400" rtl="0" fontAlgn="auto" latinLnBrk="0" hangingPunct="0">
              <a:lnSpc>
                <a:spcPct val="100000"/>
              </a:lnSpc>
              <a:spcBef>
                <a:spcPts val="0"/>
              </a:spcBef>
              <a:spcAft>
                <a:spcPts val="0"/>
              </a:spcAft>
              <a:buClrTx/>
              <a:buSzTx/>
              <a:buFont typeface="+mj-lt"/>
              <a:buAutoNum type="arabicPeriod"/>
              <a:tabLst/>
            </a:pPr>
            <a:r>
              <a:rPr lang="en-US" sz="2000" dirty="0">
                <a:solidFill>
                  <a:srgbClr val="000000"/>
                </a:solidFill>
                <a:latin typeface="IBM Plex Sans" panose="020B0503050203000203" pitchFamily="34" charset="77"/>
                <a:ea typeface="+mj-ea"/>
                <a:cs typeface="+mj-cs"/>
                <a:sym typeface="Calibri"/>
              </a:rPr>
              <a:t>You need to have a Microsoft Azure account</a:t>
            </a:r>
          </a:p>
          <a:p>
            <a:pPr marR="0" algn="l" defTabSz="914400" rtl="0" fontAlgn="auto" latinLnBrk="0" hangingPunct="0">
              <a:lnSpc>
                <a:spcPct val="100000"/>
              </a:lnSpc>
              <a:spcBef>
                <a:spcPts val="0"/>
              </a:spcBef>
              <a:spcAft>
                <a:spcPts val="0"/>
              </a:spcAft>
              <a:buClrTx/>
              <a:buSzTx/>
              <a:tabLst/>
            </a:pPr>
            <a:r>
              <a:rPr lang="en-US" sz="2000" dirty="0">
                <a:solidFill>
                  <a:srgbClr val="000000"/>
                </a:solidFill>
                <a:latin typeface="IBM Plex Sans" panose="020B0503050203000203" pitchFamily="34" charset="77"/>
                <a:ea typeface="+mj-ea"/>
                <a:cs typeface="+mj-cs"/>
                <a:sym typeface="Calibri"/>
              </a:rPr>
              <a:t>	(Azure Client ID, Azure tenant ID and Azure secret key) are 	sufficient</a:t>
            </a:r>
            <a:endParaRPr lang="en-US" sz="2000" dirty="0">
              <a:solidFill>
                <a:srgbClr val="000000"/>
              </a:solidFill>
              <a:latin typeface="IBM Plex Sans" panose="020B0503050203000203" pitchFamily="34" charset="77"/>
              <a:sym typeface="Calibri"/>
            </a:endParaRPr>
          </a:p>
        </p:txBody>
      </p:sp>
    </p:spTree>
    <p:extLst>
      <p:ext uri="{BB962C8B-B14F-4D97-AF65-F5344CB8AC3E}">
        <p14:creationId xmlns:p14="http://schemas.microsoft.com/office/powerpoint/2010/main" val="234022656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747005-7374-9247-9B94-F58486535197}"/>
              </a:ext>
            </a:extLst>
          </p:cNvPr>
          <p:cNvSpPr>
            <a:spLocks noGrp="1"/>
          </p:cNvSpPr>
          <p:nvPr>
            <p:ph type="body" sz="quarter" idx="13"/>
          </p:nvPr>
        </p:nvSpPr>
        <p:spPr>
          <a:xfrm>
            <a:off x="674595" y="1543191"/>
            <a:ext cx="8021170" cy="1352279"/>
          </a:xfrm>
        </p:spPr>
        <p:txBody>
          <a:bodyPr/>
          <a:lstStyle/>
          <a:p>
            <a:r>
              <a:rPr lang="en-US" sz="4800" dirty="0"/>
              <a:t>6. Control the Cloud</a:t>
            </a:r>
            <a:br>
              <a:rPr lang="en-US" sz="4800" dirty="0"/>
            </a:br>
            <a:r>
              <a:rPr lang="en-US" sz="4800" dirty="0"/>
              <a:t>	Services Consumption</a:t>
            </a:r>
          </a:p>
        </p:txBody>
      </p:sp>
    </p:spTree>
    <p:extLst>
      <p:ext uri="{BB962C8B-B14F-4D97-AF65-F5344CB8AC3E}">
        <p14:creationId xmlns:p14="http://schemas.microsoft.com/office/powerpoint/2010/main" val="3322504729"/>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DD03A5-39CE-AF4F-B11A-84093FC10C77}"/>
              </a:ext>
            </a:extLst>
          </p:cNvPr>
          <p:cNvSpPr>
            <a:spLocks noGrp="1"/>
          </p:cNvSpPr>
          <p:nvPr>
            <p:ph type="sldNum" sz="quarter" idx="4"/>
          </p:nvPr>
        </p:nvSpPr>
        <p:spPr/>
        <p:txBody>
          <a:bodyPr/>
          <a:lstStyle/>
          <a:p>
            <a:fld id="{D0BE6F14-FF48-0F4F-A8AA-2E3F25371E4A}" type="slidenum">
              <a:rPr lang="en-US" smtClean="0"/>
              <a:pPr/>
              <a:t>31</a:t>
            </a:fld>
            <a:endParaRPr lang="en-US"/>
          </a:p>
        </p:txBody>
      </p:sp>
      <p:sp>
        <p:nvSpPr>
          <p:cNvPr id="3" name="Footer Placeholder 2">
            <a:extLst>
              <a:ext uri="{FF2B5EF4-FFF2-40B4-BE49-F238E27FC236}">
                <a16:creationId xmlns:a16="http://schemas.microsoft.com/office/drawing/2014/main" id="{3BCC9004-2CF6-594B-854B-B281A44300A8}"/>
              </a:ext>
            </a:extLst>
          </p:cNvPr>
          <p:cNvSpPr>
            <a:spLocks noGrp="1"/>
          </p:cNvSpPr>
          <p:nvPr>
            <p:ph type="ftr" sz="quarter" idx="3"/>
          </p:nvPr>
        </p:nvSpPr>
        <p:spPr/>
        <p:txBody>
          <a:bodyPr/>
          <a:lstStyle/>
          <a:p>
            <a:r>
              <a:rPr lang="de-DE" dirty="0"/>
              <a:t>IBM Cloud / © 2021 IBM Corporation</a:t>
            </a:r>
            <a:endParaRPr lang="en-US" dirty="0"/>
          </a:p>
        </p:txBody>
      </p:sp>
      <p:sp>
        <p:nvSpPr>
          <p:cNvPr id="4" name="Title 3">
            <a:extLst>
              <a:ext uri="{FF2B5EF4-FFF2-40B4-BE49-F238E27FC236}">
                <a16:creationId xmlns:a16="http://schemas.microsoft.com/office/drawing/2014/main" id="{F9E45E86-6ECC-B74E-85B5-A30A0CE613FE}"/>
              </a:ext>
            </a:extLst>
          </p:cNvPr>
          <p:cNvSpPr>
            <a:spLocks noGrp="1"/>
          </p:cNvSpPr>
          <p:nvPr>
            <p:ph type="title"/>
          </p:nvPr>
        </p:nvSpPr>
        <p:spPr/>
        <p:txBody>
          <a:bodyPr>
            <a:normAutofit fontScale="90000"/>
          </a:bodyPr>
          <a:lstStyle/>
          <a:p>
            <a:r>
              <a:rPr lang="en-US" sz="2200"/>
              <a:t>Provisioning scenario: Pulling it all together</a:t>
            </a:r>
          </a:p>
        </p:txBody>
      </p:sp>
      <p:pic>
        <p:nvPicPr>
          <p:cNvPr id="5" name="Picture 4">
            <a:extLst>
              <a:ext uri="{FF2B5EF4-FFF2-40B4-BE49-F238E27FC236}">
                <a16:creationId xmlns:a16="http://schemas.microsoft.com/office/drawing/2014/main" id="{B941CB1F-E49F-A142-B588-29FD0730AF2E}"/>
              </a:ext>
            </a:extLst>
          </p:cNvPr>
          <p:cNvPicPr>
            <a:picLocks noChangeAspect="1"/>
          </p:cNvPicPr>
          <p:nvPr/>
        </p:nvPicPr>
        <p:blipFill>
          <a:blip r:embed="rId3"/>
          <a:stretch>
            <a:fillRect/>
          </a:stretch>
        </p:blipFill>
        <p:spPr>
          <a:xfrm>
            <a:off x="520700" y="683911"/>
            <a:ext cx="8102600" cy="4013200"/>
          </a:xfrm>
          <a:prstGeom prst="rect">
            <a:avLst/>
          </a:prstGeom>
        </p:spPr>
      </p:pic>
    </p:spTree>
    <p:extLst>
      <p:ext uri="{BB962C8B-B14F-4D97-AF65-F5344CB8AC3E}">
        <p14:creationId xmlns:p14="http://schemas.microsoft.com/office/powerpoint/2010/main" val="270229600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9E6B104-1374-D94D-955C-91DF10B5B7DC}"/>
              </a:ext>
            </a:extLst>
          </p:cNvPr>
          <p:cNvSpPr>
            <a:spLocks noGrp="1"/>
          </p:cNvSpPr>
          <p:nvPr>
            <p:ph type="body" sz="quarter" idx="13"/>
          </p:nvPr>
        </p:nvSpPr>
        <p:spPr/>
        <p:txBody>
          <a:bodyPr/>
          <a:lstStyle/>
          <a:p>
            <a:r>
              <a:rPr lang="en-US" dirty="0"/>
              <a:t>Billing and Usage</a:t>
            </a:r>
            <a:endParaRPr lang="en-FR" dirty="0"/>
          </a:p>
        </p:txBody>
      </p:sp>
      <p:pic>
        <p:nvPicPr>
          <p:cNvPr id="5" name="Picture 4">
            <a:extLst>
              <a:ext uri="{FF2B5EF4-FFF2-40B4-BE49-F238E27FC236}">
                <a16:creationId xmlns:a16="http://schemas.microsoft.com/office/drawing/2014/main" id="{D59E7AF3-F14D-A549-A9BD-8DC524FFB27B}"/>
              </a:ext>
            </a:extLst>
          </p:cNvPr>
          <p:cNvPicPr>
            <a:picLocks noChangeAspect="1"/>
          </p:cNvPicPr>
          <p:nvPr/>
        </p:nvPicPr>
        <p:blipFill>
          <a:blip r:embed="rId2"/>
          <a:stretch>
            <a:fillRect/>
          </a:stretch>
        </p:blipFill>
        <p:spPr>
          <a:xfrm>
            <a:off x="74272" y="505105"/>
            <a:ext cx="6141769" cy="4401333"/>
          </a:xfrm>
          <a:prstGeom prst="rect">
            <a:avLst/>
          </a:prstGeom>
        </p:spPr>
      </p:pic>
      <p:sp>
        <p:nvSpPr>
          <p:cNvPr id="6" name="Rectangle 5">
            <a:extLst>
              <a:ext uri="{FF2B5EF4-FFF2-40B4-BE49-F238E27FC236}">
                <a16:creationId xmlns:a16="http://schemas.microsoft.com/office/drawing/2014/main" id="{D964D21A-ABD3-6144-A97E-BF0CA6DE41A4}"/>
              </a:ext>
            </a:extLst>
          </p:cNvPr>
          <p:cNvSpPr/>
          <p:nvPr/>
        </p:nvSpPr>
        <p:spPr>
          <a:xfrm>
            <a:off x="4572000" y="4718997"/>
            <a:ext cx="2406428" cy="300082"/>
          </a:xfrm>
          <a:prstGeom prst="rect">
            <a:avLst/>
          </a:prstGeom>
        </p:spPr>
        <p:txBody>
          <a:bodyPr wrap="none">
            <a:spAutoFit/>
          </a:bodyPr>
          <a:lstStyle/>
          <a:p>
            <a:pPr defTabSz="685800" fontAlgn="auto">
              <a:spcBef>
                <a:spcPts val="0"/>
              </a:spcBef>
              <a:spcAft>
                <a:spcPts val="0"/>
              </a:spcAft>
              <a:defRPr/>
            </a:pPr>
            <a:r>
              <a:rPr lang="en-FR" sz="1350" dirty="0">
                <a:solidFill>
                  <a:srgbClr val="000000"/>
                </a:solidFill>
                <a:latin typeface="Arial"/>
                <a:cs typeface="Arial"/>
                <a:hlinkClick r:id="rId3"/>
              </a:rPr>
              <a:t>https://cloud.ibm.com/billing/</a:t>
            </a:r>
            <a:r>
              <a:rPr lang="en-FR" sz="1350" dirty="0">
                <a:solidFill>
                  <a:srgbClr val="000000"/>
                </a:solidFill>
                <a:latin typeface="Arial"/>
                <a:cs typeface="Arial"/>
              </a:rPr>
              <a:t> </a:t>
            </a:r>
          </a:p>
        </p:txBody>
      </p:sp>
    </p:spTree>
    <p:extLst>
      <p:ext uri="{BB962C8B-B14F-4D97-AF65-F5344CB8AC3E}">
        <p14:creationId xmlns:p14="http://schemas.microsoft.com/office/powerpoint/2010/main" val="6233173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025F39-303F-1148-B7BD-28E6DBFFA0C6}"/>
              </a:ext>
            </a:extLst>
          </p:cNvPr>
          <p:cNvSpPr>
            <a:spLocks noGrp="1"/>
          </p:cNvSpPr>
          <p:nvPr>
            <p:ph type="body" sz="quarter" idx="13"/>
          </p:nvPr>
        </p:nvSpPr>
        <p:spPr/>
        <p:txBody>
          <a:bodyPr/>
          <a:lstStyle/>
          <a:p>
            <a:r>
              <a:rPr lang="en-FR" dirty="0"/>
              <a:t>Usage Dashboard and Export</a:t>
            </a:r>
          </a:p>
        </p:txBody>
      </p:sp>
      <p:sp>
        <p:nvSpPr>
          <p:cNvPr id="3" name="Slide Number Placeholder 2">
            <a:extLst>
              <a:ext uri="{FF2B5EF4-FFF2-40B4-BE49-F238E27FC236}">
                <a16:creationId xmlns:a16="http://schemas.microsoft.com/office/drawing/2014/main" id="{3F6D01A7-E8DB-F64A-A14B-423DA70851CC}"/>
              </a:ext>
            </a:extLst>
          </p:cNvPr>
          <p:cNvSpPr>
            <a:spLocks noGrp="1"/>
          </p:cNvSpPr>
          <p:nvPr>
            <p:ph type="sldNum" sz="quarter" idx="4"/>
          </p:nvPr>
        </p:nvSpPr>
        <p:spPr/>
        <p:txBody>
          <a:bodyPr/>
          <a:lstStyle/>
          <a:p>
            <a:fld id="{D0BE6F14-FF48-0F4F-A8AA-2E3F25371E4A}" type="slidenum">
              <a:rPr lang="en-US" smtClean="0"/>
              <a:pPr/>
              <a:t>33</a:t>
            </a:fld>
            <a:endParaRPr lang="en-US"/>
          </a:p>
        </p:txBody>
      </p:sp>
      <p:sp>
        <p:nvSpPr>
          <p:cNvPr id="4" name="Footer Placeholder 3">
            <a:extLst>
              <a:ext uri="{FF2B5EF4-FFF2-40B4-BE49-F238E27FC236}">
                <a16:creationId xmlns:a16="http://schemas.microsoft.com/office/drawing/2014/main" id="{651569F8-235F-C04F-928C-7791F373138A}"/>
              </a:ext>
            </a:extLst>
          </p:cNvPr>
          <p:cNvSpPr>
            <a:spLocks noGrp="1"/>
          </p:cNvSpPr>
          <p:nvPr>
            <p:ph type="ftr" sz="quarter" idx="3"/>
          </p:nvPr>
        </p:nvSpPr>
        <p:spPr/>
        <p:txBody>
          <a:bodyPr/>
          <a:lstStyle/>
          <a:p>
            <a:r>
              <a:rPr lang="de-DE"/>
              <a:t>IBM Cloud / © 2019 IBM Corporation</a:t>
            </a:r>
            <a:endParaRPr lang="en-US" dirty="0"/>
          </a:p>
        </p:txBody>
      </p:sp>
      <p:sp>
        <p:nvSpPr>
          <p:cNvPr id="5" name="Rectangle 4">
            <a:extLst>
              <a:ext uri="{FF2B5EF4-FFF2-40B4-BE49-F238E27FC236}">
                <a16:creationId xmlns:a16="http://schemas.microsoft.com/office/drawing/2014/main" id="{28CB0A3A-F7FA-5049-ACDF-527919BD139D}"/>
              </a:ext>
            </a:extLst>
          </p:cNvPr>
          <p:cNvSpPr/>
          <p:nvPr/>
        </p:nvSpPr>
        <p:spPr>
          <a:xfrm>
            <a:off x="4572000" y="4718997"/>
            <a:ext cx="2406428" cy="300082"/>
          </a:xfrm>
          <a:prstGeom prst="rect">
            <a:avLst/>
          </a:prstGeom>
        </p:spPr>
        <p:txBody>
          <a:bodyPr wrap="none">
            <a:spAutoFit/>
          </a:bodyPr>
          <a:lstStyle/>
          <a:p>
            <a:pPr defTabSz="685800" fontAlgn="auto">
              <a:spcBef>
                <a:spcPts val="0"/>
              </a:spcBef>
              <a:spcAft>
                <a:spcPts val="0"/>
              </a:spcAft>
              <a:defRPr/>
            </a:pPr>
            <a:r>
              <a:rPr lang="en-FR" sz="1350" dirty="0">
                <a:solidFill>
                  <a:srgbClr val="000000"/>
                </a:solidFill>
                <a:latin typeface="Arial"/>
                <a:cs typeface="Arial"/>
                <a:hlinkClick r:id="rId2"/>
              </a:rPr>
              <a:t>https://cloud.ibm.com/billing/</a:t>
            </a:r>
            <a:r>
              <a:rPr lang="en-FR" sz="1350" dirty="0">
                <a:solidFill>
                  <a:srgbClr val="000000"/>
                </a:solidFill>
                <a:latin typeface="Arial"/>
                <a:cs typeface="Arial"/>
              </a:rPr>
              <a:t> </a:t>
            </a:r>
          </a:p>
        </p:txBody>
      </p:sp>
      <p:pic>
        <p:nvPicPr>
          <p:cNvPr id="6" name="Picture 5">
            <a:extLst>
              <a:ext uri="{FF2B5EF4-FFF2-40B4-BE49-F238E27FC236}">
                <a16:creationId xmlns:a16="http://schemas.microsoft.com/office/drawing/2014/main" id="{3299B59D-8ABD-724B-833B-7A506938D0DD}"/>
              </a:ext>
            </a:extLst>
          </p:cNvPr>
          <p:cNvPicPr>
            <a:picLocks noChangeAspect="1"/>
          </p:cNvPicPr>
          <p:nvPr/>
        </p:nvPicPr>
        <p:blipFill>
          <a:blip r:embed="rId3"/>
          <a:stretch>
            <a:fillRect/>
          </a:stretch>
        </p:blipFill>
        <p:spPr>
          <a:xfrm>
            <a:off x="78189" y="613097"/>
            <a:ext cx="5420008" cy="4244400"/>
          </a:xfrm>
          <a:prstGeom prst="rect">
            <a:avLst/>
          </a:prstGeom>
        </p:spPr>
      </p:pic>
      <p:pic>
        <p:nvPicPr>
          <p:cNvPr id="7" name="Picture 6">
            <a:extLst>
              <a:ext uri="{FF2B5EF4-FFF2-40B4-BE49-F238E27FC236}">
                <a16:creationId xmlns:a16="http://schemas.microsoft.com/office/drawing/2014/main" id="{E4C26D61-47CC-954E-A42B-66A0ADF7DF16}"/>
              </a:ext>
            </a:extLst>
          </p:cNvPr>
          <p:cNvPicPr>
            <a:picLocks noChangeAspect="1"/>
          </p:cNvPicPr>
          <p:nvPr/>
        </p:nvPicPr>
        <p:blipFill>
          <a:blip r:embed="rId4"/>
          <a:stretch>
            <a:fillRect/>
          </a:stretch>
        </p:blipFill>
        <p:spPr>
          <a:xfrm>
            <a:off x="5752131" y="289188"/>
            <a:ext cx="3298511" cy="2367643"/>
          </a:xfrm>
          <a:prstGeom prst="rect">
            <a:avLst/>
          </a:prstGeom>
        </p:spPr>
      </p:pic>
      <p:sp>
        <p:nvSpPr>
          <p:cNvPr id="8" name="Right Arrow 7">
            <a:extLst>
              <a:ext uri="{FF2B5EF4-FFF2-40B4-BE49-F238E27FC236}">
                <a16:creationId xmlns:a16="http://schemas.microsoft.com/office/drawing/2014/main" id="{677B42C1-361D-EF45-BA36-3EB19A5D803F}"/>
              </a:ext>
            </a:extLst>
          </p:cNvPr>
          <p:cNvSpPr/>
          <p:nvPr/>
        </p:nvSpPr>
        <p:spPr>
          <a:xfrm>
            <a:off x="5324718" y="1156832"/>
            <a:ext cx="427412" cy="550243"/>
          </a:xfrm>
          <a:prstGeom prst="rightArrow">
            <a:avLst/>
          </a:prstGeom>
          <a:solidFill>
            <a:srgbClr val="70AD4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ctr">
            <a:spAutoFit/>
          </a:bodyPr>
          <a:lstStyle/>
          <a:p>
            <a:pPr defTabSz="685800" fontAlgn="auto" hangingPunct="0">
              <a:spcBef>
                <a:spcPts val="0"/>
              </a:spcBef>
              <a:spcAft>
                <a:spcPts val="0"/>
              </a:spcAft>
            </a:pPr>
            <a:endParaRPr lang="en-FR" sz="1350">
              <a:solidFill>
                <a:srgbClr val="000000"/>
              </a:solidFill>
              <a:latin typeface="+mj-lt"/>
              <a:ea typeface="+mj-ea"/>
              <a:cs typeface="+mj-cs"/>
              <a:sym typeface="Calibri"/>
            </a:endParaRPr>
          </a:p>
        </p:txBody>
      </p:sp>
      <p:sp>
        <p:nvSpPr>
          <p:cNvPr id="9" name="Rectangle 8">
            <a:extLst>
              <a:ext uri="{FF2B5EF4-FFF2-40B4-BE49-F238E27FC236}">
                <a16:creationId xmlns:a16="http://schemas.microsoft.com/office/drawing/2014/main" id="{F10580C9-413C-CE4E-9FC3-95D4534D5ADF}"/>
              </a:ext>
            </a:extLst>
          </p:cNvPr>
          <p:cNvSpPr/>
          <p:nvPr/>
        </p:nvSpPr>
        <p:spPr>
          <a:xfrm>
            <a:off x="5771725" y="2762229"/>
            <a:ext cx="2867297" cy="2031325"/>
          </a:xfrm>
          <a:prstGeom prst="rect">
            <a:avLst/>
          </a:prstGeom>
        </p:spPr>
        <p:txBody>
          <a:bodyPr wrap="square">
            <a:spAutoFit/>
          </a:bodyPr>
          <a:lstStyle/>
          <a:p>
            <a:r>
              <a:rPr lang="en-US" dirty="0">
                <a:solidFill>
                  <a:srgbClr val="2D3F49"/>
                </a:solidFill>
                <a:latin typeface="IBM Plex Sans" panose="020B0503050203000203" pitchFamily="34" charset="0"/>
              </a:rPr>
              <a:t>Filter per</a:t>
            </a:r>
          </a:p>
          <a:p>
            <a:pPr marL="342900" indent="-342900">
              <a:buFont typeface="Arial" panose="020B0604020202020204" pitchFamily="34" charset="0"/>
              <a:buChar char="•"/>
            </a:pPr>
            <a:r>
              <a:rPr lang="en-US" dirty="0">
                <a:solidFill>
                  <a:srgbClr val="2D3F49"/>
                </a:solidFill>
                <a:latin typeface="IBM Plex Sans" panose="020B0503050203000203" pitchFamily="34" charset="0"/>
              </a:rPr>
              <a:t>Account</a:t>
            </a:r>
          </a:p>
          <a:p>
            <a:pPr marL="342900" indent="-342900">
              <a:buFont typeface="Arial" panose="020B0604020202020204" pitchFamily="34" charset="0"/>
              <a:buChar char="•"/>
            </a:pPr>
            <a:r>
              <a:rPr lang="en-US" dirty="0">
                <a:solidFill>
                  <a:srgbClr val="2D3F49"/>
                </a:solidFill>
                <a:latin typeface="IBM Plex Sans" panose="020B0503050203000203" pitchFamily="34" charset="0"/>
              </a:rPr>
              <a:t>Resource Group</a:t>
            </a:r>
          </a:p>
          <a:p>
            <a:endParaRPr lang="en-US" dirty="0">
              <a:solidFill>
                <a:srgbClr val="2D3F49"/>
              </a:solidFill>
              <a:latin typeface="IBM Plex Sans" panose="020B0503050203000203" pitchFamily="34" charset="0"/>
            </a:endParaRPr>
          </a:p>
          <a:p>
            <a:r>
              <a:rPr lang="en-US" dirty="0">
                <a:solidFill>
                  <a:srgbClr val="2D3F49"/>
                </a:solidFill>
                <a:latin typeface="IBM Plex Sans" panose="020B0503050203000203" pitchFamily="34" charset="0"/>
              </a:rPr>
              <a:t>Export CSV</a:t>
            </a:r>
          </a:p>
          <a:p>
            <a:pPr marL="342900" indent="-342900">
              <a:buFont typeface="Arial" panose="020B0604020202020204" pitchFamily="34" charset="0"/>
              <a:buChar char="•"/>
            </a:pPr>
            <a:r>
              <a:rPr lang="en-US" dirty="0">
                <a:solidFill>
                  <a:srgbClr val="2D3F49"/>
                </a:solidFill>
                <a:latin typeface="IBM Plex Sans" panose="020B0503050203000203" pitchFamily="34" charset="0"/>
              </a:rPr>
              <a:t>Global</a:t>
            </a:r>
          </a:p>
          <a:p>
            <a:pPr marL="342900" indent="-342900">
              <a:buFont typeface="Arial" panose="020B0604020202020204" pitchFamily="34" charset="0"/>
              <a:buChar char="•"/>
            </a:pPr>
            <a:r>
              <a:rPr lang="en-US" dirty="0">
                <a:solidFill>
                  <a:srgbClr val="2D3F49"/>
                </a:solidFill>
                <a:latin typeface="IBM Plex Sans" panose="020B0503050203000203" pitchFamily="34" charset="0"/>
              </a:rPr>
              <a:t>Instances</a:t>
            </a:r>
          </a:p>
        </p:txBody>
      </p:sp>
    </p:spTree>
    <p:extLst>
      <p:ext uri="{BB962C8B-B14F-4D97-AF65-F5344CB8AC3E}">
        <p14:creationId xmlns:p14="http://schemas.microsoft.com/office/powerpoint/2010/main" val="1764914309"/>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3E71E91-B694-824C-8265-E4808E013DA6}"/>
              </a:ext>
            </a:extLst>
          </p:cNvPr>
          <p:cNvSpPr>
            <a:spLocks noGrp="1"/>
          </p:cNvSpPr>
          <p:nvPr>
            <p:ph type="body" sz="quarter" idx="13"/>
          </p:nvPr>
        </p:nvSpPr>
        <p:spPr/>
        <p:txBody>
          <a:bodyPr/>
          <a:lstStyle/>
          <a:p>
            <a:r>
              <a:rPr lang="en-FR" dirty="0"/>
              <a:t>Tag Management</a:t>
            </a:r>
          </a:p>
        </p:txBody>
      </p:sp>
      <p:sp>
        <p:nvSpPr>
          <p:cNvPr id="2" name="Slide Number Placeholder 1">
            <a:extLst>
              <a:ext uri="{FF2B5EF4-FFF2-40B4-BE49-F238E27FC236}">
                <a16:creationId xmlns:a16="http://schemas.microsoft.com/office/drawing/2014/main" id="{44EB404A-F509-FE46-B9F9-6A43D0D2EE19}"/>
              </a:ext>
            </a:extLst>
          </p:cNvPr>
          <p:cNvSpPr>
            <a:spLocks noGrp="1"/>
          </p:cNvSpPr>
          <p:nvPr>
            <p:ph type="sldNum" sz="quarter" idx="4"/>
          </p:nvPr>
        </p:nvSpPr>
        <p:spPr/>
        <p:txBody>
          <a:bodyPr/>
          <a:lstStyle/>
          <a:p>
            <a:fld id="{D0BE6F14-FF48-0F4F-A8AA-2E3F25371E4A}" type="slidenum">
              <a:rPr lang="en-US" smtClean="0"/>
              <a:pPr/>
              <a:t>34</a:t>
            </a:fld>
            <a:endParaRPr lang="en-US"/>
          </a:p>
        </p:txBody>
      </p:sp>
      <p:sp>
        <p:nvSpPr>
          <p:cNvPr id="3" name="Footer Placeholder 2">
            <a:extLst>
              <a:ext uri="{FF2B5EF4-FFF2-40B4-BE49-F238E27FC236}">
                <a16:creationId xmlns:a16="http://schemas.microsoft.com/office/drawing/2014/main" id="{D6A33B17-98EE-9244-81F6-DABC97BB83B2}"/>
              </a:ext>
            </a:extLst>
          </p:cNvPr>
          <p:cNvSpPr>
            <a:spLocks noGrp="1"/>
          </p:cNvSpPr>
          <p:nvPr>
            <p:ph type="ftr" sz="quarter" idx="3"/>
          </p:nvPr>
        </p:nvSpPr>
        <p:spPr/>
        <p:txBody>
          <a:bodyPr/>
          <a:lstStyle/>
          <a:p>
            <a:r>
              <a:rPr lang="de-DE"/>
              <a:t>IBM Cloud / © 2020 IBM Corporation</a:t>
            </a:r>
            <a:endParaRPr lang="en-US" dirty="0"/>
          </a:p>
        </p:txBody>
      </p:sp>
      <p:pic>
        <p:nvPicPr>
          <p:cNvPr id="5" name="Picture 4">
            <a:extLst>
              <a:ext uri="{FF2B5EF4-FFF2-40B4-BE49-F238E27FC236}">
                <a16:creationId xmlns:a16="http://schemas.microsoft.com/office/drawing/2014/main" id="{4820579E-9DCC-A549-94D2-3A18A96C5D64}"/>
              </a:ext>
            </a:extLst>
          </p:cNvPr>
          <p:cNvPicPr>
            <a:picLocks noChangeAspect="1"/>
          </p:cNvPicPr>
          <p:nvPr/>
        </p:nvPicPr>
        <p:blipFill>
          <a:blip r:embed="rId2"/>
          <a:stretch>
            <a:fillRect/>
          </a:stretch>
        </p:blipFill>
        <p:spPr>
          <a:xfrm>
            <a:off x="363391" y="573285"/>
            <a:ext cx="6131219" cy="4272491"/>
          </a:xfrm>
          <a:prstGeom prst="rect">
            <a:avLst/>
          </a:prstGeom>
        </p:spPr>
      </p:pic>
    </p:spTree>
    <p:extLst>
      <p:ext uri="{BB962C8B-B14F-4D97-AF65-F5344CB8AC3E}">
        <p14:creationId xmlns:p14="http://schemas.microsoft.com/office/powerpoint/2010/main" val="1170062774"/>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D06625-ED83-4B40-84B0-BEF36B540B78}"/>
              </a:ext>
            </a:extLst>
          </p:cNvPr>
          <p:cNvSpPr>
            <a:spLocks noGrp="1"/>
          </p:cNvSpPr>
          <p:nvPr>
            <p:ph type="body" sz="quarter" idx="13"/>
          </p:nvPr>
        </p:nvSpPr>
        <p:spPr/>
        <p:txBody>
          <a:bodyPr/>
          <a:lstStyle/>
          <a:p>
            <a:r>
              <a:rPr lang="en-US" sz="2400" dirty="0"/>
              <a:t>Set Spending Notifications to get email alerts</a:t>
            </a:r>
            <a:endParaRPr lang="en-FR" dirty="0"/>
          </a:p>
        </p:txBody>
      </p:sp>
      <p:sp>
        <p:nvSpPr>
          <p:cNvPr id="3" name="Slide Number Placeholder 2">
            <a:extLst>
              <a:ext uri="{FF2B5EF4-FFF2-40B4-BE49-F238E27FC236}">
                <a16:creationId xmlns:a16="http://schemas.microsoft.com/office/drawing/2014/main" id="{0C1723DA-9F81-1340-9680-99D3E65A2FA0}"/>
              </a:ext>
            </a:extLst>
          </p:cNvPr>
          <p:cNvSpPr>
            <a:spLocks noGrp="1"/>
          </p:cNvSpPr>
          <p:nvPr>
            <p:ph type="sldNum" sz="quarter" idx="4"/>
          </p:nvPr>
        </p:nvSpPr>
        <p:spPr/>
        <p:txBody>
          <a:bodyPr/>
          <a:lstStyle/>
          <a:p>
            <a:fld id="{D0BE6F14-FF48-0F4F-A8AA-2E3F25371E4A}" type="slidenum">
              <a:rPr lang="en-US" smtClean="0"/>
              <a:pPr/>
              <a:t>35</a:t>
            </a:fld>
            <a:endParaRPr lang="en-US"/>
          </a:p>
        </p:txBody>
      </p:sp>
      <p:sp>
        <p:nvSpPr>
          <p:cNvPr id="4" name="Footer Placeholder 3">
            <a:extLst>
              <a:ext uri="{FF2B5EF4-FFF2-40B4-BE49-F238E27FC236}">
                <a16:creationId xmlns:a16="http://schemas.microsoft.com/office/drawing/2014/main" id="{F07EDAE4-3291-9145-9D75-2CCE1D7A14B5}"/>
              </a:ext>
            </a:extLst>
          </p:cNvPr>
          <p:cNvSpPr>
            <a:spLocks noGrp="1"/>
          </p:cNvSpPr>
          <p:nvPr>
            <p:ph type="ftr" sz="quarter" idx="3"/>
          </p:nvPr>
        </p:nvSpPr>
        <p:spPr/>
        <p:txBody>
          <a:bodyPr/>
          <a:lstStyle/>
          <a:p>
            <a:r>
              <a:rPr lang="de-DE"/>
              <a:t>IBM Cloud / © 2019 IBM Corporation</a:t>
            </a:r>
            <a:endParaRPr lang="en-US" dirty="0"/>
          </a:p>
        </p:txBody>
      </p:sp>
      <p:pic>
        <p:nvPicPr>
          <p:cNvPr id="5" name="Picture 4">
            <a:extLst>
              <a:ext uri="{FF2B5EF4-FFF2-40B4-BE49-F238E27FC236}">
                <a16:creationId xmlns:a16="http://schemas.microsoft.com/office/drawing/2014/main" id="{594D7FCF-9387-8544-B56E-FF083F13EAA1}"/>
              </a:ext>
            </a:extLst>
          </p:cNvPr>
          <p:cNvPicPr>
            <a:picLocks noChangeAspect="1"/>
          </p:cNvPicPr>
          <p:nvPr/>
        </p:nvPicPr>
        <p:blipFill>
          <a:blip r:embed="rId2"/>
          <a:stretch>
            <a:fillRect/>
          </a:stretch>
        </p:blipFill>
        <p:spPr>
          <a:xfrm>
            <a:off x="58055" y="561972"/>
            <a:ext cx="6844467" cy="4583909"/>
          </a:xfrm>
          <a:prstGeom prst="rect">
            <a:avLst/>
          </a:prstGeom>
        </p:spPr>
      </p:pic>
      <p:sp>
        <p:nvSpPr>
          <p:cNvPr id="6" name="Pentagon 5">
            <a:extLst>
              <a:ext uri="{FF2B5EF4-FFF2-40B4-BE49-F238E27FC236}">
                <a16:creationId xmlns:a16="http://schemas.microsoft.com/office/drawing/2014/main" id="{AD4A8A10-6465-FE4B-BEDF-D1471B87ABDD}"/>
              </a:ext>
            </a:extLst>
          </p:cNvPr>
          <p:cNvSpPr/>
          <p:nvPr/>
        </p:nvSpPr>
        <p:spPr>
          <a:xfrm>
            <a:off x="1098386" y="3344795"/>
            <a:ext cx="575715" cy="369115"/>
          </a:xfrm>
          <a:prstGeom prst="homePlate">
            <a:avLst/>
          </a:prstGeom>
          <a:solidFill>
            <a:srgbClr val="FFC000"/>
          </a:solidFill>
          <a:ln w="25400" cap="flat">
            <a:solidFill>
              <a:srgbClr val="FFC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6" tIns="45676" rIns="45676" bIns="45676" numCol="1" spcCol="38100" rtlCol="0" anchor="ctr">
            <a:spAutoFit/>
          </a:bodyPr>
          <a:lstStyle/>
          <a:p>
            <a:pPr algn="ctr" defTabSz="913554" fontAlgn="auto" hangingPunct="0">
              <a:spcBef>
                <a:spcPts val="0"/>
              </a:spcBef>
              <a:spcAft>
                <a:spcPts val="0"/>
              </a:spcAft>
              <a:defRPr/>
            </a:pPr>
            <a:r>
              <a:rPr lang="en-US" sz="1799" b="1" dirty="0">
                <a:solidFill>
                  <a:srgbClr val="1C3649"/>
                </a:solidFill>
                <a:latin typeface="Calibri"/>
                <a:ea typeface="+mj-ea"/>
                <a:cs typeface="Calibri"/>
                <a:sym typeface="Calibri"/>
              </a:rPr>
              <a:t>1</a:t>
            </a:r>
          </a:p>
        </p:txBody>
      </p:sp>
      <p:sp>
        <p:nvSpPr>
          <p:cNvPr id="7" name="Rectangle 6">
            <a:extLst>
              <a:ext uri="{FF2B5EF4-FFF2-40B4-BE49-F238E27FC236}">
                <a16:creationId xmlns:a16="http://schemas.microsoft.com/office/drawing/2014/main" id="{04EA5E20-A301-9F46-8607-8FC200E2A224}"/>
              </a:ext>
            </a:extLst>
          </p:cNvPr>
          <p:cNvSpPr/>
          <p:nvPr/>
        </p:nvSpPr>
        <p:spPr>
          <a:xfrm>
            <a:off x="1863094" y="3314082"/>
            <a:ext cx="4280261" cy="430542"/>
          </a:xfrm>
          <a:prstGeom prst="rect">
            <a:avLst/>
          </a:prstGeom>
          <a:noFill/>
          <a:ln w="28575" cap="flat">
            <a:solidFill>
              <a:srgbClr val="FFC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6" tIns="45676" rIns="45676" bIns="45676" numCol="1" spcCol="38100" rtlCol="0" anchor="ctr">
            <a:spAutoFit/>
          </a:bodyPr>
          <a:lstStyle/>
          <a:p>
            <a:pPr defTabSz="913554" fontAlgn="auto" hangingPunct="0">
              <a:spcBef>
                <a:spcPts val="0"/>
              </a:spcBef>
              <a:spcAft>
                <a:spcPts val="0"/>
              </a:spcAft>
              <a:defRPr/>
            </a:pPr>
            <a:endParaRPr lang="en-US" sz="1099" dirty="0">
              <a:solidFill>
                <a:srgbClr val="000000"/>
              </a:solidFill>
              <a:latin typeface="Calibri"/>
              <a:ea typeface="+mj-ea"/>
              <a:cs typeface="Calibri"/>
              <a:sym typeface="Calibri"/>
            </a:endParaRPr>
          </a:p>
          <a:p>
            <a:pPr defTabSz="913554" fontAlgn="auto" hangingPunct="0">
              <a:spcBef>
                <a:spcPts val="0"/>
              </a:spcBef>
              <a:spcAft>
                <a:spcPts val="0"/>
              </a:spcAft>
              <a:defRPr/>
            </a:pPr>
            <a:endParaRPr lang="en-US" sz="1099" dirty="0">
              <a:solidFill>
                <a:srgbClr val="000000"/>
              </a:solidFill>
              <a:latin typeface="Calibri"/>
              <a:ea typeface="+mj-ea"/>
              <a:cs typeface="Calibri"/>
              <a:sym typeface="Calibri"/>
            </a:endParaRPr>
          </a:p>
        </p:txBody>
      </p:sp>
      <p:sp>
        <p:nvSpPr>
          <p:cNvPr id="8" name="Rectangle 7">
            <a:extLst>
              <a:ext uri="{FF2B5EF4-FFF2-40B4-BE49-F238E27FC236}">
                <a16:creationId xmlns:a16="http://schemas.microsoft.com/office/drawing/2014/main" id="{7428F94A-7FF7-A043-BF87-9ED90AEC4AA2}"/>
              </a:ext>
            </a:extLst>
          </p:cNvPr>
          <p:cNvSpPr/>
          <p:nvPr/>
        </p:nvSpPr>
        <p:spPr>
          <a:xfrm>
            <a:off x="1649607" y="4275213"/>
            <a:ext cx="4469254" cy="430542"/>
          </a:xfrm>
          <a:prstGeom prst="rect">
            <a:avLst/>
          </a:prstGeom>
          <a:noFill/>
          <a:ln w="28575" cap="flat">
            <a:solidFill>
              <a:srgbClr val="FFC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6" tIns="45676" rIns="45676" bIns="45676" numCol="1" spcCol="38100" rtlCol="0" anchor="ctr">
            <a:spAutoFit/>
          </a:bodyPr>
          <a:lstStyle/>
          <a:p>
            <a:pPr defTabSz="913554" fontAlgn="auto" hangingPunct="0">
              <a:spcBef>
                <a:spcPts val="0"/>
              </a:spcBef>
              <a:spcAft>
                <a:spcPts val="0"/>
              </a:spcAft>
              <a:defRPr/>
            </a:pPr>
            <a:endParaRPr lang="en-US" sz="1099" dirty="0">
              <a:solidFill>
                <a:srgbClr val="000000"/>
              </a:solidFill>
              <a:latin typeface="Calibri"/>
              <a:ea typeface="+mj-ea"/>
              <a:cs typeface="Calibri"/>
              <a:sym typeface="Calibri"/>
            </a:endParaRPr>
          </a:p>
          <a:p>
            <a:pPr defTabSz="913554" fontAlgn="auto" hangingPunct="0">
              <a:spcBef>
                <a:spcPts val="0"/>
              </a:spcBef>
              <a:spcAft>
                <a:spcPts val="0"/>
              </a:spcAft>
              <a:defRPr/>
            </a:pPr>
            <a:endParaRPr lang="en-US" sz="1099" dirty="0">
              <a:solidFill>
                <a:srgbClr val="000000"/>
              </a:solidFill>
              <a:latin typeface="Calibri"/>
              <a:ea typeface="+mj-ea"/>
              <a:cs typeface="Calibri"/>
              <a:sym typeface="Calibri"/>
            </a:endParaRPr>
          </a:p>
        </p:txBody>
      </p:sp>
      <p:sp>
        <p:nvSpPr>
          <p:cNvPr id="9" name="Pentagon 8">
            <a:extLst>
              <a:ext uri="{FF2B5EF4-FFF2-40B4-BE49-F238E27FC236}">
                <a16:creationId xmlns:a16="http://schemas.microsoft.com/office/drawing/2014/main" id="{FE17357F-6DE4-FD41-9F0A-46A274597A88}"/>
              </a:ext>
            </a:extLst>
          </p:cNvPr>
          <p:cNvSpPr/>
          <p:nvPr/>
        </p:nvSpPr>
        <p:spPr>
          <a:xfrm rot="10800000" flipV="1">
            <a:off x="6118861" y="4372226"/>
            <a:ext cx="688182" cy="369115"/>
          </a:xfrm>
          <a:prstGeom prst="homePlate">
            <a:avLst/>
          </a:prstGeom>
          <a:solidFill>
            <a:srgbClr val="FFC000"/>
          </a:solidFill>
          <a:ln w="25400" cap="flat">
            <a:solidFill>
              <a:srgbClr val="FFC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6" tIns="45676" rIns="45676" bIns="45676" numCol="1" spcCol="38100" rtlCol="0" anchor="ctr">
            <a:spAutoFit/>
          </a:bodyPr>
          <a:lstStyle/>
          <a:p>
            <a:pPr algn="ctr" defTabSz="913554" fontAlgn="auto" hangingPunct="0">
              <a:spcBef>
                <a:spcPts val="0"/>
              </a:spcBef>
              <a:spcAft>
                <a:spcPts val="0"/>
              </a:spcAft>
              <a:defRPr/>
            </a:pPr>
            <a:r>
              <a:rPr lang="en-US" sz="1799" b="1" dirty="0">
                <a:solidFill>
                  <a:srgbClr val="1C3649"/>
                </a:solidFill>
                <a:latin typeface="Calibri"/>
                <a:ea typeface="+mj-ea"/>
                <a:cs typeface="Calibri"/>
                <a:sym typeface="Calibri"/>
              </a:rPr>
              <a:t>2</a:t>
            </a:r>
          </a:p>
        </p:txBody>
      </p:sp>
      <p:sp>
        <p:nvSpPr>
          <p:cNvPr id="10" name="Rectangle 9">
            <a:extLst>
              <a:ext uri="{FF2B5EF4-FFF2-40B4-BE49-F238E27FC236}">
                <a16:creationId xmlns:a16="http://schemas.microsoft.com/office/drawing/2014/main" id="{C9AF5EFA-52B9-C641-998A-B83C0E55A38B}"/>
              </a:ext>
            </a:extLst>
          </p:cNvPr>
          <p:cNvSpPr/>
          <p:nvPr/>
        </p:nvSpPr>
        <p:spPr>
          <a:xfrm>
            <a:off x="6855398" y="1790975"/>
            <a:ext cx="2122715" cy="1200329"/>
          </a:xfrm>
          <a:prstGeom prst="rect">
            <a:avLst/>
          </a:prstGeom>
        </p:spPr>
        <p:txBody>
          <a:bodyPr wrap="square">
            <a:spAutoFit/>
          </a:bodyPr>
          <a:lstStyle/>
          <a:p>
            <a:r>
              <a:rPr lang="en-US" dirty="0">
                <a:solidFill>
                  <a:srgbClr val="2D3F49"/>
                </a:solidFill>
                <a:latin typeface="IBM Plex Sans" panose="020B0503050203000203" pitchFamily="34" charset="0"/>
              </a:rPr>
              <a:t>Alert per Total account</a:t>
            </a:r>
          </a:p>
          <a:p>
            <a:endParaRPr lang="en-US" dirty="0">
              <a:solidFill>
                <a:srgbClr val="2D3F49"/>
              </a:solidFill>
              <a:latin typeface="IBM Plex Sans" panose="020B0503050203000203" pitchFamily="34" charset="0"/>
            </a:endParaRPr>
          </a:p>
          <a:p>
            <a:r>
              <a:rPr lang="en-US" dirty="0">
                <a:solidFill>
                  <a:srgbClr val="2D3F49"/>
                </a:solidFill>
                <a:latin typeface="IBM Plex Sans" panose="020B0503050203000203" pitchFamily="34" charset="0"/>
              </a:rPr>
              <a:t>Alert per service</a:t>
            </a:r>
          </a:p>
        </p:txBody>
      </p:sp>
    </p:spTree>
    <p:extLst>
      <p:ext uri="{BB962C8B-B14F-4D97-AF65-F5344CB8AC3E}">
        <p14:creationId xmlns:p14="http://schemas.microsoft.com/office/powerpoint/2010/main" val="3236833121"/>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747005-7374-9247-9B94-F58486535197}"/>
              </a:ext>
            </a:extLst>
          </p:cNvPr>
          <p:cNvSpPr>
            <a:spLocks noGrp="1"/>
          </p:cNvSpPr>
          <p:nvPr>
            <p:ph type="body" sz="quarter" idx="13"/>
          </p:nvPr>
        </p:nvSpPr>
        <p:spPr>
          <a:xfrm>
            <a:off x="674595" y="1543191"/>
            <a:ext cx="8021170" cy="1352279"/>
          </a:xfrm>
        </p:spPr>
        <p:txBody>
          <a:bodyPr/>
          <a:lstStyle/>
          <a:p>
            <a:r>
              <a:rPr lang="en-US" sz="4800" dirty="0"/>
              <a:t>7. Track Platform</a:t>
            </a:r>
            <a:br>
              <a:rPr lang="en-US" sz="4800" dirty="0"/>
            </a:br>
            <a:r>
              <a:rPr lang="en-US" sz="4800" dirty="0"/>
              <a:t>	Announcements and</a:t>
            </a:r>
            <a:br>
              <a:rPr lang="en-US" sz="4800" dirty="0"/>
            </a:br>
            <a:r>
              <a:rPr lang="en-US" sz="4800" dirty="0"/>
              <a:t>	Status</a:t>
            </a:r>
          </a:p>
        </p:txBody>
      </p:sp>
    </p:spTree>
    <p:extLst>
      <p:ext uri="{BB962C8B-B14F-4D97-AF65-F5344CB8AC3E}">
        <p14:creationId xmlns:p14="http://schemas.microsoft.com/office/powerpoint/2010/main" val="901722076"/>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5FB3A6D-A892-2C41-83E0-DE75EDC5C27D}"/>
              </a:ext>
            </a:extLst>
          </p:cNvPr>
          <p:cNvSpPr>
            <a:spLocks noGrp="1"/>
          </p:cNvSpPr>
          <p:nvPr>
            <p:ph type="body" sz="quarter" idx="13"/>
          </p:nvPr>
        </p:nvSpPr>
        <p:spPr/>
        <p:txBody>
          <a:bodyPr/>
          <a:lstStyle/>
          <a:p>
            <a:r>
              <a:rPr lang="en-US"/>
              <a:t>Planned Maintenance, Security Bulletins, Status</a:t>
            </a:r>
          </a:p>
        </p:txBody>
      </p:sp>
      <p:sp>
        <p:nvSpPr>
          <p:cNvPr id="4" name="Footer Placeholder 3">
            <a:extLst>
              <a:ext uri="{FF2B5EF4-FFF2-40B4-BE49-F238E27FC236}">
                <a16:creationId xmlns:a16="http://schemas.microsoft.com/office/drawing/2014/main" id="{2E46F1A6-486C-0349-B86D-0A66861087FC}"/>
              </a:ext>
            </a:extLst>
          </p:cNvPr>
          <p:cNvSpPr>
            <a:spLocks noGrp="1"/>
          </p:cNvSpPr>
          <p:nvPr>
            <p:ph type="ftr" sz="quarter" idx="3"/>
          </p:nvPr>
        </p:nvSpPr>
        <p:spPr/>
        <p:txBody>
          <a:bodyPr/>
          <a:lstStyle/>
          <a:p>
            <a:r>
              <a:rPr lang="de-DE"/>
              <a:t>IBM Cloud / © 2019 IBM Corporation</a:t>
            </a:r>
            <a:endParaRPr lang="en-US" dirty="0"/>
          </a:p>
        </p:txBody>
      </p:sp>
      <p:sp>
        <p:nvSpPr>
          <p:cNvPr id="5" name="Slide Number Placeholder 4">
            <a:extLst>
              <a:ext uri="{FF2B5EF4-FFF2-40B4-BE49-F238E27FC236}">
                <a16:creationId xmlns:a16="http://schemas.microsoft.com/office/drawing/2014/main" id="{1CE5328D-3E3D-764D-8D0A-6C21CEA3DD24}"/>
              </a:ext>
            </a:extLst>
          </p:cNvPr>
          <p:cNvSpPr>
            <a:spLocks noGrp="1"/>
          </p:cNvSpPr>
          <p:nvPr>
            <p:ph type="sldNum" sz="quarter" idx="4"/>
          </p:nvPr>
        </p:nvSpPr>
        <p:spPr/>
        <p:txBody>
          <a:bodyPr/>
          <a:lstStyle/>
          <a:p>
            <a:fld id="{D0BE6F14-FF48-0F4F-A8AA-2E3F25371E4A}" type="slidenum">
              <a:rPr lang="en-US" smtClean="0"/>
              <a:pPr/>
              <a:t>37</a:t>
            </a:fld>
            <a:endParaRPr lang="en-US"/>
          </a:p>
        </p:txBody>
      </p:sp>
      <p:sp>
        <p:nvSpPr>
          <p:cNvPr id="6" name="Rectangle 5">
            <a:hlinkClick r:id="rId2"/>
            <a:extLst>
              <a:ext uri="{FF2B5EF4-FFF2-40B4-BE49-F238E27FC236}">
                <a16:creationId xmlns:a16="http://schemas.microsoft.com/office/drawing/2014/main" id="{0B4C8CA6-0D10-4546-B53E-C665BE3446D5}"/>
              </a:ext>
            </a:extLst>
          </p:cNvPr>
          <p:cNvSpPr/>
          <p:nvPr/>
        </p:nvSpPr>
        <p:spPr>
          <a:xfrm>
            <a:off x="2859579" y="4588254"/>
            <a:ext cx="5195454" cy="369332"/>
          </a:xfrm>
          <a:prstGeom prst="rect">
            <a:avLst/>
          </a:prstGeom>
        </p:spPr>
        <p:txBody>
          <a:bodyPr wrap="square">
            <a:spAutoFit/>
          </a:bodyPr>
          <a:lstStyle/>
          <a:p>
            <a:r>
              <a:rPr lang="fr-FR" dirty="0">
                <a:hlinkClick r:id="rId2"/>
              </a:rPr>
              <a:t>https://cloud.ibm.com/status?selected=status</a:t>
            </a:r>
            <a:endParaRPr lang="en-US" dirty="0"/>
          </a:p>
        </p:txBody>
      </p:sp>
      <p:pic>
        <p:nvPicPr>
          <p:cNvPr id="7" name="Picture 6">
            <a:extLst>
              <a:ext uri="{FF2B5EF4-FFF2-40B4-BE49-F238E27FC236}">
                <a16:creationId xmlns:a16="http://schemas.microsoft.com/office/drawing/2014/main" id="{B5E1437A-97DC-0D4A-89F8-83204FDB5526}"/>
              </a:ext>
            </a:extLst>
          </p:cNvPr>
          <p:cNvPicPr>
            <a:picLocks noChangeAspect="1"/>
          </p:cNvPicPr>
          <p:nvPr/>
        </p:nvPicPr>
        <p:blipFill>
          <a:blip r:embed="rId3"/>
          <a:stretch>
            <a:fillRect/>
          </a:stretch>
        </p:blipFill>
        <p:spPr>
          <a:xfrm>
            <a:off x="269126" y="831057"/>
            <a:ext cx="8661862" cy="3392862"/>
          </a:xfrm>
          <a:prstGeom prst="rect">
            <a:avLst/>
          </a:prstGeom>
        </p:spPr>
      </p:pic>
    </p:spTree>
    <p:extLst>
      <p:ext uri="{BB962C8B-B14F-4D97-AF65-F5344CB8AC3E}">
        <p14:creationId xmlns:p14="http://schemas.microsoft.com/office/powerpoint/2010/main" val="853960501"/>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98E184-7219-5540-85B7-C1689BAEFF0B}"/>
              </a:ext>
            </a:extLst>
          </p:cNvPr>
          <p:cNvSpPr>
            <a:spLocks noGrp="1"/>
          </p:cNvSpPr>
          <p:nvPr>
            <p:ph type="sldNum" sz="quarter" idx="4"/>
          </p:nvPr>
        </p:nvSpPr>
        <p:spPr/>
        <p:txBody>
          <a:bodyPr/>
          <a:lstStyle/>
          <a:p>
            <a:fld id="{D0BE6F14-FF48-0F4F-A8AA-2E3F25371E4A}" type="slidenum">
              <a:rPr lang="en-US" smtClean="0"/>
              <a:pPr/>
              <a:t>38</a:t>
            </a:fld>
            <a:endParaRPr lang="en-US"/>
          </a:p>
        </p:txBody>
      </p:sp>
      <p:sp>
        <p:nvSpPr>
          <p:cNvPr id="3" name="Footer Placeholder 2">
            <a:extLst>
              <a:ext uri="{FF2B5EF4-FFF2-40B4-BE49-F238E27FC236}">
                <a16:creationId xmlns:a16="http://schemas.microsoft.com/office/drawing/2014/main" id="{268AB266-B297-8340-AE41-C09BE6EB96EC}"/>
              </a:ext>
            </a:extLst>
          </p:cNvPr>
          <p:cNvSpPr>
            <a:spLocks noGrp="1"/>
          </p:cNvSpPr>
          <p:nvPr>
            <p:ph type="ftr" sz="quarter" idx="3"/>
          </p:nvPr>
        </p:nvSpPr>
        <p:spPr/>
        <p:txBody>
          <a:bodyPr/>
          <a:lstStyle/>
          <a:p>
            <a:r>
              <a:rPr lang="de-DE" dirty="0"/>
              <a:t>IBM Cloud / © 2021 IBM Corporation</a:t>
            </a:r>
            <a:endParaRPr lang="en-US" dirty="0"/>
          </a:p>
        </p:txBody>
      </p:sp>
      <p:sp>
        <p:nvSpPr>
          <p:cNvPr id="4" name="Title 3">
            <a:extLst>
              <a:ext uri="{FF2B5EF4-FFF2-40B4-BE49-F238E27FC236}">
                <a16:creationId xmlns:a16="http://schemas.microsoft.com/office/drawing/2014/main" id="{1A67AB03-4A03-5740-B6BA-D823B8824CF7}"/>
              </a:ext>
            </a:extLst>
          </p:cNvPr>
          <p:cNvSpPr>
            <a:spLocks noGrp="1"/>
          </p:cNvSpPr>
          <p:nvPr>
            <p:ph type="title"/>
          </p:nvPr>
        </p:nvSpPr>
        <p:spPr/>
        <p:txBody>
          <a:bodyPr>
            <a:normAutofit fontScale="90000"/>
          </a:bodyPr>
          <a:lstStyle/>
          <a:p>
            <a:r>
              <a:rPr lang="en-US" dirty="0"/>
              <a:t>Keep track of Announcements</a:t>
            </a:r>
          </a:p>
        </p:txBody>
      </p:sp>
      <p:sp>
        <p:nvSpPr>
          <p:cNvPr id="5" name="Rectangle 4">
            <a:hlinkClick r:id="rId2"/>
            <a:extLst>
              <a:ext uri="{FF2B5EF4-FFF2-40B4-BE49-F238E27FC236}">
                <a16:creationId xmlns:a16="http://schemas.microsoft.com/office/drawing/2014/main" id="{B3477EE0-D2AD-0241-BDA1-35ACEB79AC81}"/>
              </a:ext>
            </a:extLst>
          </p:cNvPr>
          <p:cNvSpPr/>
          <p:nvPr/>
        </p:nvSpPr>
        <p:spPr>
          <a:xfrm>
            <a:off x="2453838" y="4525728"/>
            <a:ext cx="5725886" cy="369332"/>
          </a:xfrm>
          <a:prstGeom prst="rect">
            <a:avLst/>
          </a:prstGeom>
        </p:spPr>
        <p:txBody>
          <a:bodyPr wrap="square">
            <a:spAutoFit/>
          </a:bodyPr>
          <a:lstStyle/>
          <a:p>
            <a:r>
              <a:rPr lang="fr-FR" dirty="0">
                <a:hlinkClick r:id="rId2"/>
              </a:rPr>
              <a:t>https://www.ibm.com/cloud/blog/announcements</a:t>
            </a:r>
            <a:endParaRPr lang="fr-FR" dirty="0"/>
          </a:p>
        </p:txBody>
      </p:sp>
      <p:pic>
        <p:nvPicPr>
          <p:cNvPr id="6" name="Picture 5">
            <a:extLst>
              <a:ext uri="{FF2B5EF4-FFF2-40B4-BE49-F238E27FC236}">
                <a16:creationId xmlns:a16="http://schemas.microsoft.com/office/drawing/2014/main" id="{9732FEF5-BFAB-664C-8E21-0959EF9787D5}"/>
              </a:ext>
            </a:extLst>
          </p:cNvPr>
          <p:cNvPicPr>
            <a:picLocks noChangeAspect="1"/>
          </p:cNvPicPr>
          <p:nvPr/>
        </p:nvPicPr>
        <p:blipFill>
          <a:blip r:embed="rId3"/>
          <a:stretch>
            <a:fillRect/>
          </a:stretch>
        </p:blipFill>
        <p:spPr>
          <a:xfrm>
            <a:off x="0" y="894778"/>
            <a:ext cx="9144000" cy="3358706"/>
          </a:xfrm>
          <a:prstGeom prst="rect">
            <a:avLst/>
          </a:prstGeom>
        </p:spPr>
      </p:pic>
    </p:spTree>
    <p:extLst>
      <p:ext uri="{BB962C8B-B14F-4D97-AF65-F5344CB8AC3E}">
        <p14:creationId xmlns:p14="http://schemas.microsoft.com/office/powerpoint/2010/main" val="1683167265"/>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B73A24-4491-9049-A7B0-C7B50BCD550C}"/>
              </a:ext>
            </a:extLst>
          </p:cNvPr>
          <p:cNvSpPr>
            <a:spLocks noGrp="1"/>
          </p:cNvSpPr>
          <p:nvPr>
            <p:ph type="sldNum" sz="quarter" idx="4"/>
          </p:nvPr>
        </p:nvSpPr>
        <p:spPr/>
        <p:txBody>
          <a:bodyPr/>
          <a:lstStyle/>
          <a:p>
            <a:fld id="{D0BE6F14-FF48-0F4F-A8AA-2E3F25371E4A}" type="slidenum">
              <a:rPr lang="en-US" smtClean="0"/>
              <a:pPr/>
              <a:t>39</a:t>
            </a:fld>
            <a:endParaRPr lang="en-US"/>
          </a:p>
        </p:txBody>
      </p:sp>
      <p:sp>
        <p:nvSpPr>
          <p:cNvPr id="3" name="Footer Placeholder 2">
            <a:extLst>
              <a:ext uri="{FF2B5EF4-FFF2-40B4-BE49-F238E27FC236}">
                <a16:creationId xmlns:a16="http://schemas.microsoft.com/office/drawing/2014/main" id="{991E8402-D786-AF40-A7D4-F7CB1F787F9C}"/>
              </a:ext>
            </a:extLst>
          </p:cNvPr>
          <p:cNvSpPr>
            <a:spLocks noGrp="1"/>
          </p:cNvSpPr>
          <p:nvPr>
            <p:ph type="ftr" sz="quarter" idx="3"/>
          </p:nvPr>
        </p:nvSpPr>
        <p:spPr/>
        <p:txBody>
          <a:bodyPr/>
          <a:lstStyle/>
          <a:p>
            <a:r>
              <a:rPr lang="de-DE"/>
              <a:t>IBM Cloud / © 2020 IBM Corporation</a:t>
            </a:r>
            <a:endParaRPr lang="en-US" dirty="0"/>
          </a:p>
        </p:txBody>
      </p:sp>
      <p:sp>
        <p:nvSpPr>
          <p:cNvPr id="4" name="Title 3">
            <a:extLst>
              <a:ext uri="{FF2B5EF4-FFF2-40B4-BE49-F238E27FC236}">
                <a16:creationId xmlns:a16="http://schemas.microsoft.com/office/drawing/2014/main" id="{499B1AEB-B4B6-E445-948F-2CCB21F82506}"/>
              </a:ext>
            </a:extLst>
          </p:cNvPr>
          <p:cNvSpPr>
            <a:spLocks noGrp="1"/>
          </p:cNvSpPr>
          <p:nvPr>
            <p:ph type="title"/>
          </p:nvPr>
        </p:nvSpPr>
        <p:spPr/>
        <p:txBody>
          <a:bodyPr>
            <a:normAutofit fontScale="90000"/>
          </a:bodyPr>
          <a:lstStyle/>
          <a:p>
            <a:r>
              <a:rPr lang="en-US" dirty="0"/>
              <a:t>Check your email preferences </a:t>
            </a:r>
          </a:p>
        </p:txBody>
      </p:sp>
      <p:pic>
        <p:nvPicPr>
          <p:cNvPr id="5" name="Picture 4">
            <a:extLst>
              <a:ext uri="{FF2B5EF4-FFF2-40B4-BE49-F238E27FC236}">
                <a16:creationId xmlns:a16="http://schemas.microsoft.com/office/drawing/2014/main" id="{363EF947-12E4-4345-8277-FB800D98C7DC}"/>
              </a:ext>
            </a:extLst>
          </p:cNvPr>
          <p:cNvPicPr>
            <a:picLocks noChangeAspect="1"/>
          </p:cNvPicPr>
          <p:nvPr/>
        </p:nvPicPr>
        <p:blipFill>
          <a:blip r:embed="rId2"/>
          <a:stretch>
            <a:fillRect/>
          </a:stretch>
        </p:blipFill>
        <p:spPr>
          <a:xfrm>
            <a:off x="278477" y="708432"/>
            <a:ext cx="4847568" cy="2934175"/>
          </a:xfrm>
          <a:prstGeom prst="rect">
            <a:avLst/>
          </a:prstGeom>
        </p:spPr>
      </p:pic>
      <p:pic>
        <p:nvPicPr>
          <p:cNvPr id="6" name="Picture 5">
            <a:extLst>
              <a:ext uri="{FF2B5EF4-FFF2-40B4-BE49-F238E27FC236}">
                <a16:creationId xmlns:a16="http://schemas.microsoft.com/office/drawing/2014/main" id="{EAF5890E-B75A-EE40-94AA-499E5870596E}"/>
              </a:ext>
            </a:extLst>
          </p:cNvPr>
          <p:cNvPicPr>
            <a:picLocks noChangeAspect="1"/>
          </p:cNvPicPr>
          <p:nvPr/>
        </p:nvPicPr>
        <p:blipFill>
          <a:blip r:embed="rId3"/>
          <a:stretch>
            <a:fillRect/>
          </a:stretch>
        </p:blipFill>
        <p:spPr>
          <a:xfrm>
            <a:off x="4205616" y="2497512"/>
            <a:ext cx="4847567" cy="2290189"/>
          </a:xfrm>
          <a:prstGeom prst="rect">
            <a:avLst/>
          </a:prstGeom>
        </p:spPr>
      </p:pic>
      <p:sp>
        <p:nvSpPr>
          <p:cNvPr id="7" name="Rectangle 6">
            <a:extLst>
              <a:ext uri="{FF2B5EF4-FFF2-40B4-BE49-F238E27FC236}">
                <a16:creationId xmlns:a16="http://schemas.microsoft.com/office/drawing/2014/main" id="{449D47FC-54F2-1344-A700-E0066300D6BD}"/>
              </a:ext>
            </a:extLst>
          </p:cNvPr>
          <p:cNvSpPr/>
          <p:nvPr/>
        </p:nvSpPr>
        <p:spPr>
          <a:xfrm>
            <a:off x="70035" y="3865211"/>
            <a:ext cx="4135581" cy="369332"/>
          </a:xfrm>
          <a:prstGeom prst="rect">
            <a:avLst/>
          </a:prstGeom>
        </p:spPr>
        <p:txBody>
          <a:bodyPr wrap="square">
            <a:spAutoFit/>
          </a:bodyPr>
          <a:lstStyle/>
          <a:p>
            <a:r>
              <a:rPr lang="fr-FR" dirty="0">
                <a:hlinkClick r:id="rId4"/>
              </a:rPr>
              <a:t>https://cloud.ibm.com/user/notifications</a:t>
            </a:r>
            <a:endParaRPr lang="en-US" dirty="0"/>
          </a:p>
        </p:txBody>
      </p:sp>
    </p:spTree>
    <p:extLst>
      <p:ext uri="{BB962C8B-B14F-4D97-AF65-F5344CB8AC3E}">
        <p14:creationId xmlns:p14="http://schemas.microsoft.com/office/powerpoint/2010/main" val="339455178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1D9319-9079-2B43-9999-29FF0217FB31}"/>
              </a:ext>
            </a:extLst>
          </p:cNvPr>
          <p:cNvSpPr>
            <a:spLocks noGrp="1"/>
          </p:cNvSpPr>
          <p:nvPr>
            <p:ph type="sldNum" sz="quarter" idx="4"/>
          </p:nvPr>
        </p:nvSpPr>
        <p:spPr/>
        <p:txBody>
          <a:bodyPr/>
          <a:lstStyle/>
          <a:p>
            <a:fld id="{D0BE6F14-FF48-0F4F-A8AA-2E3F25371E4A}" type="slidenum">
              <a:rPr lang="en-US" smtClean="0"/>
              <a:pPr/>
              <a:t>4</a:t>
            </a:fld>
            <a:endParaRPr lang="en-US"/>
          </a:p>
        </p:txBody>
      </p:sp>
      <p:sp>
        <p:nvSpPr>
          <p:cNvPr id="3" name="Footer Placeholder 2">
            <a:extLst>
              <a:ext uri="{FF2B5EF4-FFF2-40B4-BE49-F238E27FC236}">
                <a16:creationId xmlns:a16="http://schemas.microsoft.com/office/drawing/2014/main" id="{BE479C51-38C5-AD46-A867-9FECD16DAE6D}"/>
              </a:ext>
            </a:extLst>
          </p:cNvPr>
          <p:cNvSpPr>
            <a:spLocks noGrp="1"/>
          </p:cNvSpPr>
          <p:nvPr>
            <p:ph type="ftr" sz="quarter" idx="3"/>
          </p:nvPr>
        </p:nvSpPr>
        <p:spPr/>
        <p:txBody>
          <a:bodyPr/>
          <a:lstStyle/>
          <a:p>
            <a:r>
              <a:rPr lang="de-DE" dirty="0"/>
              <a:t>IBM Cloud / © 2022 IBM Corporation</a:t>
            </a:r>
            <a:endParaRPr lang="en-US" dirty="0"/>
          </a:p>
        </p:txBody>
      </p:sp>
      <p:sp>
        <p:nvSpPr>
          <p:cNvPr id="4" name="Title 3">
            <a:extLst>
              <a:ext uri="{FF2B5EF4-FFF2-40B4-BE49-F238E27FC236}">
                <a16:creationId xmlns:a16="http://schemas.microsoft.com/office/drawing/2014/main" id="{7A467523-7006-FA45-BF9C-A6F5CDDECE92}"/>
              </a:ext>
            </a:extLst>
          </p:cNvPr>
          <p:cNvSpPr>
            <a:spLocks noGrp="1"/>
          </p:cNvSpPr>
          <p:nvPr>
            <p:ph type="title"/>
          </p:nvPr>
        </p:nvSpPr>
        <p:spPr>
          <a:xfrm>
            <a:off x="228600" y="184623"/>
            <a:ext cx="8324850" cy="402153"/>
          </a:xfrm>
        </p:spPr>
        <p:txBody>
          <a:bodyPr>
            <a:normAutofit fontScale="90000"/>
          </a:bodyPr>
          <a:lstStyle/>
          <a:p>
            <a:r>
              <a:rPr lang="en-US" dirty="0"/>
              <a:t>Steps to get started on ROKS on Azure with IBM Cloud Satellite</a:t>
            </a:r>
          </a:p>
        </p:txBody>
      </p:sp>
      <p:sp>
        <p:nvSpPr>
          <p:cNvPr id="7" name="TextBox 6">
            <a:extLst>
              <a:ext uri="{FF2B5EF4-FFF2-40B4-BE49-F238E27FC236}">
                <a16:creationId xmlns:a16="http://schemas.microsoft.com/office/drawing/2014/main" id="{AA13B34E-EDCD-9E40-8E33-803C2F2A1EC6}"/>
              </a:ext>
            </a:extLst>
          </p:cNvPr>
          <p:cNvSpPr txBox="1"/>
          <p:nvPr/>
        </p:nvSpPr>
        <p:spPr>
          <a:xfrm>
            <a:off x="612612" y="662943"/>
            <a:ext cx="8243609" cy="19389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342900" marR="0" indent="-342900" algn="l" defTabSz="914400" rtl="0" fontAlgn="auto" latinLnBrk="0" hangingPunct="0">
              <a:lnSpc>
                <a:spcPct val="100000"/>
              </a:lnSpc>
              <a:spcBef>
                <a:spcPts val="0"/>
              </a:spcBef>
              <a:spcAft>
                <a:spcPts val="0"/>
              </a:spcAft>
              <a:buClrTx/>
              <a:buSzTx/>
              <a:buFont typeface="+mj-lt"/>
              <a:buAutoNum type="arabicPeriod"/>
              <a:tabLst/>
            </a:pPr>
            <a:r>
              <a:rPr lang="en-US" sz="2000" dirty="0">
                <a:solidFill>
                  <a:srgbClr val="000000"/>
                </a:solidFill>
                <a:latin typeface="IBM Plex Sans" panose="020B0503050203000203" pitchFamily="34" charset="77"/>
                <a:sym typeface="Calibri"/>
              </a:rPr>
              <a:t>Create an IBM Cloud location on Azure</a:t>
            </a:r>
          </a:p>
          <a:p>
            <a:pPr marL="342900" marR="0" indent="-342900" algn="l" defTabSz="914400" rtl="0" fontAlgn="auto" latinLnBrk="0" hangingPunct="0">
              <a:lnSpc>
                <a:spcPct val="100000"/>
              </a:lnSpc>
              <a:spcBef>
                <a:spcPts val="0"/>
              </a:spcBef>
              <a:spcAft>
                <a:spcPts val="0"/>
              </a:spcAft>
              <a:buClrTx/>
              <a:buSzTx/>
              <a:buFont typeface="+mj-lt"/>
              <a:buAutoNum type="arabicPeriod"/>
              <a:tabLst/>
            </a:pPr>
            <a:r>
              <a:rPr lang="en-US" sz="2000" dirty="0">
                <a:solidFill>
                  <a:srgbClr val="000000"/>
                </a:solidFill>
                <a:latin typeface="IBM Plex Sans" panose="020B0503050203000203" pitchFamily="34" charset="77"/>
                <a:sym typeface="Calibri"/>
              </a:rPr>
              <a:t>Deploy ROKS on the location</a:t>
            </a:r>
          </a:p>
          <a:p>
            <a:pPr marL="342900" marR="0" indent="-342900" algn="l" defTabSz="914400" rtl="0" fontAlgn="auto" latinLnBrk="0" hangingPunct="0">
              <a:lnSpc>
                <a:spcPct val="100000"/>
              </a:lnSpc>
              <a:spcBef>
                <a:spcPts val="0"/>
              </a:spcBef>
              <a:spcAft>
                <a:spcPts val="0"/>
              </a:spcAft>
              <a:buClrTx/>
              <a:buSzTx/>
              <a:buFont typeface="+mj-lt"/>
              <a:buAutoNum type="arabicPeriod"/>
              <a:tabLst/>
            </a:pPr>
            <a:r>
              <a:rPr lang="en-US" sz="2000" dirty="0">
                <a:solidFill>
                  <a:srgbClr val="000000"/>
                </a:solidFill>
                <a:latin typeface="IBM Plex Sans" panose="020B0503050203000203" pitchFamily="34" charset="77"/>
                <a:sym typeface="Calibri"/>
              </a:rPr>
              <a:t>Create an image registry in ROKS to the COS bucket</a:t>
            </a:r>
          </a:p>
          <a:p>
            <a:pPr marL="342900" indent="-342900" fontAlgn="auto" hangingPunct="0">
              <a:spcBef>
                <a:spcPts val="0"/>
              </a:spcBef>
              <a:spcAft>
                <a:spcPts val="0"/>
              </a:spcAft>
              <a:buFont typeface="+mj-lt"/>
              <a:buAutoNum type="arabicPeriod"/>
            </a:pPr>
            <a:r>
              <a:rPr lang="en-US" sz="2000" dirty="0">
                <a:solidFill>
                  <a:srgbClr val="000000"/>
                </a:solidFill>
                <a:latin typeface="IBM Plex Sans" panose="020B0503050203000203" pitchFamily="34" charset="77"/>
                <a:sym typeface="Calibri"/>
              </a:rPr>
              <a:t>Deploy </a:t>
            </a:r>
            <a:r>
              <a:rPr lang="en-US" sz="2000" dirty="0" err="1">
                <a:solidFill>
                  <a:srgbClr val="000000"/>
                </a:solidFill>
                <a:latin typeface="IBM Plex Sans" panose="020B0503050203000203" pitchFamily="34" charset="77"/>
                <a:sym typeface="Calibri"/>
              </a:rPr>
              <a:t>Portworx</a:t>
            </a:r>
            <a:r>
              <a:rPr lang="en-US" sz="2000" dirty="0">
                <a:solidFill>
                  <a:srgbClr val="000000"/>
                </a:solidFill>
                <a:latin typeface="IBM Plex Sans" panose="020B0503050203000203" pitchFamily="34" charset="77"/>
                <a:sym typeface="Calibri"/>
              </a:rPr>
              <a:t> on ROKS</a:t>
            </a:r>
          </a:p>
          <a:p>
            <a:pPr marL="342900" indent="-342900" fontAlgn="auto" hangingPunct="0">
              <a:spcBef>
                <a:spcPts val="0"/>
              </a:spcBef>
              <a:spcAft>
                <a:spcPts val="0"/>
              </a:spcAft>
              <a:buFont typeface="+mj-lt"/>
              <a:buAutoNum type="arabicPeriod"/>
            </a:pPr>
            <a:r>
              <a:rPr lang="en-US" sz="2000" dirty="0">
                <a:solidFill>
                  <a:srgbClr val="000000"/>
                </a:solidFill>
                <a:latin typeface="IBM Plex Sans" panose="020B0503050203000203" pitchFamily="34" charset="77"/>
                <a:sym typeface="Calibri"/>
              </a:rPr>
              <a:t>Deploy ODF on ROKS</a:t>
            </a:r>
          </a:p>
          <a:p>
            <a:pPr marL="342900" marR="0" indent="-342900" algn="l" defTabSz="914400" rtl="0" fontAlgn="auto" latinLnBrk="0" hangingPunct="0">
              <a:lnSpc>
                <a:spcPct val="100000"/>
              </a:lnSpc>
              <a:spcBef>
                <a:spcPts val="0"/>
              </a:spcBef>
              <a:spcAft>
                <a:spcPts val="0"/>
              </a:spcAft>
              <a:buClrTx/>
              <a:buSzTx/>
              <a:buFont typeface="+mj-lt"/>
              <a:buAutoNum type="arabicPeriod"/>
              <a:tabLst/>
            </a:pPr>
            <a:endParaRPr lang="en-US" sz="2000" dirty="0">
              <a:solidFill>
                <a:srgbClr val="000000"/>
              </a:solidFill>
              <a:latin typeface="IBM Plex Sans" panose="020B0503050203000203" pitchFamily="34" charset="77"/>
              <a:sym typeface="Calibri"/>
            </a:endParaRPr>
          </a:p>
        </p:txBody>
      </p:sp>
    </p:spTree>
    <p:extLst>
      <p:ext uri="{BB962C8B-B14F-4D97-AF65-F5344CB8AC3E}">
        <p14:creationId xmlns:p14="http://schemas.microsoft.com/office/powerpoint/2010/main" val="220203345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747005-7374-9247-9B94-F58486535197}"/>
              </a:ext>
            </a:extLst>
          </p:cNvPr>
          <p:cNvSpPr>
            <a:spLocks noGrp="1"/>
          </p:cNvSpPr>
          <p:nvPr>
            <p:ph type="body" sz="quarter" idx="13"/>
          </p:nvPr>
        </p:nvSpPr>
        <p:spPr>
          <a:xfrm>
            <a:off x="674595" y="1543191"/>
            <a:ext cx="8021170" cy="1352279"/>
          </a:xfrm>
        </p:spPr>
        <p:txBody>
          <a:bodyPr/>
          <a:lstStyle/>
          <a:p>
            <a:r>
              <a:rPr lang="en-US" sz="4800" dirty="0"/>
              <a:t>8. Contact to Customer </a:t>
            </a:r>
            <a:br>
              <a:rPr lang="en-US" sz="4800" dirty="0"/>
            </a:br>
            <a:r>
              <a:rPr lang="en-US" sz="4800" dirty="0"/>
              <a:t>	Support</a:t>
            </a:r>
          </a:p>
        </p:txBody>
      </p:sp>
    </p:spTree>
    <p:extLst>
      <p:ext uri="{BB962C8B-B14F-4D97-AF65-F5344CB8AC3E}">
        <p14:creationId xmlns:p14="http://schemas.microsoft.com/office/powerpoint/2010/main" val="1936801676"/>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3F5633-7B70-0B4E-9296-78C9DA8E9EBB}"/>
              </a:ext>
            </a:extLst>
          </p:cNvPr>
          <p:cNvSpPr>
            <a:spLocks noGrp="1"/>
          </p:cNvSpPr>
          <p:nvPr>
            <p:ph type="sldNum" sz="quarter" idx="4"/>
          </p:nvPr>
        </p:nvSpPr>
        <p:spPr/>
        <p:txBody>
          <a:bodyPr/>
          <a:lstStyle/>
          <a:p>
            <a:fld id="{D0BE6F14-FF48-0F4F-A8AA-2E3F25371E4A}" type="slidenum">
              <a:rPr lang="en-US" smtClean="0"/>
              <a:pPr/>
              <a:t>41</a:t>
            </a:fld>
            <a:endParaRPr lang="en-US"/>
          </a:p>
        </p:txBody>
      </p:sp>
      <p:sp>
        <p:nvSpPr>
          <p:cNvPr id="3" name="Footer Placeholder 2">
            <a:extLst>
              <a:ext uri="{FF2B5EF4-FFF2-40B4-BE49-F238E27FC236}">
                <a16:creationId xmlns:a16="http://schemas.microsoft.com/office/drawing/2014/main" id="{045A5509-8FFA-0040-BF96-FCF86AA86147}"/>
              </a:ext>
            </a:extLst>
          </p:cNvPr>
          <p:cNvSpPr>
            <a:spLocks noGrp="1"/>
          </p:cNvSpPr>
          <p:nvPr>
            <p:ph type="ftr" sz="quarter" idx="3"/>
          </p:nvPr>
        </p:nvSpPr>
        <p:spPr/>
        <p:txBody>
          <a:bodyPr/>
          <a:lstStyle/>
          <a:p>
            <a:r>
              <a:rPr lang="de-DE" dirty="0"/>
              <a:t>IBM Cloud / © 2021 IBM Corporation</a:t>
            </a:r>
            <a:endParaRPr lang="en-US" dirty="0"/>
          </a:p>
        </p:txBody>
      </p:sp>
      <p:sp>
        <p:nvSpPr>
          <p:cNvPr id="4" name="Title 3">
            <a:extLst>
              <a:ext uri="{FF2B5EF4-FFF2-40B4-BE49-F238E27FC236}">
                <a16:creationId xmlns:a16="http://schemas.microsoft.com/office/drawing/2014/main" id="{FBC0D927-44FF-554D-B278-3194BFE48701}"/>
              </a:ext>
            </a:extLst>
          </p:cNvPr>
          <p:cNvSpPr>
            <a:spLocks noGrp="1"/>
          </p:cNvSpPr>
          <p:nvPr>
            <p:ph type="title"/>
          </p:nvPr>
        </p:nvSpPr>
        <p:spPr/>
        <p:txBody>
          <a:bodyPr>
            <a:normAutofit fontScale="90000"/>
          </a:bodyPr>
          <a:lstStyle/>
          <a:p>
            <a:r>
              <a:rPr lang="en-US" dirty="0"/>
              <a:t>Support Case</a:t>
            </a:r>
          </a:p>
        </p:txBody>
      </p:sp>
      <p:pic>
        <p:nvPicPr>
          <p:cNvPr id="8" name="Picture 7">
            <a:extLst>
              <a:ext uri="{FF2B5EF4-FFF2-40B4-BE49-F238E27FC236}">
                <a16:creationId xmlns:a16="http://schemas.microsoft.com/office/drawing/2014/main" id="{2291837D-FA95-5F41-9B55-7177D60FD118}"/>
              </a:ext>
            </a:extLst>
          </p:cNvPr>
          <p:cNvPicPr>
            <a:picLocks noChangeAspect="1"/>
          </p:cNvPicPr>
          <p:nvPr/>
        </p:nvPicPr>
        <p:blipFill>
          <a:blip r:embed="rId2"/>
          <a:stretch>
            <a:fillRect/>
          </a:stretch>
        </p:blipFill>
        <p:spPr>
          <a:xfrm>
            <a:off x="421334" y="748146"/>
            <a:ext cx="8423407" cy="3866344"/>
          </a:xfrm>
          <a:prstGeom prst="rect">
            <a:avLst/>
          </a:prstGeom>
        </p:spPr>
      </p:pic>
      <p:sp>
        <p:nvSpPr>
          <p:cNvPr id="9" name="Pentagon 8">
            <a:extLst>
              <a:ext uri="{FF2B5EF4-FFF2-40B4-BE49-F238E27FC236}">
                <a16:creationId xmlns:a16="http://schemas.microsoft.com/office/drawing/2014/main" id="{93402EEE-4536-C64C-98F2-D5F548111460}"/>
              </a:ext>
            </a:extLst>
          </p:cNvPr>
          <p:cNvSpPr/>
          <p:nvPr/>
        </p:nvSpPr>
        <p:spPr>
          <a:xfrm>
            <a:off x="4232424" y="804821"/>
            <a:ext cx="679151" cy="369328"/>
          </a:xfrm>
          <a:prstGeom prst="homePlate">
            <a:avLst/>
          </a:prstGeom>
          <a:solidFill>
            <a:srgbClr val="FFC000"/>
          </a:solidFill>
          <a:ln w="25400" cap="flat">
            <a:solidFill>
              <a:srgbClr val="FFC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b="1" dirty="0">
                <a:solidFill>
                  <a:schemeClr val="accent4"/>
                </a:solidFill>
                <a:latin typeface="+mj-lt"/>
                <a:ea typeface="+mj-ea"/>
                <a:cs typeface="+mj-cs"/>
                <a:sym typeface="Calibri"/>
              </a:rPr>
              <a:t>1</a:t>
            </a:r>
            <a:endParaRPr kumimoji="0" lang="en-US" sz="1800" b="1" i="0" u="none" strike="noStrike" cap="none" spc="0" normalizeH="0" baseline="0" dirty="0">
              <a:ln>
                <a:noFill/>
              </a:ln>
              <a:solidFill>
                <a:schemeClr val="accent4"/>
              </a:solidFill>
              <a:effectLst/>
              <a:uFillTx/>
              <a:latin typeface="+mj-lt"/>
              <a:ea typeface="+mj-ea"/>
              <a:cs typeface="+mj-cs"/>
              <a:sym typeface="Calibri"/>
            </a:endParaRPr>
          </a:p>
        </p:txBody>
      </p:sp>
      <p:sp>
        <p:nvSpPr>
          <p:cNvPr id="10" name="Pentagon 9">
            <a:extLst>
              <a:ext uri="{FF2B5EF4-FFF2-40B4-BE49-F238E27FC236}">
                <a16:creationId xmlns:a16="http://schemas.microsoft.com/office/drawing/2014/main" id="{FBCE2F3D-99FD-1A44-9436-05104D514FDF}"/>
              </a:ext>
            </a:extLst>
          </p:cNvPr>
          <p:cNvSpPr/>
          <p:nvPr/>
        </p:nvSpPr>
        <p:spPr>
          <a:xfrm>
            <a:off x="6629400" y="2155663"/>
            <a:ext cx="679151" cy="369328"/>
          </a:xfrm>
          <a:prstGeom prst="homePlate">
            <a:avLst/>
          </a:prstGeom>
          <a:solidFill>
            <a:srgbClr val="FFC000"/>
          </a:solidFill>
          <a:ln w="25400" cap="flat">
            <a:solidFill>
              <a:srgbClr val="FFC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chemeClr val="accent4"/>
                </a:solidFill>
                <a:effectLst/>
                <a:uFillTx/>
                <a:latin typeface="+mj-lt"/>
                <a:ea typeface="+mj-ea"/>
                <a:cs typeface="+mj-cs"/>
                <a:sym typeface="Calibri"/>
              </a:rPr>
              <a:t>2</a:t>
            </a:r>
          </a:p>
        </p:txBody>
      </p:sp>
      <p:sp>
        <p:nvSpPr>
          <p:cNvPr id="5" name="Rectangle 4">
            <a:extLst>
              <a:ext uri="{FF2B5EF4-FFF2-40B4-BE49-F238E27FC236}">
                <a16:creationId xmlns:a16="http://schemas.microsoft.com/office/drawing/2014/main" id="{D105E3EF-CCFE-3841-9FFD-82529730656D}"/>
              </a:ext>
            </a:extLst>
          </p:cNvPr>
          <p:cNvSpPr/>
          <p:nvPr/>
        </p:nvSpPr>
        <p:spPr>
          <a:xfrm>
            <a:off x="2394064" y="4676906"/>
            <a:ext cx="5843847" cy="369332"/>
          </a:xfrm>
          <a:prstGeom prst="rect">
            <a:avLst/>
          </a:prstGeom>
        </p:spPr>
        <p:txBody>
          <a:bodyPr wrap="square">
            <a:spAutoFit/>
          </a:bodyPr>
          <a:lstStyle/>
          <a:p>
            <a:r>
              <a:rPr lang="fr-FR" dirty="0">
                <a:hlinkClick r:id="rId3"/>
              </a:rPr>
              <a:t>https://cloud.ibm.com/unifiedsupport/supportcenter</a:t>
            </a:r>
            <a:endParaRPr lang="en-US" dirty="0"/>
          </a:p>
        </p:txBody>
      </p:sp>
    </p:spTree>
    <p:extLst>
      <p:ext uri="{BB962C8B-B14F-4D97-AF65-F5344CB8AC3E}">
        <p14:creationId xmlns:p14="http://schemas.microsoft.com/office/powerpoint/2010/main" val="1581474907"/>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99C429-900E-9240-8B2A-CB62EBEBADC2}"/>
              </a:ext>
            </a:extLst>
          </p:cNvPr>
          <p:cNvSpPr>
            <a:spLocks noGrp="1"/>
          </p:cNvSpPr>
          <p:nvPr>
            <p:ph type="sldNum" sz="quarter" idx="4"/>
          </p:nvPr>
        </p:nvSpPr>
        <p:spPr/>
        <p:txBody>
          <a:bodyPr/>
          <a:lstStyle/>
          <a:p>
            <a:fld id="{D0BE6F14-FF48-0F4F-A8AA-2E3F25371E4A}" type="slidenum">
              <a:rPr lang="en-US" smtClean="0"/>
              <a:pPr/>
              <a:t>42</a:t>
            </a:fld>
            <a:endParaRPr lang="en-US"/>
          </a:p>
        </p:txBody>
      </p:sp>
      <p:sp>
        <p:nvSpPr>
          <p:cNvPr id="3" name="Footer Placeholder 2">
            <a:extLst>
              <a:ext uri="{FF2B5EF4-FFF2-40B4-BE49-F238E27FC236}">
                <a16:creationId xmlns:a16="http://schemas.microsoft.com/office/drawing/2014/main" id="{1D1F88F2-94FE-6645-9BAF-9F22F43DC07B}"/>
              </a:ext>
            </a:extLst>
          </p:cNvPr>
          <p:cNvSpPr>
            <a:spLocks noGrp="1"/>
          </p:cNvSpPr>
          <p:nvPr>
            <p:ph type="ftr" sz="quarter" idx="3"/>
          </p:nvPr>
        </p:nvSpPr>
        <p:spPr/>
        <p:txBody>
          <a:bodyPr/>
          <a:lstStyle/>
          <a:p>
            <a:r>
              <a:rPr lang="de-DE"/>
              <a:t>IBM Cloud / © 2020 IBM Corporation</a:t>
            </a:r>
            <a:endParaRPr lang="en-US" dirty="0"/>
          </a:p>
        </p:txBody>
      </p:sp>
      <p:sp>
        <p:nvSpPr>
          <p:cNvPr id="4" name="Title 3">
            <a:extLst>
              <a:ext uri="{FF2B5EF4-FFF2-40B4-BE49-F238E27FC236}">
                <a16:creationId xmlns:a16="http://schemas.microsoft.com/office/drawing/2014/main" id="{F7E45033-5B17-6E43-8E13-E698A6402087}"/>
              </a:ext>
            </a:extLst>
          </p:cNvPr>
          <p:cNvSpPr>
            <a:spLocks noGrp="1"/>
          </p:cNvSpPr>
          <p:nvPr>
            <p:ph type="title"/>
          </p:nvPr>
        </p:nvSpPr>
        <p:spPr/>
        <p:txBody>
          <a:bodyPr>
            <a:normAutofit fontScale="90000"/>
          </a:bodyPr>
          <a:lstStyle/>
          <a:p>
            <a:r>
              <a:rPr lang="en-US" dirty="0"/>
              <a:t>Create a New Case</a:t>
            </a:r>
          </a:p>
        </p:txBody>
      </p:sp>
      <p:pic>
        <p:nvPicPr>
          <p:cNvPr id="5" name="Picture 4">
            <a:extLst>
              <a:ext uri="{FF2B5EF4-FFF2-40B4-BE49-F238E27FC236}">
                <a16:creationId xmlns:a16="http://schemas.microsoft.com/office/drawing/2014/main" id="{BD4A011F-A824-3742-AA32-BDF8D48382B6}"/>
              </a:ext>
            </a:extLst>
          </p:cNvPr>
          <p:cNvPicPr>
            <a:picLocks noChangeAspect="1"/>
          </p:cNvPicPr>
          <p:nvPr/>
        </p:nvPicPr>
        <p:blipFill>
          <a:blip r:embed="rId2"/>
          <a:stretch>
            <a:fillRect/>
          </a:stretch>
        </p:blipFill>
        <p:spPr>
          <a:xfrm>
            <a:off x="723207" y="755408"/>
            <a:ext cx="7697585" cy="3908494"/>
          </a:xfrm>
          <a:prstGeom prst="rect">
            <a:avLst/>
          </a:prstGeom>
        </p:spPr>
      </p:pic>
      <p:sp>
        <p:nvSpPr>
          <p:cNvPr id="6" name="Pentagon 5">
            <a:extLst>
              <a:ext uri="{FF2B5EF4-FFF2-40B4-BE49-F238E27FC236}">
                <a16:creationId xmlns:a16="http://schemas.microsoft.com/office/drawing/2014/main" id="{A11A92FD-995D-6242-AB93-6DB648E13B39}"/>
              </a:ext>
            </a:extLst>
          </p:cNvPr>
          <p:cNvSpPr/>
          <p:nvPr/>
        </p:nvSpPr>
        <p:spPr>
          <a:xfrm>
            <a:off x="6377108" y="2389467"/>
            <a:ext cx="679151" cy="369328"/>
          </a:xfrm>
          <a:prstGeom prst="homePlate">
            <a:avLst/>
          </a:prstGeom>
          <a:solidFill>
            <a:srgbClr val="FFC000"/>
          </a:solidFill>
          <a:ln w="25400" cap="flat">
            <a:solidFill>
              <a:srgbClr val="FFC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b="1" dirty="0">
                <a:solidFill>
                  <a:schemeClr val="accent4"/>
                </a:solidFill>
                <a:latin typeface="+mj-lt"/>
                <a:ea typeface="+mj-ea"/>
                <a:cs typeface="+mj-cs"/>
                <a:sym typeface="Calibri"/>
              </a:rPr>
              <a:t>1</a:t>
            </a:r>
            <a:endParaRPr kumimoji="0" lang="en-US" sz="1800" b="1" i="0" u="none" strike="noStrike" cap="none" spc="0" normalizeH="0" baseline="0" dirty="0">
              <a:ln>
                <a:noFill/>
              </a:ln>
              <a:solidFill>
                <a:schemeClr val="accent4"/>
              </a:solidFill>
              <a:effectLst/>
              <a:uFillTx/>
              <a:latin typeface="+mj-lt"/>
              <a:ea typeface="+mj-ea"/>
              <a:cs typeface="+mj-cs"/>
              <a:sym typeface="Calibri"/>
            </a:endParaRPr>
          </a:p>
        </p:txBody>
      </p:sp>
    </p:spTree>
    <p:extLst>
      <p:ext uri="{BB962C8B-B14F-4D97-AF65-F5344CB8AC3E}">
        <p14:creationId xmlns:p14="http://schemas.microsoft.com/office/powerpoint/2010/main" val="936363206"/>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1F60B0-68F2-AC45-BA09-71DDCDB33CB7}"/>
              </a:ext>
            </a:extLst>
          </p:cNvPr>
          <p:cNvSpPr>
            <a:spLocks noGrp="1"/>
          </p:cNvSpPr>
          <p:nvPr>
            <p:ph type="sldNum" sz="quarter" idx="4"/>
          </p:nvPr>
        </p:nvSpPr>
        <p:spPr/>
        <p:txBody>
          <a:bodyPr/>
          <a:lstStyle/>
          <a:p>
            <a:fld id="{D0BE6F14-FF48-0F4F-A8AA-2E3F25371E4A}" type="slidenum">
              <a:rPr lang="en-US" smtClean="0"/>
              <a:pPr/>
              <a:t>43</a:t>
            </a:fld>
            <a:endParaRPr lang="en-US"/>
          </a:p>
        </p:txBody>
      </p:sp>
      <p:sp>
        <p:nvSpPr>
          <p:cNvPr id="3" name="Footer Placeholder 2">
            <a:extLst>
              <a:ext uri="{FF2B5EF4-FFF2-40B4-BE49-F238E27FC236}">
                <a16:creationId xmlns:a16="http://schemas.microsoft.com/office/drawing/2014/main" id="{57ACC52C-4598-9A45-9BCE-A67938DC18FE}"/>
              </a:ext>
            </a:extLst>
          </p:cNvPr>
          <p:cNvSpPr>
            <a:spLocks noGrp="1"/>
          </p:cNvSpPr>
          <p:nvPr>
            <p:ph type="ftr" sz="quarter" idx="3"/>
          </p:nvPr>
        </p:nvSpPr>
        <p:spPr/>
        <p:txBody>
          <a:bodyPr/>
          <a:lstStyle/>
          <a:p>
            <a:r>
              <a:rPr lang="de-DE"/>
              <a:t>IBM Cloud / © 2020 IBM Corporation</a:t>
            </a:r>
            <a:endParaRPr lang="en-US" dirty="0"/>
          </a:p>
        </p:txBody>
      </p:sp>
      <p:sp>
        <p:nvSpPr>
          <p:cNvPr id="4" name="Title 3">
            <a:extLst>
              <a:ext uri="{FF2B5EF4-FFF2-40B4-BE49-F238E27FC236}">
                <a16:creationId xmlns:a16="http://schemas.microsoft.com/office/drawing/2014/main" id="{1B2D43F7-10E1-A64A-AFE4-C6E5A1EB40A9}"/>
              </a:ext>
            </a:extLst>
          </p:cNvPr>
          <p:cNvSpPr>
            <a:spLocks noGrp="1"/>
          </p:cNvSpPr>
          <p:nvPr>
            <p:ph type="title"/>
          </p:nvPr>
        </p:nvSpPr>
        <p:spPr/>
        <p:txBody>
          <a:bodyPr>
            <a:normAutofit fontScale="90000"/>
          </a:bodyPr>
          <a:lstStyle/>
          <a:p>
            <a:r>
              <a:rPr lang="en-US" dirty="0"/>
              <a:t>Select the type of case</a:t>
            </a:r>
          </a:p>
        </p:txBody>
      </p:sp>
      <p:pic>
        <p:nvPicPr>
          <p:cNvPr id="5" name="Picture 4">
            <a:extLst>
              <a:ext uri="{FF2B5EF4-FFF2-40B4-BE49-F238E27FC236}">
                <a16:creationId xmlns:a16="http://schemas.microsoft.com/office/drawing/2014/main" id="{351CBB56-5162-B246-B771-9041641F07D7}"/>
              </a:ext>
            </a:extLst>
          </p:cNvPr>
          <p:cNvPicPr>
            <a:picLocks noChangeAspect="1"/>
          </p:cNvPicPr>
          <p:nvPr/>
        </p:nvPicPr>
        <p:blipFill>
          <a:blip r:embed="rId2"/>
          <a:stretch>
            <a:fillRect/>
          </a:stretch>
        </p:blipFill>
        <p:spPr>
          <a:xfrm>
            <a:off x="1591531" y="702845"/>
            <a:ext cx="6923819" cy="4254740"/>
          </a:xfrm>
          <a:prstGeom prst="rect">
            <a:avLst/>
          </a:prstGeom>
        </p:spPr>
      </p:pic>
    </p:spTree>
    <p:extLst>
      <p:ext uri="{BB962C8B-B14F-4D97-AF65-F5344CB8AC3E}">
        <p14:creationId xmlns:p14="http://schemas.microsoft.com/office/powerpoint/2010/main" val="4082852467"/>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747005-7374-9247-9B94-F58486535197}"/>
              </a:ext>
            </a:extLst>
          </p:cNvPr>
          <p:cNvSpPr>
            <a:spLocks noGrp="1"/>
          </p:cNvSpPr>
          <p:nvPr>
            <p:ph type="body" sz="quarter" idx="13"/>
          </p:nvPr>
        </p:nvSpPr>
        <p:spPr>
          <a:xfrm>
            <a:off x="674595" y="1543191"/>
            <a:ext cx="8021170" cy="1352279"/>
          </a:xfrm>
        </p:spPr>
        <p:txBody>
          <a:bodyPr/>
          <a:lstStyle/>
          <a:p>
            <a:r>
              <a:rPr lang="en-US" sz="4800" dirty="0"/>
              <a:t>9. Enable VRF Virtual</a:t>
            </a:r>
            <a:br>
              <a:rPr lang="en-US" sz="4800" dirty="0"/>
            </a:br>
            <a:r>
              <a:rPr lang="en-US" sz="4800" dirty="0"/>
              <a:t>	Routing and Forwarding</a:t>
            </a:r>
            <a:br>
              <a:rPr lang="en-US" sz="4800" dirty="0"/>
            </a:br>
            <a:r>
              <a:rPr lang="en-US" sz="4800" dirty="0"/>
              <a:t>	(VRF)</a:t>
            </a:r>
            <a:br>
              <a:rPr lang="en-US" sz="4800" dirty="0"/>
            </a:br>
            <a:endParaRPr lang="en-US" sz="4800" b="0" dirty="0"/>
          </a:p>
        </p:txBody>
      </p:sp>
    </p:spTree>
    <p:extLst>
      <p:ext uri="{BB962C8B-B14F-4D97-AF65-F5344CB8AC3E}">
        <p14:creationId xmlns:p14="http://schemas.microsoft.com/office/powerpoint/2010/main" val="1661409197"/>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480EE0-ED01-B445-87C1-AB1C3816287E}"/>
              </a:ext>
            </a:extLst>
          </p:cNvPr>
          <p:cNvSpPr>
            <a:spLocks noGrp="1"/>
          </p:cNvSpPr>
          <p:nvPr>
            <p:ph type="sldNum" sz="quarter" idx="4"/>
          </p:nvPr>
        </p:nvSpPr>
        <p:spPr/>
        <p:txBody>
          <a:bodyPr/>
          <a:lstStyle/>
          <a:p>
            <a:fld id="{D0BE6F14-FF48-0F4F-A8AA-2E3F25371E4A}" type="slidenum">
              <a:rPr lang="en-US" smtClean="0"/>
              <a:pPr/>
              <a:t>45</a:t>
            </a:fld>
            <a:endParaRPr lang="en-US"/>
          </a:p>
        </p:txBody>
      </p:sp>
      <p:sp>
        <p:nvSpPr>
          <p:cNvPr id="3" name="Footer Placeholder 2">
            <a:extLst>
              <a:ext uri="{FF2B5EF4-FFF2-40B4-BE49-F238E27FC236}">
                <a16:creationId xmlns:a16="http://schemas.microsoft.com/office/drawing/2014/main" id="{757130DF-03B4-DD46-BB45-B908521A343B}"/>
              </a:ext>
            </a:extLst>
          </p:cNvPr>
          <p:cNvSpPr>
            <a:spLocks noGrp="1"/>
          </p:cNvSpPr>
          <p:nvPr>
            <p:ph type="ftr" sz="quarter" idx="3"/>
          </p:nvPr>
        </p:nvSpPr>
        <p:spPr/>
        <p:txBody>
          <a:bodyPr/>
          <a:lstStyle/>
          <a:p>
            <a:r>
              <a:rPr lang="de-DE"/>
              <a:t>IBM Cloud / © 2020 IBM Corporation</a:t>
            </a:r>
            <a:endParaRPr lang="en-US" dirty="0"/>
          </a:p>
        </p:txBody>
      </p:sp>
      <p:sp>
        <p:nvSpPr>
          <p:cNvPr id="4" name="Title 3">
            <a:extLst>
              <a:ext uri="{FF2B5EF4-FFF2-40B4-BE49-F238E27FC236}">
                <a16:creationId xmlns:a16="http://schemas.microsoft.com/office/drawing/2014/main" id="{725AF8A9-2897-424C-97AC-49FC3D5D377D}"/>
              </a:ext>
            </a:extLst>
          </p:cNvPr>
          <p:cNvSpPr>
            <a:spLocks noGrp="1"/>
          </p:cNvSpPr>
          <p:nvPr>
            <p:ph type="title"/>
          </p:nvPr>
        </p:nvSpPr>
        <p:spPr/>
        <p:txBody>
          <a:bodyPr>
            <a:normAutofit fontScale="90000"/>
          </a:bodyPr>
          <a:lstStyle/>
          <a:p>
            <a:r>
              <a:rPr lang="en-US" dirty="0"/>
              <a:t>Make sure VRF is turned on to user private Service Endpoint</a:t>
            </a:r>
          </a:p>
        </p:txBody>
      </p:sp>
      <p:pic>
        <p:nvPicPr>
          <p:cNvPr id="5" name="Picture 4">
            <a:extLst>
              <a:ext uri="{FF2B5EF4-FFF2-40B4-BE49-F238E27FC236}">
                <a16:creationId xmlns:a16="http://schemas.microsoft.com/office/drawing/2014/main" id="{30D5F8DA-3F95-8241-AC75-4EA871A8A7F3}"/>
              </a:ext>
            </a:extLst>
          </p:cNvPr>
          <p:cNvPicPr>
            <a:picLocks noChangeAspect="1"/>
          </p:cNvPicPr>
          <p:nvPr/>
        </p:nvPicPr>
        <p:blipFill>
          <a:blip r:embed="rId2"/>
          <a:stretch>
            <a:fillRect/>
          </a:stretch>
        </p:blipFill>
        <p:spPr>
          <a:xfrm>
            <a:off x="682020" y="786344"/>
            <a:ext cx="7971530" cy="3852906"/>
          </a:xfrm>
          <a:prstGeom prst="rect">
            <a:avLst/>
          </a:prstGeom>
        </p:spPr>
      </p:pic>
      <p:sp>
        <p:nvSpPr>
          <p:cNvPr id="6" name="Pentagon 5">
            <a:extLst>
              <a:ext uri="{FF2B5EF4-FFF2-40B4-BE49-F238E27FC236}">
                <a16:creationId xmlns:a16="http://schemas.microsoft.com/office/drawing/2014/main" id="{3FF10196-FD79-3E40-9675-4F805160BD0C}"/>
              </a:ext>
            </a:extLst>
          </p:cNvPr>
          <p:cNvSpPr/>
          <p:nvPr/>
        </p:nvSpPr>
        <p:spPr>
          <a:xfrm>
            <a:off x="2869" y="3992591"/>
            <a:ext cx="679151" cy="369328"/>
          </a:xfrm>
          <a:prstGeom prst="homePlate">
            <a:avLst/>
          </a:prstGeom>
          <a:solidFill>
            <a:srgbClr val="FFC000"/>
          </a:solidFill>
          <a:ln w="25400" cap="flat">
            <a:solidFill>
              <a:srgbClr val="FFC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chemeClr val="accent4"/>
                </a:solidFill>
                <a:effectLst/>
                <a:uFillTx/>
                <a:latin typeface="+mj-lt"/>
                <a:ea typeface="+mj-ea"/>
                <a:cs typeface="+mj-cs"/>
                <a:sym typeface="Calibri"/>
              </a:rPr>
              <a:t>2</a:t>
            </a:r>
          </a:p>
        </p:txBody>
      </p:sp>
      <p:sp>
        <p:nvSpPr>
          <p:cNvPr id="8" name="Pentagon 7">
            <a:extLst>
              <a:ext uri="{FF2B5EF4-FFF2-40B4-BE49-F238E27FC236}">
                <a16:creationId xmlns:a16="http://schemas.microsoft.com/office/drawing/2014/main" id="{0B48E909-B050-FB46-B09D-5269A283A142}"/>
              </a:ext>
            </a:extLst>
          </p:cNvPr>
          <p:cNvSpPr/>
          <p:nvPr/>
        </p:nvSpPr>
        <p:spPr>
          <a:xfrm rot="10800000" flipV="1">
            <a:off x="8595361" y="1591445"/>
            <a:ext cx="548639" cy="369328"/>
          </a:xfrm>
          <a:prstGeom prst="homePlate">
            <a:avLst/>
          </a:prstGeom>
          <a:solidFill>
            <a:srgbClr val="FFC000"/>
          </a:solidFill>
          <a:ln w="25400" cap="flat">
            <a:solidFill>
              <a:srgbClr val="FFC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chemeClr val="accent4"/>
                </a:solidFill>
                <a:effectLst/>
                <a:uFillTx/>
                <a:latin typeface="+mj-lt"/>
                <a:ea typeface="+mj-ea"/>
                <a:cs typeface="+mj-cs"/>
                <a:sym typeface="Calibri"/>
              </a:rPr>
              <a:t>1</a:t>
            </a:r>
          </a:p>
        </p:txBody>
      </p:sp>
      <p:sp>
        <p:nvSpPr>
          <p:cNvPr id="9" name="Pentagon 8">
            <a:extLst>
              <a:ext uri="{FF2B5EF4-FFF2-40B4-BE49-F238E27FC236}">
                <a16:creationId xmlns:a16="http://schemas.microsoft.com/office/drawing/2014/main" id="{76090B7C-F09B-B448-AA44-1C81607CABB4}"/>
              </a:ext>
            </a:extLst>
          </p:cNvPr>
          <p:cNvSpPr/>
          <p:nvPr/>
        </p:nvSpPr>
        <p:spPr>
          <a:xfrm>
            <a:off x="1984069" y="1326977"/>
            <a:ext cx="679151" cy="369328"/>
          </a:xfrm>
          <a:prstGeom prst="homePlate">
            <a:avLst/>
          </a:prstGeom>
          <a:solidFill>
            <a:srgbClr val="FFC000"/>
          </a:solidFill>
          <a:ln w="25400" cap="flat">
            <a:solidFill>
              <a:srgbClr val="FFC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b="1" dirty="0">
                <a:solidFill>
                  <a:schemeClr val="accent4"/>
                </a:solidFill>
                <a:latin typeface="+mj-lt"/>
                <a:ea typeface="+mj-ea"/>
                <a:cs typeface="+mj-cs"/>
                <a:sym typeface="Calibri"/>
              </a:rPr>
              <a:t>3</a:t>
            </a:r>
            <a:endParaRPr kumimoji="0" lang="en-US" sz="1800" b="1" i="0" u="none" strike="noStrike" cap="none" spc="0" normalizeH="0" baseline="0" dirty="0">
              <a:ln>
                <a:noFill/>
              </a:ln>
              <a:solidFill>
                <a:schemeClr val="accent4"/>
              </a:solidFill>
              <a:effectLst/>
              <a:uFillTx/>
              <a:latin typeface="+mj-lt"/>
              <a:ea typeface="+mj-ea"/>
              <a:cs typeface="+mj-cs"/>
              <a:sym typeface="Calibri"/>
            </a:endParaRPr>
          </a:p>
        </p:txBody>
      </p:sp>
      <p:sp>
        <p:nvSpPr>
          <p:cNvPr id="10" name="Pentagon 9">
            <a:extLst>
              <a:ext uri="{FF2B5EF4-FFF2-40B4-BE49-F238E27FC236}">
                <a16:creationId xmlns:a16="http://schemas.microsoft.com/office/drawing/2014/main" id="{0EB7F48F-B2A2-164D-AE95-BEECB59D8BDC}"/>
              </a:ext>
            </a:extLst>
          </p:cNvPr>
          <p:cNvSpPr/>
          <p:nvPr/>
        </p:nvSpPr>
        <p:spPr>
          <a:xfrm>
            <a:off x="1984306" y="3082630"/>
            <a:ext cx="679151" cy="369328"/>
          </a:xfrm>
          <a:prstGeom prst="homePlate">
            <a:avLst/>
          </a:prstGeom>
          <a:solidFill>
            <a:srgbClr val="FFC000"/>
          </a:solidFill>
          <a:ln w="25400" cap="flat">
            <a:solidFill>
              <a:srgbClr val="FFC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chemeClr val="accent4"/>
                </a:solidFill>
                <a:effectLst/>
                <a:uFillTx/>
                <a:latin typeface="+mj-lt"/>
                <a:ea typeface="+mj-ea"/>
                <a:cs typeface="+mj-cs"/>
                <a:sym typeface="Calibri"/>
              </a:rPr>
              <a:t>4</a:t>
            </a:r>
          </a:p>
        </p:txBody>
      </p:sp>
      <p:sp>
        <p:nvSpPr>
          <p:cNvPr id="7" name="Rectangle 6">
            <a:extLst>
              <a:ext uri="{FF2B5EF4-FFF2-40B4-BE49-F238E27FC236}">
                <a16:creationId xmlns:a16="http://schemas.microsoft.com/office/drawing/2014/main" id="{5B6220B7-CE35-954E-B2F3-0FBFC830EB1A}"/>
              </a:ext>
            </a:extLst>
          </p:cNvPr>
          <p:cNvSpPr/>
          <p:nvPr/>
        </p:nvSpPr>
        <p:spPr>
          <a:xfrm>
            <a:off x="3604658" y="4641814"/>
            <a:ext cx="4095993" cy="369332"/>
          </a:xfrm>
          <a:prstGeom prst="rect">
            <a:avLst/>
          </a:prstGeom>
        </p:spPr>
        <p:txBody>
          <a:bodyPr wrap="none">
            <a:spAutoFit/>
          </a:bodyPr>
          <a:lstStyle/>
          <a:p>
            <a:r>
              <a:rPr lang="fr-FR" dirty="0">
                <a:hlinkClick r:id="rId3"/>
              </a:rPr>
              <a:t>https://cloud.ibm.com/account/settings</a:t>
            </a:r>
            <a:endParaRPr lang="en-US" dirty="0"/>
          </a:p>
        </p:txBody>
      </p:sp>
    </p:spTree>
    <p:extLst>
      <p:ext uri="{BB962C8B-B14F-4D97-AF65-F5344CB8AC3E}">
        <p14:creationId xmlns:p14="http://schemas.microsoft.com/office/powerpoint/2010/main" val="1035849500"/>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747005-7374-9247-9B94-F58486535197}"/>
              </a:ext>
            </a:extLst>
          </p:cNvPr>
          <p:cNvSpPr>
            <a:spLocks noGrp="1"/>
          </p:cNvSpPr>
          <p:nvPr>
            <p:ph type="body" sz="quarter" idx="13"/>
          </p:nvPr>
        </p:nvSpPr>
        <p:spPr>
          <a:xfrm>
            <a:off x="674595" y="1543191"/>
            <a:ext cx="8203398" cy="1352279"/>
          </a:xfrm>
        </p:spPr>
        <p:txBody>
          <a:bodyPr/>
          <a:lstStyle/>
          <a:p>
            <a:r>
              <a:rPr lang="en-US" sz="4800" dirty="0"/>
              <a:t>10. Connect with IBM Cloud</a:t>
            </a:r>
            <a:br>
              <a:rPr lang="en-US" sz="4800" dirty="0"/>
            </a:br>
            <a:r>
              <a:rPr lang="en-US" sz="4800" dirty="0"/>
              <a:t>	  CLI Command Line</a:t>
            </a:r>
          </a:p>
        </p:txBody>
      </p:sp>
    </p:spTree>
    <p:extLst>
      <p:ext uri="{BB962C8B-B14F-4D97-AF65-F5344CB8AC3E}">
        <p14:creationId xmlns:p14="http://schemas.microsoft.com/office/powerpoint/2010/main" val="3713721425"/>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DE5EFF-F613-8F4E-B96B-377E9B932CC0}"/>
              </a:ext>
            </a:extLst>
          </p:cNvPr>
          <p:cNvSpPr>
            <a:spLocks noGrp="1"/>
          </p:cNvSpPr>
          <p:nvPr>
            <p:ph type="body" sz="quarter" idx="13"/>
          </p:nvPr>
        </p:nvSpPr>
        <p:spPr/>
        <p:txBody>
          <a:bodyPr/>
          <a:lstStyle/>
          <a:p>
            <a:r>
              <a:rPr lang="en-US" dirty="0"/>
              <a:t>Use the hosted Cloud Shell</a:t>
            </a:r>
          </a:p>
        </p:txBody>
      </p:sp>
      <p:sp>
        <p:nvSpPr>
          <p:cNvPr id="3" name="Slide Number Placeholder 2">
            <a:extLst>
              <a:ext uri="{FF2B5EF4-FFF2-40B4-BE49-F238E27FC236}">
                <a16:creationId xmlns:a16="http://schemas.microsoft.com/office/drawing/2014/main" id="{CF3D0A52-E2E9-C746-BC35-2899C1B24E4B}"/>
              </a:ext>
            </a:extLst>
          </p:cNvPr>
          <p:cNvSpPr>
            <a:spLocks noGrp="1"/>
          </p:cNvSpPr>
          <p:nvPr>
            <p:ph type="sldNum" sz="quarter" idx="4"/>
          </p:nvPr>
        </p:nvSpPr>
        <p:spPr/>
        <p:txBody>
          <a:bodyPr/>
          <a:lstStyle/>
          <a:p>
            <a:fld id="{D0BE6F14-FF48-0F4F-A8AA-2E3F25371E4A}" type="slidenum">
              <a:rPr lang="en-US" smtClean="0"/>
              <a:pPr/>
              <a:t>47</a:t>
            </a:fld>
            <a:endParaRPr lang="en-US"/>
          </a:p>
        </p:txBody>
      </p:sp>
      <p:sp>
        <p:nvSpPr>
          <p:cNvPr id="4" name="Footer Placeholder 3">
            <a:extLst>
              <a:ext uri="{FF2B5EF4-FFF2-40B4-BE49-F238E27FC236}">
                <a16:creationId xmlns:a16="http://schemas.microsoft.com/office/drawing/2014/main" id="{4D0E49F7-DF7F-C144-8EB4-E013A690D59D}"/>
              </a:ext>
            </a:extLst>
          </p:cNvPr>
          <p:cNvSpPr>
            <a:spLocks noGrp="1"/>
          </p:cNvSpPr>
          <p:nvPr>
            <p:ph type="ftr" sz="quarter" idx="3"/>
          </p:nvPr>
        </p:nvSpPr>
        <p:spPr/>
        <p:txBody>
          <a:bodyPr/>
          <a:lstStyle/>
          <a:p>
            <a:r>
              <a:rPr lang="de-DE"/>
              <a:t>IBM Cloud / © 2019 IBM Corporation</a:t>
            </a:r>
            <a:endParaRPr lang="en-US" dirty="0"/>
          </a:p>
        </p:txBody>
      </p:sp>
      <p:sp>
        <p:nvSpPr>
          <p:cNvPr id="5" name="Rectangle 4">
            <a:hlinkClick r:id="rId2"/>
            <a:extLst>
              <a:ext uri="{FF2B5EF4-FFF2-40B4-BE49-F238E27FC236}">
                <a16:creationId xmlns:a16="http://schemas.microsoft.com/office/drawing/2014/main" id="{E37019BD-D15A-B044-89AC-9B17F479CB9B}"/>
              </a:ext>
            </a:extLst>
          </p:cNvPr>
          <p:cNvSpPr/>
          <p:nvPr/>
        </p:nvSpPr>
        <p:spPr>
          <a:xfrm>
            <a:off x="2335983" y="4653790"/>
            <a:ext cx="6400800" cy="369332"/>
          </a:xfrm>
          <a:prstGeom prst="rect">
            <a:avLst/>
          </a:prstGeom>
        </p:spPr>
        <p:txBody>
          <a:bodyPr wrap="square">
            <a:spAutoFit/>
          </a:bodyPr>
          <a:lstStyle/>
          <a:p>
            <a:r>
              <a:rPr lang="fr-FR" dirty="0">
                <a:hlinkClick r:id="rId3"/>
              </a:rPr>
              <a:t>https://cloud.ibm.com/shell</a:t>
            </a:r>
            <a:endParaRPr lang="en-US" dirty="0"/>
          </a:p>
        </p:txBody>
      </p:sp>
      <p:pic>
        <p:nvPicPr>
          <p:cNvPr id="9" name="Picture 8">
            <a:extLst>
              <a:ext uri="{FF2B5EF4-FFF2-40B4-BE49-F238E27FC236}">
                <a16:creationId xmlns:a16="http://schemas.microsoft.com/office/drawing/2014/main" id="{4FA8D54D-6EE8-4F42-BAF3-555154DBCC23}"/>
              </a:ext>
            </a:extLst>
          </p:cNvPr>
          <p:cNvPicPr>
            <a:picLocks noChangeAspect="1"/>
          </p:cNvPicPr>
          <p:nvPr/>
        </p:nvPicPr>
        <p:blipFill>
          <a:blip r:embed="rId4"/>
          <a:stretch>
            <a:fillRect/>
          </a:stretch>
        </p:blipFill>
        <p:spPr>
          <a:xfrm>
            <a:off x="753036" y="717542"/>
            <a:ext cx="7448499" cy="3811537"/>
          </a:xfrm>
          <a:prstGeom prst="rect">
            <a:avLst/>
          </a:prstGeom>
        </p:spPr>
      </p:pic>
      <p:cxnSp>
        <p:nvCxnSpPr>
          <p:cNvPr id="11" name="Straight Arrow Connector 10">
            <a:extLst>
              <a:ext uri="{FF2B5EF4-FFF2-40B4-BE49-F238E27FC236}">
                <a16:creationId xmlns:a16="http://schemas.microsoft.com/office/drawing/2014/main" id="{B24A5B9A-D8A3-4848-92CE-4D69E51BDE90}"/>
              </a:ext>
            </a:extLst>
          </p:cNvPr>
          <p:cNvCxnSpPr>
            <a:cxnSpLocks/>
          </p:cNvCxnSpPr>
          <p:nvPr/>
        </p:nvCxnSpPr>
        <p:spPr>
          <a:xfrm>
            <a:off x="3892924" y="1176618"/>
            <a:ext cx="726141" cy="0"/>
          </a:xfrm>
          <a:prstGeom prst="straightConnector1">
            <a:avLst/>
          </a:prstGeom>
          <a:noFill/>
          <a:ln w="25400" cap="flat">
            <a:solidFill>
              <a:srgbClr val="FFC000"/>
            </a:solidFill>
            <a:prstDash val="solid"/>
            <a:round/>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792139234"/>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DE5EFF-F613-8F4E-B96B-377E9B932CC0}"/>
              </a:ext>
            </a:extLst>
          </p:cNvPr>
          <p:cNvSpPr>
            <a:spLocks noGrp="1"/>
          </p:cNvSpPr>
          <p:nvPr>
            <p:ph type="body" sz="quarter" idx="13"/>
          </p:nvPr>
        </p:nvSpPr>
        <p:spPr/>
        <p:txBody>
          <a:bodyPr/>
          <a:lstStyle/>
          <a:p>
            <a:r>
              <a:rPr lang="en-US" dirty="0"/>
              <a:t>Install the IBM Cloud CLI</a:t>
            </a:r>
          </a:p>
        </p:txBody>
      </p:sp>
      <p:sp>
        <p:nvSpPr>
          <p:cNvPr id="3" name="Slide Number Placeholder 2">
            <a:extLst>
              <a:ext uri="{FF2B5EF4-FFF2-40B4-BE49-F238E27FC236}">
                <a16:creationId xmlns:a16="http://schemas.microsoft.com/office/drawing/2014/main" id="{CF3D0A52-E2E9-C746-BC35-2899C1B24E4B}"/>
              </a:ext>
            </a:extLst>
          </p:cNvPr>
          <p:cNvSpPr>
            <a:spLocks noGrp="1"/>
          </p:cNvSpPr>
          <p:nvPr>
            <p:ph type="sldNum" sz="quarter" idx="4"/>
          </p:nvPr>
        </p:nvSpPr>
        <p:spPr/>
        <p:txBody>
          <a:bodyPr/>
          <a:lstStyle/>
          <a:p>
            <a:fld id="{D0BE6F14-FF48-0F4F-A8AA-2E3F25371E4A}" type="slidenum">
              <a:rPr lang="en-US" smtClean="0"/>
              <a:pPr/>
              <a:t>48</a:t>
            </a:fld>
            <a:endParaRPr lang="en-US"/>
          </a:p>
        </p:txBody>
      </p:sp>
      <p:sp>
        <p:nvSpPr>
          <p:cNvPr id="4" name="Footer Placeholder 3">
            <a:extLst>
              <a:ext uri="{FF2B5EF4-FFF2-40B4-BE49-F238E27FC236}">
                <a16:creationId xmlns:a16="http://schemas.microsoft.com/office/drawing/2014/main" id="{4D0E49F7-DF7F-C144-8EB4-E013A690D59D}"/>
              </a:ext>
            </a:extLst>
          </p:cNvPr>
          <p:cNvSpPr>
            <a:spLocks noGrp="1"/>
          </p:cNvSpPr>
          <p:nvPr>
            <p:ph type="ftr" sz="quarter" idx="3"/>
          </p:nvPr>
        </p:nvSpPr>
        <p:spPr/>
        <p:txBody>
          <a:bodyPr/>
          <a:lstStyle/>
          <a:p>
            <a:r>
              <a:rPr lang="de-DE"/>
              <a:t>IBM Cloud / © 2019 IBM Corporation</a:t>
            </a:r>
            <a:endParaRPr lang="en-US" dirty="0"/>
          </a:p>
        </p:txBody>
      </p:sp>
      <p:sp>
        <p:nvSpPr>
          <p:cNvPr id="5" name="Rectangle 4">
            <a:hlinkClick r:id="rId2"/>
            <a:extLst>
              <a:ext uri="{FF2B5EF4-FFF2-40B4-BE49-F238E27FC236}">
                <a16:creationId xmlns:a16="http://schemas.microsoft.com/office/drawing/2014/main" id="{E37019BD-D15A-B044-89AC-9B17F479CB9B}"/>
              </a:ext>
            </a:extLst>
          </p:cNvPr>
          <p:cNvSpPr/>
          <p:nvPr/>
        </p:nvSpPr>
        <p:spPr>
          <a:xfrm>
            <a:off x="2181341" y="4529079"/>
            <a:ext cx="6400800" cy="369332"/>
          </a:xfrm>
          <a:prstGeom prst="rect">
            <a:avLst/>
          </a:prstGeom>
        </p:spPr>
        <p:txBody>
          <a:bodyPr wrap="square">
            <a:spAutoFit/>
          </a:bodyPr>
          <a:lstStyle/>
          <a:p>
            <a:r>
              <a:rPr lang="fr-FR" dirty="0">
                <a:hlinkClick r:id="rId2"/>
              </a:rPr>
              <a:t>https://github.com/IBM-Cloud/ibm-cloud-cli-release/releases/</a:t>
            </a:r>
            <a:endParaRPr lang="en-US" dirty="0"/>
          </a:p>
        </p:txBody>
      </p:sp>
      <p:pic>
        <p:nvPicPr>
          <p:cNvPr id="7" name="Picture 6">
            <a:extLst>
              <a:ext uri="{FF2B5EF4-FFF2-40B4-BE49-F238E27FC236}">
                <a16:creationId xmlns:a16="http://schemas.microsoft.com/office/drawing/2014/main" id="{37120CCA-C409-9F41-A1E4-D300A7439FFF}"/>
              </a:ext>
            </a:extLst>
          </p:cNvPr>
          <p:cNvPicPr>
            <a:picLocks noChangeAspect="1"/>
          </p:cNvPicPr>
          <p:nvPr/>
        </p:nvPicPr>
        <p:blipFill>
          <a:blip r:embed="rId3"/>
          <a:stretch>
            <a:fillRect/>
          </a:stretch>
        </p:blipFill>
        <p:spPr>
          <a:xfrm>
            <a:off x="1011447" y="444700"/>
            <a:ext cx="6180113" cy="4381780"/>
          </a:xfrm>
          <a:prstGeom prst="rect">
            <a:avLst/>
          </a:prstGeom>
        </p:spPr>
      </p:pic>
    </p:spTree>
    <p:extLst>
      <p:ext uri="{BB962C8B-B14F-4D97-AF65-F5344CB8AC3E}">
        <p14:creationId xmlns:p14="http://schemas.microsoft.com/office/powerpoint/2010/main" val="556394087"/>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bject 8">
            <a:extLst>
              <a:ext uri="{FF2B5EF4-FFF2-40B4-BE49-F238E27FC236}">
                <a16:creationId xmlns:a16="http://schemas.microsoft.com/office/drawing/2014/main" id="{B9C257DF-7E65-A645-AF39-B816E0F6AEFF}"/>
              </a:ext>
            </a:extLst>
          </p:cNvPr>
          <p:cNvSpPr/>
          <p:nvPr/>
        </p:nvSpPr>
        <p:spPr>
          <a:xfrm>
            <a:off x="202650" y="1137034"/>
            <a:ext cx="2208112" cy="3575974"/>
          </a:xfrm>
          <a:prstGeom prst="roundRect">
            <a:avLst>
              <a:gd name="adj" fmla="val 6189"/>
            </a:avLst>
          </a:prstGeom>
          <a:solidFill>
            <a:srgbClr val="FFFFFF"/>
          </a:solidFill>
          <a:ln w="12700">
            <a:solidFill>
              <a:srgbClr val="646365"/>
            </a:solidFill>
          </a:ln>
        </p:spPr>
        <p:txBody>
          <a:bodyPr wrap="square" lIns="91187" tIns="0" rtlCol="0" anchor="t"/>
          <a:lstStyle/>
          <a:p>
            <a:endParaRPr lang="en-US" sz="899" dirty="0">
              <a:solidFill>
                <a:srgbClr val="646365"/>
              </a:solidFill>
              <a:latin typeface="Helvetica" pitchFamily="34" charset="0"/>
              <a:cs typeface="Helvetica" pitchFamily="34" charset="-120"/>
            </a:endParaRPr>
          </a:p>
        </p:txBody>
      </p:sp>
      <p:sp>
        <p:nvSpPr>
          <p:cNvPr id="2" name="Object 8">
            <a:extLst>
              <a:ext uri="{FF2B5EF4-FFF2-40B4-BE49-F238E27FC236}">
                <a16:creationId xmlns:a16="http://schemas.microsoft.com/office/drawing/2014/main" id="{91D4CB15-4441-2945-B664-BF51875E2DC9}"/>
              </a:ext>
            </a:extLst>
          </p:cNvPr>
          <p:cNvSpPr/>
          <p:nvPr/>
        </p:nvSpPr>
        <p:spPr>
          <a:xfrm>
            <a:off x="4708997" y="140898"/>
            <a:ext cx="4186769" cy="4886639"/>
          </a:xfrm>
          <a:prstGeom prst="roundRect">
            <a:avLst>
              <a:gd name="adj" fmla="val 3656"/>
            </a:avLst>
          </a:prstGeom>
          <a:solidFill>
            <a:schemeClr val="accent1">
              <a:lumMod val="20000"/>
              <a:lumOff val="80000"/>
            </a:schemeClr>
          </a:solidFill>
          <a:ln w="12700">
            <a:solidFill>
              <a:srgbClr val="646365"/>
            </a:solidFill>
          </a:ln>
        </p:spPr>
        <p:txBody>
          <a:bodyPr wrap="square" lIns="91187" tIns="0" rtlCol="0" anchor="t"/>
          <a:lstStyle/>
          <a:p>
            <a:r>
              <a:rPr lang="en-US" sz="1047" b="1" dirty="0">
                <a:solidFill>
                  <a:srgbClr val="646365"/>
                </a:solidFill>
                <a:latin typeface="IBM Plex Sans" panose="020B0503050203000203" pitchFamily="34" charset="77"/>
                <a:cs typeface="Helvetica" pitchFamily="34" charset="-120"/>
              </a:rPr>
              <a:t>IBM Cloud Account</a:t>
            </a:r>
            <a:endParaRPr lang="en-US" sz="899" b="1" dirty="0">
              <a:solidFill>
                <a:srgbClr val="646365"/>
              </a:solidFill>
              <a:latin typeface="IBM Plex Sans" panose="020B0503050203000203" pitchFamily="34" charset="77"/>
              <a:cs typeface="Helvetica" pitchFamily="34" charset="-120"/>
            </a:endParaRPr>
          </a:p>
        </p:txBody>
      </p:sp>
      <p:sp>
        <p:nvSpPr>
          <p:cNvPr id="29" name="Object 8">
            <a:extLst>
              <a:ext uri="{FF2B5EF4-FFF2-40B4-BE49-F238E27FC236}">
                <a16:creationId xmlns:a16="http://schemas.microsoft.com/office/drawing/2014/main" id="{A1F4F105-3BC9-9444-977A-13277F8220BA}"/>
              </a:ext>
            </a:extLst>
          </p:cNvPr>
          <p:cNvSpPr/>
          <p:nvPr/>
        </p:nvSpPr>
        <p:spPr>
          <a:xfrm>
            <a:off x="4890148" y="416285"/>
            <a:ext cx="3858656" cy="4475593"/>
          </a:xfrm>
          <a:prstGeom prst="roundRect">
            <a:avLst>
              <a:gd name="adj" fmla="val 3441"/>
            </a:avLst>
          </a:prstGeom>
          <a:solidFill>
            <a:srgbClr val="FFFFFF"/>
          </a:solidFill>
          <a:ln w="12700">
            <a:solidFill>
              <a:srgbClr val="646365"/>
            </a:solidFill>
          </a:ln>
        </p:spPr>
        <p:txBody>
          <a:bodyPr wrap="square" lIns="91187" tIns="0" rtlCol="0" anchor="t"/>
          <a:lstStyle/>
          <a:p>
            <a:r>
              <a:rPr lang="en-US" sz="1047" dirty="0">
                <a:solidFill>
                  <a:srgbClr val="646365"/>
                </a:solidFill>
                <a:latin typeface="IBM Plex Sans" panose="020B0503050203000203" pitchFamily="34" charset="77"/>
                <a:cs typeface="Helvetica" pitchFamily="34" charset="-120"/>
              </a:rPr>
              <a:t>Region</a:t>
            </a:r>
            <a:endParaRPr lang="en-US" sz="899" dirty="0">
              <a:solidFill>
                <a:srgbClr val="646365"/>
              </a:solidFill>
              <a:latin typeface="IBM Plex Sans" panose="020B0503050203000203" pitchFamily="34" charset="77"/>
              <a:cs typeface="Helvetica" pitchFamily="34" charset="-120"/>
            </a:endParaRPr>
          </a:p>
        </p:txBody>
      </p:sp>
      <p:sp>
        <p:nvSpPr>
          <p:cNvPr id="30" name="Object 8">
            <a:extLst>
              <a:ext uri="{FF2B5EF4-FFF2-40B4-BE49-F238E27FC236}">
                <a16:creationId xmlns:a16="http://schemas.microsoft.com/office/drawing/2014/main" id="{19806952-4915-474E-A4B0-DB55F18B960A}"/>
              </a:ext>
            </a:extLst>
          </p:cNvPr>
          <p:cNvSpPr/>
          <p:nvPr/>
        </p:nvSpPr>
        <p:spPr>
          <a:xfrm>
            <a:off x="5016869" y="3577403"/>
            <a:ext cx="3607103" cy="1190678"/>
          </a:xfrm>
          <a:prstGeom prst="roundRect">
            <a:avLst>
              <a:gd name="adj" fmla="val 6189"/>
            </a:avLst>
          </a:prstGeom>
          <a:solidFill>
            <a:schemeClr val="accent1">
              <a:lumMod val="20000"/>
              <a:lumOff val="80000"/>
            </a:schemeClr>
          </a:solidFill>
          <a:ln w="12700">
            <a:solidFill>
              <a:srgbClr val="646365"/>
            </a:solidFill>
          </a:ln>
        </p:spPr>
        <p:txBody>
          <a:bodyPr wrap="square" lIns="91187" tIns="0" rtlCol="0" anchor="t"/>
          <a:lstStyle/>
          <a:p>
            <a:r>
              <a:rPr lang="en-US" sz="1047" dirty="0">
                <a:solidFill>
                  <a:srgbClr val="646365"/>
                </a:solidFill>
                <a:latin typeface="IBM Plex Sans" panose="020B0503050203000203" pitchFamily="34" charset="77"/>
                <a:cs typeface="Helvetica" pitchFamily="34" charset="-120"/>
              </a:rPr>
              <a:t>Cloud Foundry (CF) </a:t>
            </a:r>
            <a:r>
              <a:rPr lang="en-US" sz="1047" b="1" dirty="0">
                <a:solidFill>
                  <a:srgbClr val="646365"/>
                </a:solidFill>
                <a:latin typeface="IBM Plex Sans" panose="020B0503050203000203" pitchFamily="34" charset="77"/>
                <a:cs typeface="Helvetica" pitchFamily="34" charset="-120"/>
              </a:rPr>
              <a:t>Organization</a:t>
            </a:r>
          </a:p>
        </p:txBody>
      </p:sp>
      <p:sp>
        <p:nvSpPr>
          <p:cNvPr id="31" name="Object 8">
            <a:extLst>
              <a:ext uri="{FF2B5EF4-FFF2-40B4-BE49-F238E27FC236}">
                <a16:creationId xmlns:a16="http://schemas.microsoft.com/office/drawing/2014/main" id="{21DC1181-35B9-9F4B-95FA-B548BB50E22E}"/>
              </a:ext>
            </a:extLst>
          </p:cNvPr>
          <p:cNvSpPr/>
          <p:nvPr/>
        </p:nvSpPr>
        <p:spPr>
          <a:xfrm>
            <a:off x="5694957" y="3795666"/>
            <a:ext cx="2651015" cy="850927"/>
          </a:xfrm>
          <a:prstGeom prst="roundRect">
            <a:avLst>
              <a:gd name="adj" fmla="val 6189"/>
            </a:avLst>
          </a:prstGeom>
          <a:solidFill>
            <a:srgbClr val="FFFFFF"/>
          </a:solidFill>
          <a:ln w="12700">
            <a:solidFill>
              <a:srgbClr val="646365"/>
            </a:solidFill>
          </a:ln>
        </p:spPr>
        <p:txBody>
          <a:bodyPr wrap="square" lIns="91187" tIns="0" rtlCol="0" anchor="t"/>
          <a:lstStyle/>
          <a:p>
            <a:r>
              <a:rPr lang="en-US" sz="1047" dirty="0">
                <a:solidFill>
                  <a:srgbClr val="646365"/>
                </a:solidFill>
                <a:latin typeface="IBM Plex Sans" panose="020B0503050203000203" pitchFamily="34" charset="77"/>
                <a:cs typeface="Helvetica" pitchFamily="34" charset="-120"/>
              </a:rPr>
              <a:t>Cloud Foundry </a:t>
            </a:r>
            <a:r>
              <a:rPr lang="en-US" sz="1047" b="1" dirty="0">
                <a:solidFill>
                  <a:srgbClr val="646365"/>
                </a:solidFill>
                <a:latin typeface="IBM Plex Sans" panose="020B0503050203000203" pitchFamily="34" charset="77"/>
                <a:cs typeface="Helvetica" pitchFamily="34" charset="-120"/>
              </a:rPr>
              <a:t>Space</a:t>
            </a:r>
          </a:p>
        </p:txBody>
      </p:sp>
      <p:sp>
        <p:nvSpPr>
          <p:cNvPr id="33" name="Rectangle 32">
            <a:extLst>
              <a:ext uri="{FF2B5EF4-FFF2-40B4-BE49-F238E27FC236}">
                <a16:creationId xmlns:a16="http://schemas.microsoft.com/office/drawing/2014/main" id="{9A5EEF01-C837-A741-8856-C11268E22CAE}"/>
              </a:ext>
            </a:extLst>
          </p:cNvPr>
          <p:cNvSpPr/>
          <p:nvPr/>
        </p:nvSpPr>
        <p:spPr>
          <a:xfrm>
            <a:off x="4633009" y="864664"/>
            <a:ext cx="4179380" cy="3571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795" dirty="0">
              <a:latin typeface="IBM Plex Sans" panose="020B0503050203000203" pitchFamily="34" charset="77"/>
            </a:endParaRPr>
          </a:p>
        </p:txBody>
      </p:sp>
      <p:sp>
        <p:nvSpPr>
          <p:cNvPr id="28" name="Text Placeholder 27">
            <a:extLst>
              <a:ext uri="{FF2B5EF4-FFF2-40B4-BE49-F238E27FC236}">
                <a16:creationId xmlns:a16="http://schemas.microsoft.com/office/drawing/2014/main" id="{77C22539-29CB-B846-89BA-8AC1C056F417}"/>
              </a:ext>
            </a:extLst>
          </p:cNvPr>
          <p:cNvSpPr>
            <a:spLocks noGrp="1"/>
          </p:cNvSpPr>
          <p:nvPr>
            <p:ph type="body" sz="quarter" idx="13"/>
          </p:nvPr>
        </p:nvSpPr>
        <p:spPr>
          <a:xfrm>
            <a:off x="202650" y="199484"/>
            <a:ext cx="2337097" cy="400669"/>
          </a:xfrm>
        </p:spPr>
        <p:txBody>
          <a:bodyPr/>
          <a:lstStyle/>
          <a:p>
            <a:r>
              <a:rPr lang="fr-FR" dirty="0"/>
              <a:t>Main Command</a:t>
            </a:r>
          </a:p>
          <a:p>
            <a:r>
              <a:rPr lang="fr-FR" dirty="0"/>
              <a:t>Lines</a:t>
            </a:r>
          </a:p>
        </p:txBody>
      </p:sp>
      <p:sp>
        <p:nvSpPr>
          <p:cNvPr id="36" name="Object 6">
            <a:extLst>
              <a:ext uri="{FF2B5EF4-FFF2-40B4-BE49-F238E27FC236}">
                <a16:creationId xmlns:a16="http://schemas.microsoft.com/office/drawing/2014/main" id="{BAD56CEF-A3C0-5B42-9AE3-AF240AD149FF}"/>
              </a:ext>
            </a:extLst>
          </p:cNvPr>
          <p:cNvSpPr/>
          <p:nvPr/>
        </p:nvSpPr>
        <p:spPr>
          <a:xfrm flipV="1">
            <a:off x="2518530" y="289519"/>
            <a:ext cx="2190468" cy="1033"/>
          </a:xfrm>
          <a:prstGeom prst="line">
            <a:avLst/>
          </a:prstGeom>
          <a:noFill/>
          <a:ln w="12700">
            <a:solidFill>
              <a:srgbClr val="646365"/>
            </a:solidFill>
            <a:prstDash val="solid"/>
            <a:tailEnd type="arrow"/>
          </a:ln>
        </p:spPr>
      </p:sp>
      <p:sp>
        <p:nvSpPr>
          <p:cNvPr id="41" name="Object 51">
            <a:extLst>
              <a:ext uri="{FF2B5EF4-FFF2-40B4-BE49-F238E27FC236}">
                <a16:creationId xmlns:a16="http://schemas.microsoft.com/office/drawing/2014/main" id="{5EF4BFDF-9236-504F-97E8-74E95B1FD104}"/>
              </a:ext>
            </a:extLst>
          </p:cNvPr>
          <p:cNvSpPr/>
          <p:nvPr/>
        </p:nvSpPr>
        <p:spPr>
          <a:xfrm>
            <a:off x="2526483" y="103644"/>
            <a:ext cx="1072789" cy="184218"/>
          </a:xfrm>
          <a:prstGeom prst="rect">
            <a:avLst/>
          </a:prstGeom>
          <a:noFill/>
        </p:spPr>
        <p:txBody>
          <a:bodyPr wrap="square" lIns="0" tIns="0" rIns="0" bIns="0" rtlCol="0" anchor="t">
            <a:spAutoFit/>
          </a:bodyPr>
          <a:lstStyle/>
          <a:p>
            <a:r>
              <a:rPr lang="en-US" sz="1197" dirty="0" err="1">
                <a:solidFill>
                  <a:schemeClr val="accent5">
                    <a:lumMod val="50000"/>
                  </a:schemeClr>
                </a:solidFill>
                <a:latin typeface="IBM Plex Sans" panose="020B0503050203000203" pitchFamily="34" charset="77"/>
                <a:cs typeface="Helvetica" pitchFamily="34" charset="-120"/>
              </a:rPr>
              <a:t>ibmcloud</a:t>
            </a:r>
            <a:r>
              <a:rPr lang="en-US" sz="1197" dirty="0">
                <a:solidFill>
                  <a:srgbClr val="646365"/>
                </a:solidFill>
                <a:latin typeface="IBM Plex Sans" panose="020B0503050203000203" pitchFamily="34" charset="77"/>
                <a:cs typeface="Helvetica" pitchFamily="34" charset="-120"/>
              </a:rPr>
              <a:t> login</a:t>
            </a:r>
          </a:p>
        </p:txBody>
      </p:sp>
      <p:sp>
        <p:nvSpPr>
          <p:cNvPr id="43" name="Object 51">
            <a:extLst>
              <a:ext uri="{FF2B5EF4-FFF2-40B4-BE49-F238E27FC236}">
                <a16:creationId xmlns:a16="http://schemas.microsoft.com/office/drawing/2014/main" id="{0CA232AC-C8EB-A746-97A4-8F7E054CE1F9}"/>
              </a:ext>
            </a:extLst>
          </p:cNvPr>
          <p:cNvSpPr/>
          <p:nvPr/>
        </p:nvSpPr>
        <p:spPr>
          <a:xfrm>
            <a:off x="2539927" y="882246"/>
            <a:ext cx="1758429" cy="184218"/>
          </a:xfrm>
          <a:prstGeom prst="rect">
            <a:avLst/>
          </a:prstGeom>
          <a:noFill/>
        </p:spPr>
        <p:txBody>
          <a:bodyPr wrap="square" lIns="0" tIns="0" rIns="0" bIns="0" rtlCol="0" anchor="t">
            <a:spAutoFit/>
          </a:bodyPr>
          <a:lstStyle/>
          <a:p>
            <a:r>
              <a:rPr lang="en-US" sz="1197" dirty="0">
                <a:solidFill>
                  <a:schemeClr val="accent5">
                    <a:lumMod val="50000"/>
                  </a:schemeClr>
                </a:solidFill>
                <a:latin typeface="IBM Plex Sans" panose="020B0503050203000203" pitchFamily="34" charset="77"/>
                <a:cs typeface="Helvetica" pitchFamily="34" charset="-120"/>
              </a:rPr>
              <a:t>ibmcloud</a:t>
            </a:r>
            <a:r>
              <a:rPr lang="en-US" sz="1197" dirty="0">
                <a:solidFill>
                  <a:srgbClr val="646365"/>
                </a:solidFill>
                <a:latin typeface="IBM Plex Sans" panose="020B0503050203000203" pitchFamily="34" charset="77"/>
                <a:cs typeface="Helvetica" pitchFamily="34" charset="-120"/>
              </a:rPr>
              <a:t> </a:t>
            </a:r>
            <a:r>
              <a:rPr lang="en-US" sz="1197" dirty="0" err="1">
                <a:solidFill>
                  <a:srgbClr val="00B050"/>
                </a:solidFill>
                <a:latin typeface="IBM Plex Sans" panose="020B0503050203000203" pitchFamily="34" charset="77"/>
                <a:cs typeface="Helvetica" pitchFamily="34" charset="-120"/>
              </a:rPr>
              <a:t>cr</a:t>
            </a:r>
            <a:r>
              <a:rPr lang="en-US" sz="1197" dirty="0">
                <a:solidFill>
                  <a:srgbClr val="646365"/>
                </a:solidFill>
                <a:latin typeface="IBM Plex Sans" panose="020B0503050203000203" pitchFamily="34" charset="77"/>
                <a:cs typeface="Helvetica" pitchFamily="34" charset="-120"/>
              </a:rPr>
              <a:t> images</a:t>
            </a:r>
          </a:p>
        </p:txBody>
      </p:sp>
      <p:sp>
        <p:nvSpPr>
          <p:cNvPr id="45" name="Object 51">
            <a:extLst>
              <a:ext uri="{FF2B5EF4-FFF2-40B4-BE49-F238E27FC236}">
                <a16:creationId xmlns:a16="http://schemas.microsoft.com/office/drawing/2014/main" id="{B7D0A932-CEAC-1744-A79B-5DFE6280D6B2}"/>
              </a:ext>
            </a:extLst>
          </p:cNvPr>
          <p:cNvSpPr/>
          <p:nvPr/>
        </p:nvSpPr>
        <p:spPr>
          <a:xfrm>
            <a:off x="2555111" y="1787992"/>
            <a:ext cx="1072789" cy="184218"/>
          </a:xfrm>
          <a:prstGeom prst="rect">
            <a:avLst/>
          </a:prstGeom>
          <a:noFill/>
        </p:spPr>
        <p:txBody>
          <a:bodyPr wrap="square" lIns="0" tIns="0" rIns="0" bIns="0" rtlCol="0" anchor="t">
            <a:spAutoFit/>
          </a:bodyPr>
          <a:lstStyle/>
          <a:p>
            <a:r>
              <a:rPr lang="en-US" sz="1197" dirty="0">
                <a:solidFill>
                  <a:schemeClr val="accent5">
                    <a:lumMod val="50000"/>
                  </a:schemeClr>
                </a:solidFill>
                <a:latin typeface="IBM Plex Sans" panose="020B0503050203000203" pitchFamily="34" charset="77"/>
                <a:cs typeface="Helvetica" pitchFamily="34" charset="-120"/>
              </a:rPr>
              <a:t>ibmcloud</a:t>
            </a:r>
            <a:r>
              <a:rPr lang="en-US" sz="1197" dirty="0">
                <a:solidFill>
                  <a:srgbClr val="646365"/>
                </a:solidFill>
                <a:latin typeface="IBM Plex Sans" panose="020B0503050203000203" pitchFamily="34" charset="77"/>
                <a:cs typeface="Helvetica" pitchFamily="34" charset="-120"/>
              </a:rPr>
              <a:t> </a:t>
            </a:r>
            <a:r>
              <a:rPr lang="en-US" sz="1197" dirty="0" err="1">
                <a:solidFill>
                  <a:srgbClr val="00B050"/>
                </a:solidFill>
                <a:latin typeface="IBM Plex Sans" panose="020B0503050203000203" pitchFamily="34" charset="77"/>
                <a:cs typeface="Helvetica" pitchFamily="34" charset="-120"/>
              </a:rPr>
              <a:t>ks</a:t>
            </a:r>
            <a:endParaRPr lang="en-US" sz="1197" dirty="0">
              <a:solidFill>
                <a:srgbClr val="646365"/>
              </a:solidFill>
              <a:latin typeface="IBM Plex Sans" panose="020B0503050203000203" pitchFamily="34" charset="77"/>
              <a:cs typeface="Helvetica" pitchFamily="34" charset="-120"/>
            </a:endParaRPr>
          </a:p>
        </p:txBody>
      </p:sp>
      <p:sp>
        <p:nvSpPr>
          <p:cNvPr id="46" name="Object 6">
            <a:extLst>
              <a:ext uri="{FF2B5EF4-FFF2-40B4-BE49-F238E27FC236}">
                <a16:creationId xmlns:a16="http://schemas.microsoft.com/office/drawing/2014/main" id="{CA010CE4-DE8F-1F42-AAB0-5228AC20DADB}"/>
              </a:ext>
            </a:extLst>
          </p:cNvPr>
          <p:cNvSpPr/>
          <p:nvPr/>
        </p:nvSpPr>
        <p:spPr>
          <a:xfrm>
            <a:off x="2501947" y="4221036"/>
            <a:ext cx="3639020" cy="8810"/>
          </a:xfrm>
          <a:prstGeom prst="line">
            <a:avLst/>
          </a:prstGeom>
          <a:noFill/>
          <a:ln w="12700">
            <a:solidFill>
              <a:srgbClr val="646365"/>
            </a:solidFill>
            <a:prstDash val="solid"/>
            <a:tailEnd type="arrow"/>
          </a:ln>
        </p:spPr>
      </p:sp>
      <p:sp>
        <p:nvSpPr>
          <p:cNvPr id="47" name="Object 51">
            <a:extLst>
              <a:ext uri="{FF2B5EF4-FFF2-40B4-BE49-F238E27FC236}">
                <a16:creationId xmlns:a16="http://schemas.microsoft.com/office/drawing/2014/main" id="{99B575E3-3EE4-4448-8E19-0753D52E036E}"/>
              </a:ext>
            </a:extLst>
          </p:cNvPr>
          <p:cNvSpPr/>
          <p:nvPr/>
        </p:nvSpPr>
        <p:spPr>
          <a:xfrm>
            <a:off x="2501947" y="4034646"/>
            <a:ext cx="2109173" cy="184218"/>
          </a:xfrm>
          <a:prstGeom prst="rect">
            <a:avLst/>
          </a:prstGeom>
          <a:noFill/>
        </p:spPr>
        <p:txBody>
          <a:bodyPr wrap="square" lIns="0" tIns="0" rIns="0" bIns="0" rtlCol="0" anchor="t">
            <a:spAutoFit/>
          </a:bodyPr>
          <a:lstStyle/>
          <a:p>
            <a:r>
              <a:rPr lang="en-US" sz="1197" dirty="0">
                <a:solidFill>
                  <a:schemeClr val="accent5">
                    <a:lumMod val="50000"/>
                  </a:schemeClr>
                </a:solidFill>
                <a:latin typeface="IBM Plex Sans" panose="020B0503050203000203" pitchFamily="34" charset="77"/>
                <a:cs typeface="Helvetica" pitchFamily="34" charset="-120"/>
              </a:rPr>
              <a:t>ibmcloud</a:t>
            </a:r>
            <a:r>
              <a:rPr lang="en-US" sz="1197" dirty="0">
                <a:solidFill>
                  <a:srgbClr val="646365"/>
                </a:solidFill>
                <a:latin typeface="IBM Plex Sans" panose="020B0503050203000203" pitchFamily="34" charset="77"/>
                <a:cs typeface="Helvetica" pitchFamily="34" charset="-120"/>
              </a:rPr>
              <a:t> </a:t>
            </a:r>
            <a:r>
              <a:rPr lang="en-US" sz="1197" dirty="0" err="1">
                <a:solidFill>
                  <a:srgbClr val="00B050"/>
                </a:solidFill>
                <a:latin typeface="IBM Plex Sans" panose="020B0503050203000203" pitchFamily="34" charset="77"/>
                <a:cs typeface="Helvetica" pitchFamily="34" charset="-120"/>
              </a:rPr>
              <a:t>cf</a:t>
            </a:r>
            <a:endParaRPr lang="en-US" sz="1197" dirty="0">
              <a:solidFill>
                <a:srgbClr val="00B050"/>
              </a:solidFill>
              <a:latin typeface="IBM Plex Sans" panose="020B0503050203000203" pitchFamily="34" charset="77"/>
              <a:cs typeface="Helvetica" pitchFamily="34" charset="-120"/>
            </a:endParaRPr>
          </a:p>
        </p:txBody>
      </p:sp>
      <p:sp>
        <p:nvSpPr>
          <p:cNvPr id="49" name="Object 51">
            <a:extLst>
              <a:ext uri="{FF2B5EF4-FFF2-40B4-BE49-F238E27FC236}">
                <a16:creationId xmlns:a16="http://schemas.microsoft.com/office/drawing/2014/main" id="{55872F88-63D0-B34F-91FD-4E649FAB0542}"/>
              </a:ext>
            </a:extLst>
          </p:cNvPr>
          <p:cNvSpPr/>
          <p:nvPr/>
        </p:nvSpPr>
        <p:spPr>
          <a:xfrm>
            <a:off x="2510158" y="2106990"/>
            <a:ext cx="1072789" cy="184218"/>
          </a:xfrm>
          <a:prstGeom prst="rect">
            <a:avLst/>
          </a:prstGeom>
          <a:noFill/>
        </p:spPr>
        <p:txBody>
          <a:bodyPr wrap="square" lIns="0" tIns="0" rIns="0" bIns="0" rtlCol="0" anchor="t">
            <a:spAutoFit/>
          </a:bodyPr>
          <a:lstStyle/>
          <a:p>
            <a:r>
              <a:rPr lang="en-US" sz="1197" dirty="0">
                <a:solidFill>
                  <a:srgbClr val="3367E5"/>
                </a:solidFill>
                <a:latin typeface="IBM Plex Sans" panose="020B0503050203000203" pitchFamily="34" charset="77"/>
                <a:cs typeface="Helvetica" pitchFamily="34" charset="-120"/>
              </a:rPr>
              <a:t>kubectl</a:t>
            </a:r>
          </a:p>
        </p:txBody>
      </p:sp>
      <p:sp>
        <p:nvSpPr>
          <p:cNvPr id="50" name="Object 51">
            <a:extLst>
              <a:ext uri="{FF2B5EF4-FFF2-40B4-BE49-F238E27FC236}">
                <a16:creationId xmlns:a16="http://schemas.microsoft.com/office/drawing/2014/main" id="{B0218F64-9218-1940-87D1-AF1A0DECBEFA}"/>
              </a:ext>
            </a:extLst>
          </p:cNvPr>
          <p:cNvSpPr/>
          <p:nvPr/>
        </p:nvSpPr>
        <p:spPr>
          <a:xfrm>
            <a:off x="2539926" y="1087834"/>
            <a:ext cx="1758429" cy="184218"/>
          </a:xfrm>
          <a:prstGeom prst="rect">
            <a:avLst/>
          </a:prstGeom>
          <a:noFill/>
        </p:spPr>
        <p:txBody>
          <a:bodyPr wrap="square" lIns="0" tIns="0" rIns="0" bIns="0" rtlCol="0" anchor="t">
            <a:spAutoFit/>
          </a:bodyPr>
          <a:lstStyle/>
          <a:p>
            <a:r>
              <a:rPr lang="en-US" sz="1197" dirty="0">
                <a:solidFill>
                  <a:srgbClr val="3367E5"/>
                </a:solidFill>
                <a:latin typeface="IBM Plex Sans" panose="020B0503050203000203" pitchFamily="34" charset="77"/>
              </a:rPr>
              <a:t>docker push &lt;my-image&gt;</a:t>
            </a:r>
          </a:p>
        </p:txBody>
      </p:sp>
      <p:sp>
        <p:nvSpPr>
          <p:cNvPr id="75" name="Object 6">
            <a:extLst>
              <a:ext uri="{FF2B5EF4-FFF2-40B4-BE49-F238E27FC236}">
                <a16:creationId xmlns:a16="http://schemas.microsoft.com/office/drawing/2014/main" id="{D399A051-5326-8B40-A9E5-D5F5BC7513B0}"/>
              </a:ext>
            </a:extLst>
          </p:cNvPr>
          <p:cNvSpPr/>
          <p:nvPr/>
        </p:nvSpPr>
        <p:spPr>
          <a:xfrm>
            <a:off x="2501948" y="3743155"/>
            <a:ext cx="2514920" cy="10063"/>
          </a:xfrm>
          <a:prstGeom prst="line">
            <a:avLst/>
          </a:prstGeom>
          <a:noFill/>
          <a:ln w="12700">
            <a:solidFill>
              <a:srgbClr val="646365"/>
            </a:solidFill>
            <a:prstDash val="solid"/>
            <a:tailEnd type="arrow"/>
          </a:ln>
        </p:spPr>
      </p:sp>
      <p:sp>
        <p:nvSpPr>
          <p:cNvPr id="76" name="Object 51">
            <a:extLst>
              <a:ext uri="{FF2B5EF4-FFF2-40B4-BE49-F238E27FC236}">
                <a16:creationId xmlns:a16="http://schemas.microsoft.com/office/drawing/2014/main" id="{32D6A9FD-4420-BA47-A7DA-63E4CC1EFD67}"/>
              </a:ext>
            </a:extLst>
          </p:cNvPr>
          <p:cNvSpPr/>
          <p:nvPr/>
        </p:nvSpPr>
        <p:spPr>
          <a:xfrm>
            <a:off x="2501947" y="3563149"/>
            <a:ext cx="2438933" cy="184218"/>
          </a:xfrm>
          <a:prstGeom prst="rect">
            <a:avLst/>
          </a:prstGeom>
          <a:noFill/>
        </p:spPr>
        <p:txBody>
          <a:bodyPr wrap="square" lIns="0" tIns="0" rIns="0" bIns="0" rtlCol="0" anchor="t">
            <a:spAutoFit/>
          </a:bodyPr>
          <a:lstStyle/>
          <a:p>
            <a:r>
              <a:rPr lang="en-US" sz="1197" dirty="0">
                <a:solidFill>
                  <a:schemeClr val="accent5">
                    <a:lumMod val="50000"/>
                  </a:schemeClr>
                </a:solidFill>
                <a:latin typeface="IBM Plex Sans" panose="020B0503050203000203" pitchFamily="34" charset="77"/>
                <a:cs typeface="Helvetica" pitchFamily="34" charset="-120"/>
              </a:rPr>
              <a:t>ibmcloud</a:t>
            </a:r>
            <a:r>
              <a:rPr lang="en-US" sz="1197" dirty="0">
                <a:solidFill>
                  <a:srgbClr val="646365"/>
                </a:solidFill>
                <a:latin typeface="IBM Plex Sans" panose="020B0503050203000203" pitchFamily="34" charset="77"/>
                <a:cs typeface="Helvetica" pitchFamily="34" charset="-120"/>
              </a:rPr>
              <a:t> target –o org –s space</a:t>
            </a:r>
          </a:p>
        </p:txBody>
      </p:sp>
      <p:sp>
        <p:nvSpPr>
          <p:cNvPr id="56" name="Object 1">
            <a:extLst>
              <a:ext uri="{FF2B5EF4-FFF2-40B4-BE49-F238E27FC236}">
                <a16:creationId xmlns:a16="http://schemas.microsoft.com/office/drawing/2014/main" id="{9B998D89-8CFE-EA42-9746-E0E0C1F36D2E}"/>
              </a:ext>
            </a:extLst>
          </p:cNvPr>
          <p:cNvSpPr/>
          <p:nvPr/>
        </p:nvSpPr>
        <p:spPr>
          <a:xfrm>
            <a:off x="1128464" y="1452848"/>
            <a:ext cx="719616" cy="710460"/>
          </a:xfrm>
          <a:prstGeom prst="ellipse">
            <a:avLst/>
          </a:prstGeom>
          <a:solidFill>
            <a:srgbClr val="FFFFFF"/>
          </a:solidFill>
          <a:ln w="19050">
            <a:solidFill>
              <a:srgbClr val="646365"/>
            </a:solidFill>
            <a:prstDash val="solid"/>
          </a:ln>
        </p:spPr>
      </p:sp>
      <p:pic>
        <p:nvPicPr>
          <p:cNvPr id="55" name="Picture 54">
            <a:extLst>
              <a:ext uri="{FF2B5EF4-FFF2-40B4-BE49-F238E27FC236}">
                <a16:creationId xmlns:a16="http://schemas.microsoft.com/office/drawing/2014/main" id="{513B28C8-A678-184B-B7BD-2DB17786499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23792" y="1538622"/>
            <a:ext cx="528960" cy="445360"/>
          </a:xfrm>
          <a:prstGeom prst="rect">
            <a:avLst/>
          </a:prstGeom>
        </p:spPr>
      </p:pic>
      <p:sp>
        <p:nvSpPr>
          <p:cNvPr id="57" name="Object 3">
            <a:extLst>
              <a:ext uri="{FF2B5EF4-FFF2-40B4-BE49-F238E27FC236}">
                <a16:creationId xmlns:a16="http://schemas.microsoft.com/office/drawing/2014/main" id="{470D751F-2C58-274E-A484-DDABE5C0AC57}"/>
              </a:ext>
            </a:extLst>
          </p:cNvPr>
          <p:cNvSpPr/>
          <p:nvPr/>
        </p:nvSpPr>
        <p:spPr>
          <a:xfrm>
            <a:off x="861913" y="2194816"/>
            <a:ext cx="1205093" cy="230576"/>
          </a:xfrm>
          <a:prstGeom prst="rect">
            <a:avLst/>
          </a:prstGeom>
          <a:noFill/>
        </p:spPr>
        <p:txBody>
          <a:bodyPr wrap="square" lIns="0" tIns="0" rIns="0" bIns="0" rtlCol="0" anchor="t">
            <a:spAutoFit/>
          </a:bodyPr>
          <a:lstStyle/>
          <a:p>
            <a:pPr algn="ctr"/>
            <a:r>
              <a:rPr lang="en-US" sz="749" b="1" dirty="0">
                <a:solidFill>
                  <a:srgbClr val="646365"/>
                </a:solidFill>
                <a:latin typeface="IBM Plex Sans" panose="020B0503050203000203" pitchFamily="34" charset="77"/>
                <a:cs typeface="Helvetica" pitchFamily="34" charset="-120"/>
              </a:rPr>
              <a:t>DOCKER</a:t>
            </a:r>
          </a:p>
          <a:p>
            <a:pPr algn="ctr"/>
            <a:r>
              <a:rPr lang="en-US" sz="749" b="1" dirty="0">
                <a:solidFill>
                  <a:srgbClr val="646365"/>
                </a:solidFill>
                <a:latin typeface="IBM Plex Sans" panose="020B0503050203000203" pitchFamily="34" charset="77"/>
                <a:cs typeface="Helvetica" pitchFamily="34" charset="-120"/>
              </a:rPr>
              <a:t>REGISTRY</a:t>
            </a:r>
          </a:p>
        </p:txBody>
      </p:sp>
      <p:sp>
        <p:nvSpPr>
          <p:cNvPr id="54" name="Shape 672">
            <a:extLst>
              <a:ext uri="{FF2B5EF4-FFF2-40B4-BE49-F238E27FC236}">
                <a16:creationId xmlns:a16="http://schemas.microsoft.com/office/drawing/2014/main" id="{67C33FC2-CDEA-6942-9293-AC032FFC398C}"/>
              </a:ext>
            </a:extLst>
          </p:cNvPr>
          <p:cNvSpPr txBox="1">
            <a:spLocks/>
          </p:cNvSpPr>
          <p:nvPr/>
        </p:nvSpPr>
        <p:spPr>
          <a:xfrm>
            <a:off x="975992" y="3464893"/>
            <a:ext cx="884947" cy="209129"/>
          </a:xfrm>
          <a:prstGeom prst="rect">
            <a:avLst/>
          </a:prstGeom>
        </p:spPr>
        <p:txBody>
          <a:bodyPr/>
          <a:lstStyle>
            <a:lvl1pPr marL="0" marR="0" indent="0" algn="l" defTabSz="412369" rtl="0" latinLnBrk="0">
              <a:lnSpc>
                <a:spcPct val="100000"/>
              </a:lnSpc>
              <a:spcBef>
                <a:spcPts val="0"/>
              </a:spcBef>
              <a:spcAft>
                <a:spcPts val="0"/>
              </a:spcAft>
              <a:buClrTx/>
              <a:buSzTx/>
              <a:buFontTx/>
              <a:buNone/>
              <a:tabLst/>
              <a:defRPr sz="1599" b="0" i="0" u="none" strike="noStrike" cap="none" spc="0" baseline="0">
                <a:ln>
                  <a:noFill/>
                </a:ln>
                <a:solidFill>
                  <a:srgbClr val="1C3549"/>
                </a:solidFill>
                <a:uFillTx/>
                <a:latin typeface="+mn-lt"/>
                <a:ea typeface="+mn-ea"/>
                <a:cs typeface="+mn-cs"/>
                <a:sym typeface="Arial"/>
              </a:defRPr>
            </a:lvl1pPr>
            <a:lvl2pPr marL="0" marR="0" indent="634413" algn="l" defTabSz="412369" rtl="0" latinLnBrk="0">
              <a:lnSpc>
                <a:spcPct val="100000"/>
              </a:lnSpc>
              <a:spcBef>
                <a:spcPts val="0"/>
              </a:spcBef>
              <a:spcAft>
                <a:spcPts val="0"/>
              </a:spcAft>
              <a:buClrTx/>
              <a:buSzTx/>
              <a:buFontTx/>
              <a:buNone/>
              <a:tabLst/>
              <a:defRPr sz="1599" b="0" i="0" u="none" strike="noStrike" cap="none" spc="0" baseline="0">
                <a:ln>
                  <a:noFill/>
                </a:ln>
                <a:solidFill>
                  <a:srgbClr val="1C3549"/>
                </a:solidFill>
                <a:uFillTx/>
                <a:latin typeface="+mn-lt"/>
                <a:ea typeface="+mn-ea"/>
                <a:cs typeface="+mn-cs"/>
                <a:sym typeface="Arial"/>
              </a:defRPr>
            </a:lvl2pPr>
            <a:lvl3pPr marL="0" marR="0" indent="1268825" algn="l" defTabSz="412369" rtl="0" latinLnBrk="0">
              <a:lnSpc>
                <a:spcPct val="100000"/>
              </a:lnSpc>
              <a:spcBef>
                <a:spcPts val="0"/>
              </a:spcBef>
              <a:spcAft>
                <a:spcPts val="0"/>
              </a:spcAft>
              <a:buClrTx/>
              <a:buSzTx/>
              <a:buFontTx/>
              <a:buNone/>
              <a:tabLst/>
              <a:defRPr sz="1599" b="0" i="0" u="none" strike="noStrike" cap="none" spc="0" baseline="0">
                <a:ln>
                  <a:noFill/>
                </a:ln>
                <a:solidFill>
                  <a:srgbClr val="1C3549"/>
                </a:solidFill>
                <a:uFillTx/>
                <a:latin typeface="+mn-lt"/>
                <a:ea typeface="+mn-ea"/>
                <a:cs typeface="+mn-cs"/>
                <a:sym typeface="Arial"/>
              </a:defRPr>
            </a:lvl3pPr>
            <a:lvl4pPr marL="0" marR="0" indent="1903238" algn="l" defTabSz="412369" rtl="0" latinLnBrk="0">
              <a:lnSpc>
                <a:spcPct val="100000"/>
              </a:lnSpc>
              <a:spcBef>
                <a:spcPts val="0"/>
              </a:spcBef>
              <a:spcAft>
                <a:spcPts val="0"/>
              </a:spcAft>
              <a:buClrTx/>
              <a:buSzTx/>
              <a:buFontTx/>
              <a:buNone/>
              <a:tabLst/>
              <a:defRPr sz="1599" b="0" i="0" u="none" strike="noStrike" cap="none" spc="0" baseline="0">
                <a:ln>
                  <a:noFill/>
                </a:ln>
                <a:solidFill>
                  <a:srgbClr val="1C3549"/>
                </a:solidFill>
                <a:uFillTx/>
                <a:latin typeface="+mn-lt"/>
                <a:ea typeface="+mn-ea"/>
                <a:cs typeface="+mn-cs"/>
                <a:sym typeface="Arial"/>
              </a:defRPr>
            </a:lvl4pPr>
            <a:lvl5pPr marL="0" marR="0" indent="2537651" algn="l" defTabSz="412369" rtl="0" latinLnBrk="0">
              <a:lnSpc>
                <a:spcPct val="100000"/>
              </a:lnSpc>
              <a:spcBef>
                <a:spcPts val="0"/>
              </a:spcBef>
              <a:spcAft>
                <a:spcPts val="0"/>
              </a:spcAft>
              <a:buClrTx/>
              <a:buSzTx/>
              <a:buFontTx/>
              <a:buNone/>
              <a:tabLst/>
              <a:defRPr sz="1599" b="0" i="0" u="none" strike="noStrike" cap="none" spc="0" baseline="0">
                <a:ln>
                  <a:noFill/>
                </a:ln>
                <a:solidFill>
                  <a:srgbClr val="1C3549"/>
                </a:solidFill>
                <a:uFillTx/>
                <a:latin typeface="+mn-lt"/>
                <a:ea typeface="+mn-ea"/>
                <a:cs typeface="+mn-cs"/>
                <a:sym typeface="Arial"/>
              </a:defRPr>
            </a:lvl5pPr>
            <a:lvl6pPr marL="3367265" marR="0" indent="-195203" algn="l" defTabSz="412369" rtl="0" latinLnBrk="0">
              <a:lnSpc>
                <a:spcPct val="100000"/>
              </a:lnSpc>
              <a:spcBef>
                <a:spcPts val="0"/>
              </a:spcBef>
              <a:spcAft>
                <a:spcPts val="0"/>
              </a:spcAft>
              <a:buClrTx/>
              <a:buSzPct val="75000"/>
              <a:buFontTx/>
              <a:buChar char="•"/>
              <a:tabLst/>
              <a:defRPr sz="1599" b="0" i="0" u="none" strike="noStrike" cap="none" spc="0" baseline="0">
                <a:ln>
                  <a:noFill/>
                </a:ln>
                <a:solidFill>
                  <a:srgbClr val="1C3549"/>
                </a:solidFill>
                <a:uFillTx/>
                <a:latin typeface="+mn-lt"/>
                <a:ea typeface="+mn-ea"/>
                <a:cs typeface="+mn-cs"/>
                <a:sym typeface="Arial"/>
              </a:defRPr>
            </a:lvl6pPr>
            <a:lvl7pPr marL="4001678" marR="0" indent="-195202" algn="l" defTabSz="412369" rtl="0" latinLnBrk="0">
              <a:lnSpc>
                <a:spcPct val="100000"/>
              </a:lnSpc>
              <a:spcBef>
                <a:spcPts val="0"/>
              </a:spcBef>
              <a:spcAft>
                <a:spcPts val="0"/>
              </a:spcAft>
              <a:buClrTx/>
              <a:buSzPct val="75000"/>
              <a:buFontTx/>
              <a:buChar char="•"/>
              <a:tabLst/>
              <a:defRPr sz="1599" b="0" i="0" u="none" strike="noStrike" cap="none" spc="0" baseline="0">
                <a:ln>
                  <a:noFill/>
                </a:ln>
                <a:solidFill>
                  <a:srgbClr val="1C3549"/>
                </a:solidFill>
                <a:uFillTx/>
                <a:latin typeface="+mn-lt"/>
                <a:ea typeface="+mn-ea"/>
                <a:cs typeface="+mn-cs"/>
                <a:sym typeface="Arial"/>
              </a:defRPr>
            </a:lvl7pPr>
            <a:lvl8pPr marL="4636090" marR="0" indent="-195202" algn="l" defTabSz="412369" rtl="0" latinLnBrk="0">
              <a:lnSpc>
                <a:spcPct val="100000"/>
              </a:lnSpc>
              <a:spcBef>
                <a:spcPts val="0"/>
              </a:spcBef>
              <a:spcAft>
                <a:spcPts val="0"/>
              </a:spcAft>
              <a:buClrTx/>
              <a:buSzPct val="75000"/>
              <a:buFontTx/>
              <a:buChar char="•"/>
              <a:tabLst/>
              <a:defRPr sz="1599" b="0" i="0" u="none" strike="noStrike" cap="none" spc="0" baseline="0">
                <a:ln>
                  <a:noFill/>
                </a:ln>
                <a:solidFill>
                  <a:srgbClr val="1C3549"/>
                </a:solidFill>
                <a:uFillTx/>
                <a:latin typeface="+mn-lt"/>
                <a:ea typeface="+mn-ea"/>
                <a:cs typeface="+mn-cs"/>
                <a:sym typeface="Arial"/>
              </a:defRPr>
            </a:lvl8pPr>
            <a:lvl9pPr marL="5270503" marR="0" indent="-195202" algn="l" defTabSz="412369" rtl="0" latinLnBrk="0">
              <a:lnSpc>
                <a:spcPct val="100000"/>
              </a:lnSpc>
              <a:spcBef>
                <a:spcPts val="0"/>
              </a:spcBef>
              <a:spcAft>
                <a:spcPts val="0"/>
              </a:spcAft>
              <a:buClrTx/>
              <a:buSzPct val="75000"/>
              <a:buFontTx/>
              <a:buChar char="•"/>
              <a:tabLst/>
              <a:defRPr sz="1599" b="0" i="0" u="none" strike="noStrike" cap="none" spc="0" baseline="0">
                <a:ln>
                  <a:noFill/>
                </a:ln>
                <a:solidFill>
                  <a:srgbClr val="1C3549"/>
                </a:solidFill>
                <a:uFillTx/>
                <a:latin typeface="+mn-lt"/>
                <a:ea typeface="+mn-ea"/>
                <a:cs typeface="+mn-cs"/>
                <a:sym typeface="Arial"/>
              </a:defRPr>
            </a:lvl9pPr>
          </a:lstStyle>
          <a:p>
            <a:pPr hangingPunct="1"/>
            <a:r>
              <a:rPr lang="en-US" sz="1197" dirty="0">
                <a:latin typeface="IBM Plex Sans" panose="020B0503050000000000" pitchFamily="34" charset="77"/>
              </a:rPr>
              <a:t>Developer</a:t>
            </a:r>
          </a:p>
        </p:txBody>
      </p:sp>
      <p:grpSp>
        <p:nvGrpSpPr>
          <p:cNvPr id="11" name="Group 10">
            <a:extLst>
              <a:ext uri="{FF2B5EF4-FFF2-40B4-BE49-F238E27FC236}">
                <a16:creationId xmlns:a16="http://schemas.microsoft.com/office/drawing/2014/main" id="{A523847A-0887-C048-BC88-0065BFBFF61E}"/>
              </a:ext>
            </a:extLst>
          </p:cNvPr>
          <p:cNvGrpSpPr/>
          <p:nvPr/>
        </p:nvGrpSpPr>
        <p:grpSpPr>
          <a:xfrm>
            <a:off x="6165833" y="3993654"/>
            <a:ext cx="455933" cy="458353"/>
            <a:chOff x="1600069" y="4052135"/>
            <a:chExt cx="457200" cy="459628"/>
          </a:xfrm>
        </p:grpSpPr>
        <p:sp>
          <p:nvSpPr>
            <p:cNvPr id="62" name="Object 4">
              <a:extLst>
                <a:ext uri="{FF2B5EF4-FFF2-40B4-BE49-F238E27FC236}">
                  <a16:creationId xmlns:a16="http://schemas.microsoft.com/office/drawing/2014/main" id="{98E51FF4-89B3-BD4D-B834-B8D876FFFB18}"/>
                </a:ext>
              </a:extLst>
            </p:cNvPr>
            <p:cNvSpPr/>
            <p:nvPr/>
          </p:nvSpPr>
          <p:spPr>
            <a:xfrm>
              <a:off x="1600069" y="4052135"/>
              <a:ext cx="457200" cy="457201"/>
            </a:xfrm>
            <a:prstGeom prst="ellipse">
              <a:avLst/>
            </a:prstGeom>
            <a:solidFill>
              <a:srgbClr val="FFFFFF"/>
            </a:solidFill>
            <a:ln w="19050">
              <a:solidFill>
                <a:srgbClr val="646365"/>
              </a:solidFill>
              <a:prstDash val="solid"/>
            </a:ln>
          </p:spPr>
        </p:sp>
        <p:pic>
          <p:nvPicPr>
            <p:cNvPr id="60" name="Picture 59">
              <a:extLst>
                <a:ext uri="{FF2B5EF4-FFF2-40B4-BE49-F238E27FC236}">
                  <a16:creationId xmlns:a16="http://schemas.microsoft.com/office/drawing/2014/main" id="{E7634E48-3091-1A45-832C-64CCD9708F9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700313" y="4115627"/>
              <a:ext cx="262827" cy="396136"/>
            </a:xfrm>
            <a:prstGeom prst="rect">
              <a:avLst/>
            </a:prstGeom>
          </p:spPr>
        </p:pic>
      </p:grpSp>
      <p:sp>
        <p:nvSpPr>
          <p:cNvPr id="61" name="Object 6">
            <a:extLst>
              <a:ext uri="{FF2B5EF4-FFF2-40B4-BE49-F238E27FC236}">
                <a16:creationId xmlns:a16="http://schemas.microsoft.com/office/drawing/2014/main" id="{FC76590A-AF25-4C4A-ADD8-611C8E6C8C23}"/>
              </a:ext>
            </a:extLst>
          </p:cNvPr>
          <p:cNvSpPr/>
          <p:nvPr/>
        </p:nvSpPr>
        <p:spPr>
          <a:xfrm flipV="1">
            <a:off x="2518531" y="606856"/>
            <a:ext cx="2371617" cy="5178"/>
          </a:xfrm>
          <a:prstGeom prst="line">
            <a:avLst/>
          </a:prstGeom>
          <a:noFill/>
          <a:ln w="12700">
            <a:solidFill>
              <a:srgbClr val="646365"/>
            </a:solidFill>
            <a:prstDash val="solid"/>
            <a:tailEnd type="arrow"/>
          </a:ln>
        </p:spPr>
      </p:sp>
      <p:sp>
        <p:nvSpPr>
          <p:cNvPr id="63" name="Object 51">
            <a:extLst>
              <a:ext uri="{FF2B5EF4-FFF2-40B4-BE49-F238E27FC236}">
                <a16:creationId xmlns:a16="http://schemas.microsoft.com/office/drawing/2014/main" id="{ABB4960F-2CEA-B841-A466-9B018BB2D8A9}"/>
              </a:ext>
            </a:extLst>
          </p:cNvPr>
          <p:cNvSpPr/>
          <p:nvPr/>
        </p:nvSpPr>
        <p:spPr>
          <a:xfrm>
            <a:off x="2526482" y="425124"/>
            <a:ext cx="1885304" cy="184218"/>
          </a:xfrm>
          <a:prstGeom prst="rect">
            <a:avLst/>
          </a:prstGeom>
          <a:noFill/>
        </p:spPr>
        <p:txBody>
          <a:bodyPr wrap="square" lIns="0" tIns="0" rIns="0" bIns="0" rtlCol="0" anchor="t">
            <a:spAutoFit/>
          </a:bodyPr>
          <a:lstStyle/>
          <a:p>
            <a:r>
              <a:rPr lang="en-US" sz="1197" dirty="0">
                <a:solidFill>
                  <a:schemeClr val="accent5">
                    <a:lumMod val="50000"/>
                  </a:schemeClr>
                </a:solidFill>
                <a:latin typeface="IBM Plex Sans" panose="020B0503050203000203" pitchFamily="34" charset="77"/>
                <a:cs typeface="Helvetica" pitchFamily="34" charset="-120"/>
              </a:rPr>
              <a:t>ibmcloud</a:t>
            </a:r>
            <a:r>
              <a:rPr lang="en-US" sz="1197" dirty="0">
                <a:solidFill>
                  <a:srgbClr val="646365"/>
                </a:solidFill>
                <a:latin typeface="IBM Plex Sans" panose="020B0503050203000203" pitchFamily="34" charset="77"/>
                <a:cs typeface="Helvetica" pitchFamily="34" charset="-120"/>
              </a:rPr>
              <a:t> target –r </a:t>
            </a:r>
            <a:r>
              <a:rPr lang="en-US" sz="1197" dirty="0" err="1">
                <a:solidFill>
                  <a:srgbClr val="646365"/>
                </a:solidFill>
                <a:latin typeface="IBM Plex Sans" panose="020B0503050203000203" pitchFamily="34" charset="77"/>
                <a:cs typeface="Helvetica" pitchFamily="34" charset="-120"/>
              </a:rPr>
              <a:t>eu</a:t>
            </a:r>
            <a:r>
              <a:rPr lang="en-US" sz="1197" dirty="0">
                <a:solidFill>
                  <a:srgbClr val="646365"/>
                </a:solidFill>
                <a:latin typeface="IBM Plex Sans" panose="020B0503050203000203" pitchFamily="34" charset="77"/>
                <a:cs typeface="Helvetica" pitchFamily="34" charset="-120"/>
              </a:rPr>
              <a:t>-de</a:t>
            </a:r>
          </a:p>
        </p:txBody>
      </p:sp>
      <p:sp>
        <p:nvSpPr>
          <p:cNvPr id="84" name="Object 8">
            <a:extLst>
              <a:ext uri="{FF2B5EF4-FFF2-40B4-BE49-F238E27FC236}">
                <a16:creationId xmlns:a16="http://schemas.microsoft.com/office/drawing/2014/main" id="{DB9B075B-33D4-7042-8340-446DE2F99AB2}"/>
              </a:ext>
            </a:extLst>
          </p:cNvPr>
          <p:cNvSpPr/>
          <p:nvPr/>
        </p:nvSpPr>
        <p:spPr>
          <a:xfrm>
            <a:off x="5016869" y="708327"/>
            <a:ext cx="3607103" cy="670265"/>
          </a:xfrm>
          <a:prstGeom prst="roundRect">
            <a:avLst>
              <a:gd name="adj" fmla="val 6189"/>
            </a:avLst>
          </a:prstGeom>
          <a:solidFill>
            <a:schemeClr val="accent1">
              <a:lumMod val="20000"/>
              <a:lumOff val="80000"/>
            </a:schemeClr>
          </a:solidFill>
          <a:ln w="12700">
            <a:solidFill>
              <a:srgbClr val="646365"/>
            </a:solidFill>
          </a:ln>
        </p:spPr>
        <p:txBody>
          <a:bodyPr wrap="square" lIns="91187" tIns="0" rtlCol="0" anchor="t"/>
          <a:lstStyle/>
          <a:p>
            <a:endParaRPr lang="en-US" sz="1047" dirty="0">
              <a:solidFill>
                <a:srgbClr val="646365"/>
              </a:solidFill>
              <a:latin typeface="IBM Plex Sans" panose="020B0503050203000203" pitchFamily="34" charset="77"/>
              <a:cs typeface="Helvetica" pitchFamily="34" charset="-120"/>
            </a:endParaRPr>
          </a:p>
        </p:txBody>
      </p:sp>
      <p:grpSp>
        <p:nvGrpSpPr>
          <p:cNvPr id="7" name="Group 6">
            <a:extLst>
              <a:ext uri="{FF2B5EF4-FFF2-40B4-BE49-F238E27FC236}">
                <a16:creationId xmlns:a16="http://schemas.microsoft.com/office/drawing/2014/main" id="{28CA1FFB-A142-6A4D-A093-967F4E4E72AF}"/>
              </a:ext>
            </a:extLst>
          </p:cNvPr>
          <p:cNvGrpSpPr/>
          <p:nvPr/>
        </p:nvGrpSpPr>
        <p:grpSpPr>
          <a:xfrm>
            <a:off x="5112303" y="756990"/>
            <a:ext cx="1229558" cy="524477"/>
            <a:chOff x="1188720" y="205586"/>
            <a:chExt cx="1232976" cy="525934"/>
          </a:xfrm>
        </p:grpSpPr>
        <p:sp>
          <p:nvSpPr>
            <p:cNvPr id="8" name="Object 4">
              <a:extLst>
                <a:ext uri="{FF2B5EF4-FFF2-40B4-BE49-F238E27FC236}">
                  <a16:creationId xmlns:a16="http://schemas.microsoft.com/office/drawing/2014/main" id="{CA1A808D-9506-9443-96C1-042E72B34B63}"/>
                </a:ext>
              </a:extLst>
            </p:cNvPr>
            <p:cNvSpPr/>
            <p:nvPr/>
          </p:nvSpPr>
          <p:spPr>
            <a:xfrm>
              <a:off x="1188720" y="274320"/>
              <a:ext cx="457200" cy="457200"/>
            </a:xfrm>
            <a:prstGeom prst="ellipse">
              <a:avLst/>
            </a:prstGeom>
            <a:solidFill>
              <a:srgbClr val="FFFFFF"/>
            </a:solidFill>
            <a:ln w="19050">
              <a:solidFill>
                <a:srgbClr val="646365"/>
              </a:solidFill>
              <a:prstDash val="solid"/>
            </a:ln>
          </p:spPr>
        </p:sp>
        <p:pic>
          <p:nvPicPr>
            <p:cNvPr id="9" name="Object 5" descr="public/generated/icons/Container Registry-https%3A%2F%2Face-resources-production-red.cdn.eu-gb.s-bluemix.net%2Fresources%2Fcache%2F58a-3740596630%2Fimages%2Fregistry%2Fregistry-logo.svg.png">
              <a:extLst>
                <a:ext uri="{FF2B5EF4-FFF2-40B4-BE49-F238E27FC236}">
                  <a16:creationId xmlns:a16="http://schemas.microsoft.com/office/drawing/2014/main" id="{8FFD5E28-6A9B-CB4C-9078-6CD65AF27126}"/>
                </a:ext>
              </a:extLst>
            </p:cNvPr>
            <p:cNvPicPr>
              <a:picLocks noChangeAspect="1"/>
            </p:cNvPicPr>
            <p:nvPr/>
          </p:nvPicPr>
          <p:blipFill>
            <a:blip r:embed="rId5" cstate="print"/>
            <a:stretch>
              <a:fillRect/>
            </a:stretch>
          </p:blipFill>
          <p:spPr>
            <a:xfrm>
              <a:off x="1280160" y="365760"/>
              <a:ext cx="274320" cy="274320"/>
            </a:xfrm>
            <a:prstGeom prst="rect">
              <a:avLst/>
            </a:prstGeom>
          </p:spPr>
        </p:pic>
        <p:sp>
          <p:nvSpPr>
            <p:cNvPr id="10" name="Object 6">
              <a:extLst>
                <a:ext uri="{FF2B5EF4-FFF2-40B4-BE49-F238E27FC236}">
                  <a16:creationId xmlns:a16="http://schemas.microsoft.com/office/drawing/2014/main" id="{083100F7-7A13-E34D-9B97-AF07CBD881AF}"/>
                </a:ext>
              </a:extLst>
            </p:cNvPr>
            <p:cNvSpPr/>
            <p:nvPr/>
          </p:nvSpPr>
          <p:spPr>
            <a:xfrm>
              <a:off x="1674347" y="205586"/>
              <a:ext cx="747349" cy="231217"/>
            </a:xfrm>
            <a:prstGeom prst="rect">
              <a:avLst/>
            </a:prstGeom>
            <a:noFill/>
          </p:spPr>
          <p:txBody>
            <a:bodyPr wrap="square" lIns="0" tIns="0" rIns="0" bIns="0" rtlCol="0" anchor="t">
              <a:spAutoFit/>
            </a:bodyPr>
            <a:lstStyle/>
            <a:p>
              <a:pPr algn="ctr"/>
              <a:r>
                <a:rPr lang="en-US" sz="749" b="1" dirty="0">
                  <a:solidFill>
                    <a:srgbClr val="646365"/>
                  </a:solidFill>
                  <a:latin typeface="IBM Plex Sans" panose="020B0503050203000203" pitchFamily="34" charset="77"/>
                  <a:cs typeface="Helvetica" pitchFamily="34" charset="-120"/>
                </a:rPr>
                <a:t>CONTAINER REGISTRY (CR)</a:t>
              </a:r>
            </a:p>
          </p:txBody>
        </p:sp>
      </p:grpSp>
      <p:sp>
        <p:nvSpPr>
          <p:cNvPr id="85" name="Object 8">
            <a:extLst>
              <a:ext uri="{FF2B5EF4-FFF2-40B4-BE49-F238E27FC236}">
                <a16:creationId xmlns:a16="http://schemas.microsoft.com/office/drawing/2014/main" id="{BB14FAE9-CEC9-4943-BCC0-5C225814EC23}"/>
              </a:ext>
            </a:extLst>
          </p:cNvPr>
          <p:cNvSpPr/>
          <p:nvPr/>
        </p:nvSpPr>
        <p:spPr>
          <a:xfrm>
            <a:off x="6488821" y="824434"/>
            <a:ext cx="1749347" cy="418646"/>
          </a:xfrm>
          <a:prstGeom prst="roundRect">
            <a:avLst>
              <a:gd name="adj" fmla="val 6189"/>
            </a:avLst>
          </a:prstGeom>
          <a:solidFill>
            <a:schemeClr val="bg1"/>
          </a:solidFill>
          <a:ln w="12700">
            <a:solidFill>
              <a:srgbClr val="646365"/>
            </a:solidFill>
            <a:prstDash val="dash"/>
          </a:ln>
        </p:spPr>
        <p:txBody>
          <a:bodyPr wrap="square" lIns="91187" tIns="0" rtlCol="0" anchor="ctr"/>
          <a:lstStyle/>
          <a:p>
            <a:pPr algn="ctr"/>
            <a:r>
              <a:rPr lang="en-US" sz="1047" dirty="0">
                <a:solidFill>
                  <a:srgbClr val="646365"/>
                </a:solidFill>
                <a:latin typeface="IBM Plex Sans" panose="020B0503050203000203" pitchFamily="34" charset="77"/>
                <a:cs typeface="Helvetica" pitchFamily="34" charset="-120"/>
              </a:rPr>
              <a:t>Namespace</a:t>
            </a:r>
          </a:p>
        </p:txBody>
      </p:sp>
      <p:sp>
        <p:nvSpPr>
          <p:cNvPr id="66" name="Object 8">
            <a:extLst>
              <a:ext uri="{FF2B5EF4-FFF2-40B4-BE49-F238E27FC236}">
                <a16:creationId xmlns:a16="http://schemas.microsoft.com/office/drawing/2014/main" id="{C8CE1DEB-4F70-0343-949F-6F07F9A63A35}"/>
              </a:ext>
            </a:extLst>
          </p:cNvPr>
          <p:cNvSpPr/>
          <p:nvPr/>
        </p:nvSpPr>
        <p:spPr>
          <a:xfrm>
            <a:off x="5020621" y="1510103"/>
            <a:ext cx="3603352" cy="1935788"/>
          </a:xfrm>
          <a:prstGeom prst="roundRect">
            <a:avLst>
              <a:gd name="adj" fmla="val 6189"/>
            </a:avLst>
          </a:prstGeom>
          <a:solidFill>
            <a:schemeClr val="accent1">
              <a:lumMod val="20000"/>
              <a:lumOff val="80000"/>
            </a:schemeClr>
          </a:solidFill>
          <a:ln w="12700">
            <a:solidFill>
              <a:srgbClr val="646365"/>
            </a:solidFill>
            <a:prstDash val="solid"/>
          </a:ln>
        </p:spPr>
        <p:txBody>
          <a:bodyPr wrap="square" lIns="91187" tIns="0" rtlCol="0" anchor="t"/>
          <a:lstStyle/>
          <a:p>
            <a:r>
              <a:rPr lang="en-US" sz="800" b="1">
                <a:solidFill>
                  <a:srgbClr val="646365"/>
                </a:solidFill>
                <a:latin typeface="IBM Plex Sans" panose="020B0503050203000203" pitchFamily="34" charset="77"/>
                <a:cs typeface="Helvetica" pitchFamily="34" charset="-120"/>
              </a:rPr>
              <a:t>RESOURCE GROUP (RG)</a:t>
            </a:r>
            <a:endParaRPr lang="en-US" sz="800" b="1" dirty="0">
              <a:solidFill>
                <a:srgbClr val="646365"/>
              </a:solidFill>
              <a:latin typeface="IBM Plex Sans" panose="020B0503050203000203" pitchFamily="34" charset="77"/>
              <a:cs typeface="Helvetica" pitchFamily="34" charset="-120"/>
            </a:endParaRPr>
          </a:p>
        </p:txBody>
      </p:sp>
      <p:sp>
        <p:nvSpPr>
          <p:cNvPr id="67" name="Object 6">
            <a:extLst>
              <a:ext uri="{FF2B5EF4-FFF2-40B4-BE49-F238E27FC236}">
                <a16:creationId xmlns:a16="http://schemas.microsoft.com/office/drawing/2014/main" id="{4732A637-3180-E845-A744-6442BD08604C}"/>
              </a:ext>
            </a:extLst>
          </p:cNvPr>
          <p:cNvSpPr/>
          <p:nvPr/>
        </p:nvSpPr>
        <p:spPr>
          <a:xfrm flipV="1">
            <a:off x="2518531" y="3033623"/>
            <a:ext cx="4651349" cy="2195"/>
          </a:xfrm>
          <a:prstGeom prst="line">
            <a:avLst/>
          </a:prstGeom>
          <a:noFill/>
          <a:ln w="12700">
            <a:solidFill>
              <a:srgbClr val="646365"/>
            </a:solidFill>
            <a:prstDash val="solid"/>
            <a:tailEnd type="arrow"/>
          </a:ln>
        </p:spPr>
      </p:sp>
      <p:sp>
        <p:nvSpPr>
          <p:cNvPr id="68" name="Object 51">
            <a:extLst>
              <a:ext uri="{FF2B5EF4-FFF2-40B4-BE49-F238E27FC236}">
                <a16:creationId xmlns:a16="http://schemas.microsoft.com/office/drawing/2014/main" id="{98C035A2-4A69-2940-B84D-8D39629158BD}"/>
              </a:ext>
            </a:extLst>
          </p:cNvPr>
          <p:cNvSpPr/>
          <p:nvPr/>
        </p:nvSpPr>
        <p:spPr>
          <a:xfrm>
            <a:off x="2518531" y="2849425"/>
            <a:ext cx="2109173" cy="184218"/>
          </a:xfrm>
          <a:prstGeom prst="rect">
            <a:avLst/>
          </a:prstGeom>
          <a:noFill/>
        </p:spPr>
        <p:txBody>
          <a:bodyPr wrap="square" lIns="0" tIns="0" rIns="0" bIns="0" rtlCol="0" anchor="t">
            <a:spAutoFit/>
          </a:bodyPr>
          <a:lstStyle/>
          <a:p>
            <a:r>
              <a:rPr lang="en-US" sz="1197" dirty="0">
                <a:solidFill>
                  <a:schemeClr val="accent5">
                    <a:lumMod val="50000"/>
                  </a:schemeClr>
                </a:solidFill>
                <a:latin typeface="IBM Plex Sans" panose="020B0503050203000203" pitchFamily="34" charset="77"/>
                <a:cs typeface="Helvetica" pitchFamily="34" charset="-120"/>
              </a:rPr>
              <a:t>ibmcloud</a:t>
            </a:r>
            <a:r>
              <a:rPr lang="en-US" sz="1197" dirty="0">
                <a:solidFill>
                  <a:srgbClr val="646365"/>
                </a:solidFill>
                <a:latin typeface="IBM Plex Sans" panose="020B0503050203000203" pitchFamily="34" charset="77"/>
                <a:cs typeface="Helvetica" pitchFamily="34" charset="-120"/>
              </a:rPr>
              <a:t> </a:t>
            </a:r>
            <a:r>
              <a:rPr lang="en-US" sz="1197" dirty="0">
                <a:solidFill>
                  <a:srgbClr val="00B050"/>
                </a:solidFill>
                <a:latin typeface="IBM Plex Sans" panose="020B0503050203000203" pitchFamily="34" charset="77"/>
                <a:cs typeface="Helvetica" pitchFamily="34" charset="-120"/>
              </a:rPr>
              <a:t>resource</a:t>
            </a:r>
          </a:p>
        </p:txBody>
      </p:sp>
      <p:sp>
        <p:nvSpPr>
          <p:cNvPr id="32" name="Object 5">
            <a:extLst>
              <a:ext uri="{FF2B5EF4-FFF2-40B4-BE49-F238E27FC236}">
                <a16:creationId xmlns:a16="http://schemas.microsoft.com/office/drawing/2014/main" id="{1B84F387-4507-3145-BAA5-E6E485A7FBB8}"/>
              </a:ext>
            </a:extLst>
          </p:cNvPr>
          <p:cNvSpPr/>
          <p:nvPr/>
        </p:nvSpPr>
        <p:spPr>
          <a:xfrm>
            <a:off x="6610022" y="2051296"/>
            <a:ext cx="683900" cy="214802"/>
          </a:xfrm>
          <a:prstGeom prst="rect">
            <a:avLst/>
          </a:prstGeom>
          <a:noFill/>
        </p:spPr>
        <p:txBody>
          <a:bodyPr wrap="square" lIns="0" tIns="0" rIns="0" bIns="0" rtlCol="0" anchor="ctr">
            <a:spAutoFit/>
          </a:bodyPr>
          <a:lstStyle/>
          <a:p>
            <a:r>
              <a:rPr lang="en-US" sz="698" dirty="0">
                <a:solidFill>
                  <a:srgbClr val="646365"/>
                </a:solidFill>
                <a:latin typeface="IBM Plex Sans" panose="020B0503050203000203" pitchFamily="34" charset="77"/>
                <a:cs typeface="Helvetica" pitchFamily="34" charset="-120"/>
              </a:rPr>
              <a:t>Logging and Monitoring data</a:t>
            </a:r>
          </a:p>
        </p:txBody>
      </p:sp>
      <p:sp>
        <p:nvSpPr>
          <p:cNvPr id="51" name="Object 8">
            <a:extLst>
              <a:ext uri="{FF2B5EF4-FFF2-40B4-BE49-F238E27FC236}">
                <a16:creationId xmlns:a16="http://schemas.microsoft.com/office/drawing/2014/main" id="{3C5DB057-D0C5-1249-BF47-DBD381927712}"/>
              </a:ext>
            </a:extLst>
          </p:cNvPr>
          <p:cNvSpPr/>
          <p:nvPr/>
        </p:nvSpPr>
        <p:spPr>
          <a:xfrm>
            <a:off x="5335914" y="1727369"/>
            <a:ext cx="3190234" cy="992638"/>
          </a:xfrm>
          <a:prstGeom prst="roundRect">
            <a:avLst>
              <a:gd name="adj" fmla="val 6189"/>
            </a:avLst>
          </a:prstGeom>
          <a:solidFill>
            <a:srgbClr val="FFFFFF"/>
          </a:solidFill>
          <a:ln w="12700">
            <a:solidFill>
              <a:srgbClr val="646365"/>
            </a:solidFill>
          </a:ln>
        </p:spPr>
        <p:txBody>
          <a:bodyPr wrap="square" lIns="91187" tIns="0" rtlCol="0" anchor="t"/>
          <a:lstStyle/>
          <a:p>
            <a:r>
              <a:rPr lang="en-US" sz="1047" dirty="0">
                <a:solidFill>
                  <a:srgbClr val="646365"/>
                </a:solidFill>
                <a:latin typeface="IBM Plex Sans" panose="020B0503050203000203" pitchFamily="34" charset="77"/>
              </a:rPr>
              <a:t>Kubernetes</a:t>
            </a:r>
          </a:p>
          <a:p>
            <a:r>
              <a:rPr lang="en-US" sz="1047" dirty="0">
                <a:solidFill>
                  <a:srgbClr val="646365"/>
                </a:solidFill>
                <a:latin typeface="IBM Plex Sans" panose="020B0503050203000203" pitchFamily="34" charset="77"/>
              </a:rPr>
              <a:t>Service (KS)</a:t>
            </a:r>
          </a:p>
        </p:txBody>
      </p:sp>
      <p:sp>
        <p:nvSpPr>
          <p:cNvPr id="52" name="Object 8">
            <a:extLst>
              <a:ext uri="{FF2B5EF4-FFF2-40B4-BE49-F238E27FC236}">
                <a16:creationId xmlns:a16="http://schemas.microsoft.com/office/drawing/2014/main" id="{24EE3154-C8E3-5247-A137-F8429BD76452}"/>
              </a:ext>
            </a:extLst>
          </p:cNvPr>
          <p:cNvSpPr/>
          <p:nvPr/>
        </p:nvSpPr>
        <p:spPr>
          <a:xfrm>
            <a:off x="6326074" y="1829658"/>
            <a:ext cx="1998995" cy="757624"/>
          </a:xfrm>
          <a:prstGeom prst="roundRect">
            <a:avLst>
              <a:gd name="adj" fmla="val 6189"/>
            </a:avLst>
          </a:prstGeom>
          <a:solidFill>
            <a:schemeClr val="accent1">
              <a:lumMod val="20000"/>
              <a:lumOff val="80000"/>
            </a:schemeClr>
          </a:solidFill>
          <a:ln w="12700">
            <a:solidFill>
              <a:srgbClr val="646365"/>
            </a:solidFill>
          </a:ln>
        </p:spPr>
        <p:txBody>
          <a:bodyPr wrap="square" lIns="91187" tIns="0" rtlCol="0" anchor="t"/>
          <a:lstStyle/>
          <a:p>
            <a:r>
              <a:rPr lang="en-US" sz="800" b="1" dirty="0">
                <a:solidFill>
                  <a:srgbClr val="646365"/>
                </a:solidFill>
                <a:latin typeface="IBM Plex Sans" panose="020B0503050203000203" pitchFamily="34" charset="77"/>
              </a:rPr>
              <a:t>Cluster</a:t>
            </a:r>
          </a:p>
        </p:txBody>
      </p:sp>
      <p:sp>
        <p:nvSpPr>
          <p:cNvPr id="83" name="Object 8">
            <a:extLst>
              <a:ext uri="{FF2B5EF4-FFF2-40B4-BE49-F238E27FC236}">
                <a16:creationId xmlns:a16="http://schemas.microsoft.com/office/drawing/2014/main" id="{9354A326-036A-4D45-A3B7-870599964448}"/>
              </a:ext>
            </a:extLst>
          </p:cNvPr>
          <p:cNvSpPr/>
          <p:nvPr/>
        </p:nvSpPr>
        <p:spPr>
          <a:xfrm>
            <a:off x="6493303" y="2060585"/>
            <a:ext cx="1744865" cy="418895"/>
          </a:xfrm>
          <a:prstGeom prst="roundRect">
            <a:avLst>
              <a:gd name="adj" fmla="val 6189"/>
            </a:avLst>
          </a:prstGeom>
          <a:solidFill>
            <a:schemeClr val="bg1"/>
          </a:solidFill>
          <a:ln w="12700">
            <a:solidFill>
              <a:srgbClr val="646365"/>
            </a:solidFill>
            <a:prstDash val="dash"/>
          </a:ln>
        </p:spPr>
        <p:txBody>
          <a:bodyPr wrap="square" lIns="91187" tIns="0" rtlCol="0" anchor="ctr"/>
          <a:lstStyle/>
          <a:p>
            <a:pPr algn="ctr"/>
            <a:r>
              <a:rPr lang="en-US" sz="1047" dirty="0">
                <a:solidFill>
                  <a:srgbClr val="646365"/>
                </a:solidFill>
                <a:latin typeface="IBM Plex Sans" panose="020B0503050203000203" pitchFamily="34" charset="77"/>
              </a:rPr>
              <a:t>Namespace</a:t>
            </a:r>
          </a:p>
        </p:txBody>
      </p:sp>
      <p:grpSp>
        <p:nvGrpSpPr>
          <p:cNvPr id="3" name="Group 2">
            <a:extLst>
              <a:ext uri="{FF2B5EF4-FFF2-40B4-BE49-F238E27FC236}">
                <a16:creationId xmlns:a16="http://schemas.microsoft.com/office/drawing/2014/main" id="{534455C2-EFCF-0446-A700-0D1FF39ED4E3}"/>
              </a:ext>
            </a:extLst>
          </p:cNvPr>
          <p:cNvGrpSpPr/>
          <p:nvPr/>
        </p:nvGrpSpPr>
        <p:grpSpPr>
          <a:xfrm>
            <a:off x="7078694" y="2779106"/>
            <a:ext cx="638306" cy="616815"/>
            <a:chOff x="1097280" y="274320"/>
            <a:chExt cx="640080" cy="618528"/>
          </a:xfrm>
        </p:grpSpPr>
        <p:sp>
          <p:nvSpPr>
            <p:cNvPr id="4" name="Object 4">
              <a:extLst>
                <a:ext uri="{FF2B5EF4-FFF2-40B4-BE49-F238E27FC236}">
                  <a16:creationId xmlns:a16="http://schemas.microsoft.com/office/drawing/2014/main" id="{941EE562-0555-4141-8729-9AA73276A9CF}"/>
                </a:ext>
              </a:extLst>
            </p:cNvPr>
            <p:cNvSpPr/>
            <p:nvPr/>
          </p:nvSpPr>
          <p:spPr>
            <a:xfrm>
              <a:off x="1188720" y="274320"/>
              <a:ext cx="457200" cy="457200"/>
            </a:xfrm>
            <a:prstGeom prst="ellipse">
              <a:avLst/>
            </a:prstGeom>
            <a:solidFill>
              <a:srgbClr val="FFFFFF"/>
            </a:solidFill>
            <a:ln w="19050">
              <a:solidFill>
                <a:srgbClr val="646365"/>
              </a:solidFill>
              <a:prstDash val="solid"/>
            </a:ln>
          </p:spPr>
        </p:sp>
        <p:pic>
          <p:nvPicPr>
            <p:cNvPr id="5" name="Object 5" descr="public/generated/icons/cloudant.png">
              <a:extLst>
                <a:ext uri="{FF2B5EF4-FFF2-40B4-BE49-F238E27FC236}">
                  <a16:creationId xmlns:a16="http://schemas.microsoft.com/office/drawing/2014/main" id="{95BE7B1A-5992-8949-8748-F35B159DA4CB}"/>
                </a:ext>
              </a:extLst>
            </p:cNvPr>
            <p:cNvPicPr>
              <a:picLocks noChangeAspect="1"/>
            </p:cNvPicPr>
            <p:nvPr/>
          </p:nvPicPr>
          <p:blipFill>
            <a:blip r:embed="rId6" cstate="print"/>
            <a:stretch>
              <a:fillRect/>
            </a:stretch>
          </p:blipFill>
          <p:spPr>
            <a:xfrm>
              <a:off x="1280160" y="365760"/>
              <a:ext cx="274320" cy="274320"/>
            </a:xfrm>
            <a:prstGeom prst="rect">
              <a:avLst/>
            </a:prstGeom>
          </p:spPr>
        </p:pic>
        <p:sp>
          <p:nvSpPr>
            <p:cNvPr id="6" name="Object 6">
              <a:extLst>
                <a:ext uri="{FF2B5EF4-FFF2-40B4-BE49-F238E27FC236}">
                  <a16:creationId xmlns:a16="http://schemas.microsoft.com/office/drawing/2014/main" id="{8957B686-9645-A24B-8052-5326886D2441}"/>
                </a:ext>
              </a:extLst>
            </p:cNvPr>
            <p:cNvSpPr/>
            <p:nvPr/>
          </p:nvSpPr>
          <p:spPr>
            <a:xfrm>
              <a:off x="1097280" y="777240"/>
              <a:ext cx="640080" cy="115608"/>
            </a:xfrm>
            <a:prstGeom prst="rect">
              <a:avLst/>
            </a:prstGeom>
            <a:noFill/>
          </p:spPr>
          <p:txBody>
            <a:bodyPr wrap="square" lIns="0" tIns="0" rIns="0" bIns="0" rtlCol="0" anchor="t">
              <a:spAutoFit/>
            </a:bodyPr>
            <a:lstStyle/>
            <a:p>
              <a:pPr algn="ctr"/>
              <a:r>
                <a:rPr lang="en-US" sz="749" b="1" dirty="0">
                  <a:solidFill>
                    <a:srgbClr val="646365"/>
                  </a:solidFill>
                  <a:latin typeface="IBM Plex Sans" panose="020B0503050203000203" pitchFamily="34" charset="77"/>
                  <a:cs typeface="Helvetica" pitchFamily="34" charset="-120"/>
                </a:rPr>
                <a:t>CLOUDANT</a:t>
              </a:r>
            </a:p>
          </p:txBody>
        </p:sp>
      </p:grpSp>
      <p:sp>
        <p:nvSpPr>
          <p:cNvPr id="48" name="Object 6">
            <a:extLst>
              <a:ext uri="{FF2B5EF4-FFF2-40B4-BE49-F238E27FC236}">
                <a16:creationId xmlns:a16="http://schemas.microsoft.com/office/drawing/2014/main" id="{2E94D324-5EBD-C841-9791-22B1C40556C8}"/>
              </a:ext>
            </a:extLst>
          </p:cNvPr>
          <p:cNvSpPr/>
          <p:nvPr/>
        </p:nvSpPr>
        <p:spPr>
          <a:xfrm flipV="1">
            <a:off x="2539746" y="1967635"/>
            <a:ext cx="2790463" cy="3381"/>
          </a:xfrm>
          <a:prstGeom prst="line">
            <a:avLst/>
          </a:prstGeom>
          <a:noFill/>
          <a:ln w="12700">
            <a:solidFill>
              <a:srgbClr val="646365"/>
            </a:solidFill>
            <a:prstDash val="solid"/>
            <a:tailEnd type="arrow"/>
          </a:ln>
        </p:spPr>
      </p:sp>
      <p:sp>
        <p:nvSpPr>
          <p:cNvPr id="74" name="Object 6">
            <a:extLst>
              <a:ext uri="{FF2B5EF4-FFF2-40B4-BE49-F238E27FC236}">
                <a16:creationId xmlns:a16="http://schemas.microsoft.com/office/drawing/2014/main" id="{1817FA0B-3CA0-444F-99F7-56BA3E7705F9}"/>
              </a:ext>
            </a:extLst>
          </p:cNvPr>
          <p:cNvSpPr/>
          <p:nvPr/>
        </p:nvSpPr>
        <p:spPr>
          <a:xfrm flipV="1">
            <a:off x="2526483" y="2302962"/>
            <a:ext cx="3799253" cy="4876"/>
          </a:xfrm>
          <a:prstGeom prst="line">
            <a:avLst/>
          </a:prstGeom>
          <a:noFill/>
          <a:ln w="12700">
            <a:solidFill>
              <a:srgbClr val="646365"/>
            </a:solidFill>
            <a:prstDash val="solid"/>
            <a:tailEnd type="arrow"/>
          </a:ln>
        </p:spPr>
      </p:sp>
      <p:grpSp>
        <p:nvGrpSpPr>
          <p:cNvPr id="70" name="Group 69">
            <a:extLst>
              <a:ext uri="{FF2B5EF4-FFF2-40B4-BE49-F238E27FC236}">
                <a16:creationId xmlns:a16="http://schemas.microsoft.com/office/drawing/2014/main" id="{90098A20-DD6E-1440-AD91-3B9CC0E639B6}"/>
              </a:ext>
            </a:extLst>
          </p:cNvPr>
          <p:cNvGrpSpPr/>
          <p:nvPr/>
        </p:nvGrpSpPr>
        <p:grpSpPr>
          <a:xfrm>
            <a:off x="5101793" y="2074630"/>
            <a:ext cx="455933" cy="455934"/>
            <a:chOff x="274320" y="274320"/>
            <a:chExt cx="457200" cy="457200"/>
          </a:xfrm>
        </p:grpSpPr>
        <p:sp>
          <p:nvSpPr>
            <p:cNvPr id="72" name="Object 1">
              <a:extLst>
                <a:ext uri="{FF2B5EF4-FFF2-40B4-BE49-F238E27FC236}">
                  <a16:creationId xmlns:a16="http://schemas.microsoft.com/office/drawing/2014/main" id="{8A7F13FE-8B0C-6E47-85D9-3154437EA1FD}"/>
                </a:ext>
              </a:extLst>
            </p:cNvPr>
            <p:cNvSpPr/>
            <p:nvPr/>
          </p:nvSpPr>
          <p:spPr>
            <a:xfrm>
              <a:off x="274320" y="274320"/>
              <a:ext cx="457200" cy="457200"/>
            </a:xfrm>
            <a:prstGeom prst="ellipse">
              <a:avLst/>
            </a:prstGeom>
            <a:solidFill>
              <a:srgbClr val="FFFFFF"/>
            </a:solidFill>
            <a:ln w="19050">
              <a:solidFill>
                <a:srgbClr val="646365"/>
              </a:solidFill>
              <a:prstDash val="solid"/>
            </a:ln>
          </p:spPr>
        </p:sp>
        <p:pic>
          <p:nvPicPr>
            <p:cNvPr id="73" name="Object 2" descr="public/generated/icons/Kubernetes-https%3A%2F%2Face-resources-production-red.cdn.eu-gb.s-bluemix.net%2Fresources%2Fcache%2F14ee-1854984818%2Fimages%2Fclusters%2Fkubernetes-logo.svg.png">
              <a:extLst>
                <a:ext uri="{FF2B5EF4-FFF2-40B4-BE49-F238E27FC236}">
                  <a16:creationId xmlns:a16="http://schemas.microsoft.com/office/drawing/2014/main" id="{DE54282B-32DF-7846-8918-B0C82B5BE280}"/>
                </a:ext>
              </a:extLst>
            </p:cNvPr>
            <p:cNvPicPr>
              <a:picLocks noChangeAspect="1"/>
            </p:cNvPicPr>
            <p:nvPr/>
          </p:nvPicPr>
          <p:blipFill>
            <a:blip r:embed="rId7" cstate="print"/>
            <a:stretch>
              <a:fillRect/>
            </a:stretch>
          </p:blipFill>
          <p:spPr>
            <a:xfrm>
              <a:off x="365760" y="365760"/>
              <a:ext cx="274320" cy="274320"/>
            </a:xfrm>
            <a:prstGeom prst="rect">
              <a:avLst/>
            </a:prstGeom>
          </p:spPr>
        </p:pic>
      </p:grpSp>
      <p:sp>
        <p:nvSpPr>
          <p:cNvPr id="64" name="Object 51">
            <a:extLst>
              <a:ext uri="{FF2B5EF4-FFF2-40B4-BE49-F238E27FC236}">
                <a16:creationId xmlns:a16="http://schemas.microsoft.com/office/drawing/2014/main" id="{2A818FA6-D91F-8746-9277-A6882B0E52E2}"/>
              </a:ext>
            </a:extLst>
          </p:cNvPr>
          <p:cNvSpPr/>
          <p:nvPr/>
        </p:nvSpPr>
        <p:spPr>
          <a:xfrm>
            <a:off x="6064545" y="4486312"/>
            <a:ext cx="638306" cy="115288"/>
          </a:xfrm>
          <a:prstGeom prst="rect">
            <a:avLst/>
          </a:prstGeom>
          <a:noFill/>
        </p:spPr>
        <p:txBody>
          <a:bodyPr wrap="square" lIns="0" tIns="0" rIns="0" bIns="0" rtlCol="0" anchor="t">
            <a:spAutoFit/>
          </a:bodyPr>
          <a:lstStyle/>
          <a:p>
            <a:pPr algn="ctr"/>
            <a:r>
              <a:rPr lang="en-US" sz="749" b="1" dirty="0">
                <a:solidFill>
                  <a:srgbClr val="646365"/>
                </a:solidFill>
                <a:latin typeface="IBM Plex Sans" panose="020B0503050203000203" pitchFamily="34" charset="77"/>
                <a:cs typeface="Helvetica" pitchFamily="34" charset="-120"/>
              </a:rPr>
              <a:t>APPS</a:t>
            </a:r>
          </a:p>
        </p:txBody>
      </p:sp>
      <p:sp>
        <p:nvSpPr>
          <p:cNvPr id="42" name="Object 6">
            <a:extLst>
              <a:ext uri="{FF2B5EF4-FFF2-40B4-BE49-F238E27FC236}">
                <a16:creationId xmlns:a16="http://schemas.microsoft.com/office/drawing/2014/main" id="{8F13BEEC-9238-0644-A2A1-2E3DC6A257E8}"/>
              </a:ext>
            </a:extLst>
          </p:cNvPr>
          <p:cNvSpPr/>
          <p:nvPr/>
        </p:nvSpPr>
        <p:spPr>
          <a:xfrm flipV="1">
            <a:off x="2510157" y="1066442"/>
            <a:ext cx="2600776" cy="11493"/>
          </a:xfrm>
          <a:prstGeom prst="line">
            <a:avLst/>
          </a:prstGeom>
          <a:noFill/>
          <a:ln w="12700">
            <a:solidFill>
              <a:srgbClr val="646365"/>
            </a:solidFill>
            <a:prstDash val="solid"/>
            <a:tailEnd type="arrow"/>
          </a:ln>
        </p:spPr>
      </p:sp>
      <p:sp>
        <p:nvSpPr>
          <p:cNvPr id="69" name="Object 6">
            <a:extLst>
              <a:ext uri="{FF2B5EF4-FFF2-40B4-BE49-F238E27FC236}">
                <a16:creationId xmlns:a16="http://schemas.microsoft.com/office/drawing/2014/main" id="{D42229DD-ADAA-0B41-8E27-553BAB7B76F7}"/>
              </a:ext>
            </a:extLst>
          </p:cNvPr>
          <p:cNvSpPr/>
          <p:nvPr/>
        </p:nvSpPr>
        <p:spPr>
          <a:xfrm flipV="1">
            <a:off x="2539748" y="1642000"/>
            <a:ext cx="2477121" cy="7377"/>
          </a:xfrm>
          <a:prstGeom prst="line">
            <a:avLst/>
          </a:prstGeom>
          <a:noFill/>
          <a:ln w="12700">
            <a:solidFill>
              <a:srgbClr val="646365"/>
            </a:solidFill>
            <a:prstDash val="solid"/>
            <a:tailEnd type="arrow"/>
          </a:ln>
        </p:spPr>
      </p:sp>
      <p:sp>
        <p:nvSpPr>
          <p:cNvPr id="71" name="Object 51">
            <a:extLst>
              <a:ext uri="{FF2B5EF4-FFF2-40B4-BE49-F238E27FC236}">
                <a16:creationId xmlns:a16="http://schemas.microsoft.com/office/drawing/2014/main" id="{A58D99DB-615D-BA40-B683-4B4FA0E85770}"/>
              </a:ext>
            </a:extLst>
          </p:cNvPr>
          <p:cNvSpPr/>
          <p:nvPr/>
        </p:nvSpPr>
        <p:spPr>
          <a:xfrm>
            <a:off x="2547700" y="1462467"/>
            <a:ext cx="2135063" cy="184218"/>
          </a:xfrm>
          <a:prstGeom prst="rect">
            <a:avLst/>
          </a:prstGeom>
          <a:noFill/>
        </p:spPr>
        <p:txBody>
          <a:bodyPr wrap="square" lIns="0" tIns="0" rIns="0" bIns="0" rtlCol="0" anchor="t">
            <a:spAutoFit/>
          </a:bodyPr>
          <a:lstStyle/>
          <a:p>
            <a:r>
              <a:rPr lang="en-US" sz="1197" dirty="0">
                <a:solidFill>
                  <a:schemeClr val="accent5">
                    <a:lumMod val="50000"/>
                  </a:schemeClr>
                </a:solidFill>
                <a:latin typeface="IBM Plex Sans" panose="020B0503050203000203" pitchFamily="34" charset="77"/>
                <a:cs typeface="Helvetica" pitchFamily="34" charset="-120"/>
              </a:rPr>
              <a:t>ibmcloud</a:t>
            </a:r>
            <a:r>
              <a:rPr lang="en-US" sz="1197" dirty="0">
                <a:solidFill>
                  <a:srgbClr val="646365"/>
                </a:solidFill>
                <a:latin typeface="IBM Plex Sans" panose="020B0503050203000203" pitchFamily="34" charset="77"/>
                <a:cs typeface="Helvetica" pitchFamily="34" charset="-120"/>
              </a:rPr>
              <a:t> target –g &lt;</a:t>
            </a:r>
            <a:r>
              <a:rPr lang="en-US" sz="1197" dirty="0" err="1">
                <a:solidFill>
                  <a:srgbClr val="646365"/>
                </a:solidFill>
                <a:latin typeface="IBM Plex Sans" panose="020B0503050203000203" pitchFamily="34" charset="77"/>
                <a:cs typeface="Helvetica" pitchFamily="34" charset="-120"/>
              </a:rPr>
              <a:t>rg</a:t>
            </a:r>
            <a:r>
              <a:rPr lang="en-US" sz="1197" dirty="0">
                <a:solidFill>
                  <a:srgbClr val="646365"/>
                </a:solidFill>
                <a:latin typeface="IBM Plex Sans" panose="020B0503050203000203" pitchFamily="34" charset="77"/>
                <a:cs typeface="Helvetica" pitchFamily="34" charset="-120"/>
              </a:rPr>
              <a:t>-name&gt;</a:t>
            </a:r>
          </a:p>
        </p:txBody>
      </p:sp>
      <p:pic>
        <p:nvPicPr>
          <p:cNvPr id="77" name="Picture 76">
            <a:extLst>
              <a:ext uri="{FF2B5EF4-FFF2-40B4-BE49-F238E27FC236}">
                <a16:creationId xmlns:a16="http://schemas.microsoft.com/office/drawing/2014/main" id="{A0508CCC-4F28-4943-92B1-98446E1A48AF}"/>
              </a:ext>
            </a:extLst>
          </p:cNvPr>
          <p:cNvPicPr>
            <a:picLocks noChangeAspect="1"/>
          </p:cNvPicPr>
          <p:nvPr/>
        </p:nvPicPr>
        <p:blipFill>
          <a:blip r:embed="rId8"/>
          <a:stretch>
            <a:fillRect/>
          </a:stretch>
        </p:blipFill>
        <p:spPr>
          <a:xfrm>
            <a:off x="1022936" y="2961835"/>
            <a:ext cx="692954" cy="533250"/>
          </a:xfrm>
          <a:prstGeom prst="rect">
            <a:avLst/>
          </a:prstGeom>
        </p:spPr>
      </p:pic>
    </p:spTree>
    <p:extLst>
      <p:ext uri="{BB962C8B-B14F-4D97-AF65-F5344CB8AC3E}">
        <p14:creationId xmlns:p14="http://schemas.microsoft.com/office/powerpoint/2010/main" val="125874471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ppt_x"/>
                                          </p:val>
                                        </p:tav>
                                        <p:tav tm="100000">
                                          <p:val>
                                            <p:strVal val="#ppt_x"/>
                                          </p:val>
                                        </p:tav>
                                      </p:tavLst>
                                    </p:anim>
                                    <p:anim calcmode="lin" valueType="num">
                                      <p:cBhvr additive="base">
                                        <p:cTn id="12" dur="500" fill="hold"/>
                                        <p:tgtEl>
                                          <p:spTgt spid="3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500" fill="hold"/>
                                        <p:tgtEl>
                                          <p:spTgt spid="41"/>
                                        </p:tgtEl>
                                        <p:attrNameLst>
                                          <p:attrName>ppt_x</p:attrName>
                                        </p:attrNameLst>
                                      </p:cBhvr>
                                      <p:tavLst>
                                        <p:tav tm="0">
                                          <p:val>
                                            <p:strVal val="#ppt_x"/>
                                          </p:val>
                                        </p:tav>
                                        <p:tav tm="100000">
                                          <p:val>
                                            <p:strVal val="#ppt_x"/>
                                          </p:val>
                                        </p:tav>
                                      </p:tavLst>
                                    </p:anim>
                                    <p:anim calcmode="lin" valueType="num">
                                      <p:cBhvr additive="base">
                                        <p:cTn id="16"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1"/>
                                        </p:tgtEl>
                                        <p:attrNameLst>
                                          <p:attrName>style.visibility</p:attrName>
                                        </p:attrNameLst>
                                      </p:cBhvr>
                                      <p:to>
                                        <p:strVal val="visible"/>
                                      </p:to>
                                    </p:set>
                                    <p:anim calcmode="lin" valueType="num">
                                      <p:cBhvr additive="base">
                                        <p:cTn id="25" dur="500" fill="hold"/>
                                        <p:tgtEl>
                                          <p:spTgt spid="61"/>
                                        </p:tgtEl>
                                        <p:attrNameLst>
                                          <p:attrName>ppt_x</p:attrName>
                                        </p:attrNameLst>
                                      </p:cBhvr>
                                      <p:tavLst>
                                        <p:tav tm="0">
                                          <p:val>
                                            <p:strVal val="#ppt_x"/>
                                          </p:val>
                                        </p:tav>
                                        <p:tav tm="100000">
                                          <p:val>
                                            <p:strVal val="#ppt_x"/>
                                          </p:val>
                                        </p:tav>
                                      </p:tavLst>
                                    </p:anim>
                                    <p:anim calcmode="lin" valueType="num">
                                      <p:cBhvr additive="base">
                                        <p:cTn id="26" dur="500" fill="hold"/>
                                        <p:tgtEl>
                                          <p:spTgt spid="61"/>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63"/>
                                        </p:tgtEl>
                                        <p:attrNameLst>
                                          <p:attrName>style.visibility</p:attrName>
                                        </p:attrNameLst>
                                      </p:cBhvr>
                                      <p:to>
                                        <p:strVal val="visible"/>
                                      </p:to>
                                    </p:set>
                                    <p:anim calcmode="lin" valueType="num">
                                      <p:cBhvr additive="base">
                                        <p:cTn id="29" dur="500" fill="hold"/>
                                        <p:tgtEl>
                                          <p:spTgt spid="63"/>
                                        </p:tgtEl>
                                        <p:attrNameLst>
                                          <p:attrName>ppt_x</p:attrName>
                                        </p:attrNameLst>
                                      </p:cBhvr>
                                      <p:tavLst>
                                        <p:tav tm="0">
                                          <p:val>
                                            <p:strVal val="#ppt_x"/>
                                          </p:val>
                                        </p:tav>
                                        <p:tav tm="100000">
                                          <p:val>
                                            <p:strVal val="#ppt_x"/>
                                          </p:val>
                                        </p:tav>
                                      </p:tavLst>
                                    </p:anim>
                                    <p:anim calcmode="lin" valueType="num">
                                      <p:cBhvr additive="base">
                                        <p:cTn id="30"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46"/>
                                        </p:tgtEl>
                                        <p:attrNameLst>
                                          <p:attrName>style.visibility</p:attrName>
                                        </p:attrNameLst>
                                      </p:cBhvr>
                                      <p:to>
                                        <p:strVal val="visible"/>
                                      </p:to>
                                    </p:set>
                                    <p:anim calcmode="lin" valueType="num">
                                      <p:cBhvr additive="base">
                                        <p:cTn id="45" dur="500" fill="hold"/>
                                        <p:tgtEl>
                                          <p:spTgt spid="46"/>
                                        </p:tgtEl>
                                        <p:attrNameLst>
                                          <p:attrName>ppt_x</p:attrName>
                                        </p:attrNameLst>
                                      </p:cBhvr>
                                      <p:tavLst>
                                        <p:tav tm="0">
                                          <p:val>
                                            <p:strVal val="#ppt_x"/>
                                          </p:val>
                                        </p:tav>
                                        <p:tav tm="100000">
                                          <p:val>
                                            <p:strVal val="#ppt_x"/>
                                          </p:val>
                                        </p:tav>
                                      </p:tavLst>
                                    </p:anim>
                                    <p:anim calcmode="lin" valueType="num">
                                      <p:cBhvr additive="base">
                                        <p:cTn id="46" dur="500" fill="hold"/>
                                        <p:tgtEl>
                                          <p:spTgt spid="46"/>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anim calcmode="lin" valueType="num">
                                      <p:cBhvr additive="base">
                                        <p:cTn id="49" dur="500" fill="hold"/>
                                        <p:tgtEl>
                                          <p:spTgt spid="47"/>
                                        </p:tgtEl>
                                        <p:attrNameLst>
                                          <p:attrName>ppt_x</p:attrName>
                                        </p:attrNameLst>
                                      </p:cBhvr>
                                      <p:tavLst>
                                        <p:tav tm="0">
                                          <p:val>
                                            <p:strVal val="#ppt_x"/>
                                          </p:val>
                                        </p:tav>
                                        <p:tav tm="100000">
                                          <p:val>
                                            <p:strVal val="#ppt_x"/>
                                          </p:val>
                                        </p:tav>
                                      </p:tavLst>
                                    </p:anim>
                                    <p:anim calcmode="lin" valueType="num">
                                      <p:cBhvr additive="base">
                                        <p:cTn id="50" dur="500" fill="hold"/>
                                        <p:tgtEl>
                                          <p:spTgt spid="47"/>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75"/>
                                        </p:tgtEl>
                                        <p:attrNameLst>
                                          <p:attrName>style.visibility</p:attrName>
                                        </p:attrNameLst>
                                      </p:cBhvr>
                                      <p:to>
                                        <p:strVal val="visible"/>
                                      </p:to>
                                    </p:set>
                                    <p:anim calcmode="lin" valueType="num">
                                      <p:cBhvr additive="base">
                                        <p:cTn id="53" dur="500" fill="hold"/>
                                        <p:tgtEl>
                                          <p:spTgt spid="75"/>
                                        </p:tgtEl>
                                        <p:attrNameLst>
                                          <p:attrName>ppt_x</p:attrName>
                                        </p:attrNameLst>
                                      </p:cBhvr>
                                      <p:tavLst>
                                        <p:tav tm="0">
                                          <p:val>
                                            <p:strVal val="#ppt_x"/>
                                          </p:val>
                                        </p:tav>
                                        <p:tav tm="100000">
                                          <p:val>
                                            <p:strVal val="#ppt_x"/>
                                          </p:val>
                                        </p:tav>
                                      </p:tavLst>
                                    </p:anim>
                                    <p:anim calcmode="lin" valueType="num">
                                      <p:cBhvr additive="base">
                                        <p:cTn id="54" dur="500" fill="hold"/>
                                        <p:tgtEl>
                                          <p:spTgt spid="75"/>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76"/>
                                        </p:tgtEl>
                                        <p:attrNameLst>
                                          <p:attrName>style.visibility</p:attrName>
                                        </p:attrNameLst>
                                      </p:cBhvr>
                                      <p:to>
                                        <p:strVal val="visible"/>
                                      </p:to>
                                    </p:set>
                                    <p:anim calcmode="lin" valueType="num">
                                      <p:cBhvr additive="base">
                                        <p:cTn id="57" dur="500" fill="hold"/>
                                        <p:tgtEl>
                                          <p:spTgt spid="76"/>
                                        </p:tgtEl>
                                        <p:attrNameLst>
                                          <p:attrName>ppt_x</p:attrName>
                                        </p:attrNameLst>
                                      </p:cBhvr>
                                      <p:tavLst>
                                        <p:tav tm="0">
                                          <p:val>
                                            <p:strVal val="#ppt_x"/>
                                          </p:val>
                                        </p:tav>
                                        <p:tav tm="100000">
                                          <p:val>
                                            <p:strVal val="#ppt_x"/>
                                          </p:val>
                                        </p:tav>
                                      </p:tavLst>
                                    </p:anim>
                                    <p:anim calcmode="lin" valueType="num">
                                      <p:cBhvr additive="base">
                                        <p:cTn id="58"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6"/>
                                        </p:tgtEl>
                                        <p:attrNameLst>
                                          <p:attrName>style.visibility</p:attrName>
                                        </p:attrNameLst>
                                      </p:cBhvr>
                                      <p:to>
                                        <p:strVal val="visible"/>
                                      </p:to>
                                    </p:set>
                                  </p:childTnLst>
                                </p:cTn>
                              </p:par>
                              <p:par>
                                <p:cTn id="63" presetID="2" presetClass="entr" presetSubtype="4" fill="hold" grpId="0" nodeType="withEffect">
                                  <p:stCondLst>
                                    <p:cond delay="0"/>
                                  </p:stCondLst>
                                  <p:childTnLst>
                                    <p:set>
                                      <p:cBhvr>
                                        <p:cTn id="64" dur="1" fill="hold">
                                          <p:stCondLst>
                                            <p:cond delay="0"/>
                                          </p:stCondLst>
                                        </p:cTn>
                                        <p:tgtEl>
                                          <p:spTgt spid="71"/>
                                        </p:tgtEl>
                                        <p:attrNameLst>
                                          <p:attrName>style.visibility</p:attrName>
                                        </p:attrNameLst>
                                      </p:cBhvr>
                                      <p:to>
                                        <p:strVal val="visible"/>
                                      </p:to>
                                    </p:set>
                                    <p:anim calcmode="lin" valueType="num">
                                      <p:cBhvr additive="base">
                                        <p:cTn id="65" dur="500" fill="hold"/>
                                        <p:tgtEl>
                                          <p:spTgt spid="71"/>
                                        </p:tgtEl>
                                        <p:attrNameLst>
                                          <p:attrName>ppt_x</p:attrName>
                                        </p:attrNameLst>
                                      </p:cBhvr>
                                      <p:tavLst>
                                        <p:tav tm="0">
                                          <p:val>
                                            <p:strVal val="#ppt_x"/>
                                          </p:val>
                                        </p:tav>
                                        <p:tav tm="100000">
                                          <p:val>
                                            <p:strVal val="#ppt_x"/>
                                          </p:val>
                                        </p:tav>
                                      </p:tavLst>
                                    </p:anim>
                                    <p:anim calcmode="lin" valueType="num">
                                      <p:cBhvr additive="base">
                                        <p:cTn id="66" dur="500" fill="hold"/>
                                        <p:tgtEl>
                                          <p:spTgt spid="71"/>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69"/>
                                        </p:tgtEl>
                                        <p:attrNameLst>
                                          <p:attrName>style.visibility</p:attrName>
                                        </p:attrNameLst>
                                      </p:cBhvr>
                                      <p:to>
                                        <p:strVal val="visible"/>
                                      </p:to>
                                    </p:set>
                                    <p:anim calcmode="lin" valueType="num">
                                      <p:cBhvr additive="base">
                                        <p:cTn id="69" dur="500" fill="hold"/>
                                        <p:tgtEl>
                                          <p:spTgt spid="69"/>
                                        </p:tgtEl>
                                        <p:attrNameLst>
                                          <p:attrName>ppt_x</p:attrName>
                                        </p:attrNameLst>
                                      </p:cBhvr>
                                      <p:tavLst>
                                        <p:tav tm="0">
                                          <p:val>
                                            <p:strVal val="#ppt_x"/>
                                          </p:val>
                                        </p:tav>
                                        <p:tav tm="100000">
                                          <p:val>
                                            <p:strVal val="#ppt_x"/>
                                          </p:val>
                                        </p:tav>
                                      </p:tavLst>
                                    </p:anim>
                                    <p:anim calcmode="lin" valueType="num">
                                      <p:cBhvr additive="base">
                                        <p:cTn id="70"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67"/>
                                        </p:tgtEl>
                                        <p:attrNameLst>
                                          <p:attrName>style.visibility</p:attrName>
                                        </p:attrNameLst>
                                      </p:cBhvr>
                                      <p:to>
                                        <p:strVal val="visible"/>
                                      </p:to>
                                    </p:set>
                                    <p:anim calcmode="lin" valueType="num">
                                      <p:cBhvr additive="base">
                                        <p:cTn id="75" dur="500" fill="hold"/>
                                        <p:tgtEl>
                                          <p:spTgt spid="67"/>
                                        </p:tgtEl>
                                        <p:attrNameLst>
                                          <p:attrName>ppt_x</p:attrName>
                                        </p:attrNameLst>
                                      </p:cBhvr>
                                      <p:tavLst>
                                        <p:tav tm="0">
                                          <p:val>
                                            <p:strVal val="#ppt_x"/>
                                          </p:val>
                                        </p:tav>
                                        <p:tav tm="100000">
                                          <p:val>
                                            <p:strVal val="#ppt_x"/>
                                          </p:val>
                                        </p:tav>
                                      </p:tavLst>
                                    </p:anim>
                                    <p:anim calcmode="lin" valueType="num">
                                      <p:cBhvr additive="base">
                                        <p:cTn id="76" dur="500" fill="hold"/>
                                        <p:tgtEl>
                                          <p:spTgt spid="67"/>
                                        </p:tgtEl>
                                        <p:attrNameLst>
                                          <p:attrName>ppt_y</p:attrName>
                                        </p:attrNameLst>
                                      </p:cBhvr>
                                      <p:tavLst>
                                        <p:tav tm="0">
                                          <p:val>
                                            <p:strVal val="1+#ppt_h/2"/>
                                          </p:val>
                                        </p:tav>
                                        <p:tav tm="100000">
                                          <p:val>
                                            <p:strVal val="#ppt_y"/>
                                          </p:val>
                                        </p:tav>
                                      </p:tavLst>
                                    </p:anim>
                                  </p:childTnLst>
                                </p:cTn>
                              </p:par>
                              <p:par>
                                <p:cTn id="77" presetID="1" presetClass="entr" presetSubtype="0" fill="hold" nodeType="withEffect">
                                  <p:stCondLst>
                                    <p:cond delay="0"/>
                                  </p:stCondLst>
                                  <p:childTnLst>
                                    <p:set>
                                      <p:cBhvr>
                                        <p:cTn id="78" dur="1" fill="hold">
                                          <p:stCondLst>
                                            <p:cond delay="0"/>
                                          </p:stCondLst>
                                        </p:cTn>
                                        <p:tgtEl>
                                          <p:spTgt spid="3"/>
                                        </p:tgtEl>
                                        <p:attrNameLst>
                                          <p:attrName>style.visibility</p:attrName>
                                        </p:attrNameLst>
                                      </p:cBhvr>
                                      <p:to>
                                        <p:strVal val="visible"/>
                                      </p:to>
                                    </p:set>
                                  </p:childTnLst>
                                </p:cTn>
                              </p:par>
                              <p:par>
                                <p:cTn id="79" presetID="2" presetClass="entr" presetSubtype="4" fill="hold" grpId="0" nodeType="withEffect">
                                  <p:stCondLst>
                                    <p:cond delay="0"/>
                                  </p:stCondLst>
                                  <p:childTnLst>
                                    <p:set>
                                      <p:cBhvr>
                                        <p:cTn id="80" dur="1" fill="hold">
                                          <p:stCondLst>
                                            <p:cond delay="0"/>
                                          </p:stCondLst>
                                        </p:cTn>
                                        <p:tgtEl>
                                          <p:spTgt spid="68"/>
                                        </p:tgtEl>
                                        <p:attrNameLst>
                                          <p:attrName>style.visibility</p:attrName>
                                        </p:attrNameLst>
                                      </p:cBhvr>
                                      <p:to>
                                        <p:strVal val="visible"/>
                                      </p:to>
                                    </p:set>
                                    <p:anim calcmode="lin" valueType="num">
                                      <p:cBhvr additive="base">
                                        <p:cTn id="81" dur="500" fill="hold"/>
                                        <p:tgtEl>
                                          <p:spTgt spid="68"/>
                                        </p:tgtEl>
                                        <p:attrNameLst>
                                          <p:attrName>ppt_x</p:attrName>
                                        </p:attrNameLst>
                                      </p:cBhvr>
                                      <p:tavLst>
                                        <p:tav tm="0">
                                          <p:val>
                                            <p:strVal val="#ppt_x"/>
                                          </p:val>
                                        </p:tav>
                                        <p:tav tm="100000">
                                          <p:val>
                                            <p:strVal val="#ppt_x"/>
                                          </p:val>
                                        </p:tav>
                                      </p:tavLst>
                                    </p:anim>
                                    <p:anim calcmode="lin" valueType="num">
                                      <p:cBhvr additive="base">
                                        <p:cTn id="82"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70"/>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45"/>
                                        </p:tgtEl>
                                        <p:attrNameLst>
                                          <p:attrName>style.visibility</p:attrName>
                                        </p:attrNameLst>
                                      </p:cBhvr>
                                      <p:to>
                                        <p:strVal val="visible"/>
                                      </p:to>
                                    </p:set>
                                    <p:anim calcmode="lin" valueType="num">
                                      <p:cBhvr additive="base">
                                        <p:cTn id="99" dur="500" fill="hold"/>
                                        <p:tgtEl>
                                          <p:spTgt spid="45"/>
                                        </p:tgtEl>
                                        <p:attrNameLst>
                                          <p:attrName>ppt_x</p:attrName>
                                        </p:attrNameLst>
                                      </p:cBhvr>
                                      <p:tavLst>
                                        <p:tav tm="0">
                                          <p:val>
                                            <p:strVal val="#ppt_x"/>
                                          </p:val>
                                        </p:tav>
                                        <p:tav tm="100000">
                                          <p:val>
                                            <p:strVal val="#ppt_x"/>
                                          </p:val>
                                        </p:tav>
                                      </p:tavLst>
                                    </p:anim>
                                    <p:anim calcmode="lin" valueType="num">
                                      <p:cBhvr additive="base">
                                        <p:cTn id="100" dur="500" fill="hold"/>
                                        <p:tgtEl>
                                          <p:spTgt spid="45"/>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49"/>
                                        </p:tgtEl>
                                        <p:attrNameLst>
                                          <p:attrName>style.visibility</p:attrName>
                                        </p:attrNameLst>
                                      </p:cBhvr>
                                      <p:to>
                                        <p:strVal val="visible"/>
                                      </p:to>
                                    </p:set>
                                    <p:anim calcmode="lin" valueType="num">
                                      <p:cBhvr additive="base">
                                        <p:cTn id="103" dur="500" fill="hold"/>
                                        <p:tgtEl>
                                          <p:spTgt spid="49"/>
                                        </p:tgtEl>
                                        <p:attrNameLst>
                                          <p:attrName>ppt_x</p:attrName>
                                        </p:attrNameLst>
                                      </p:cBhvr>
                                      <p:tavLst>
                                        <p:tav tm="0">
                                          <p:val>
                                            <p:strVal val="#ppt_x"/>
                                          </p:val>
                                        </p:tav>
                                        <p:tav tm="100000">
                                          <p:val>
                                            <p:strVal val="#ppt_x"/>
                                          </p:val>
                                        </p:tav>
                                      </p:tavLst>
                                    </p:anim>
                                    <p:anim calcmode="lin" valueType="num">
                                      <p:cBhvr additive="base">
                                        <p:cTn id="104" dur="500" fill="hold"/>
                                        <p:tgtEl>
                                          <p:spTgt spid="49"/>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48"/>
                                        </p:tgtEl>
                                        <p:attrNameLst>
                                          <p:attrName>style.visibility</p:attrName>
                                        </p:attrNameLst>
                                      </p:cBhvr>
                                      <p:to>
                                        <p:strVal val="visible"/>
                                      </p:to>
                                    </p:set>
                                    <p:anim calcmode="lin" valueType="num">
                                      <p:cBhvr additive="base">
                                        <p:cTn id="107" dur="500" fill="hold"/>
                                        <p:tgtEl>
                                          <p:spTgt spid="48"/>
                                        </p:tgtEl>
                                        <p:attrNameLst>
                                          <p:attrName>ppt_x</p:attrName>
                                        </p:attrNameLst>
                                      </p:cBhvr>
                                      <p:tavLst>
                                        <p:tav tm="0">
                                          <p:val>
                                            <p:strVal val="#ppt_x"/>
                                          </p:val>
                                        </p:tav>
                                        <p:tav tm="100000">
                                          <p:val>
                                            <p:strVal val="#ppt_x"/>
                                          </p:val>
                                        </p:tav>
                                      </p:tavLst>
                                    </p:anim>
                                    <p:anim calcmode="lin" valueType="num">
                                      <p:cBhvr additive="base">
                                        <p:cTn id="108" dur="500" fill="hold"/>
                                        <p:tgtEl>
                                          <p:spTgt spid="48"/>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74"/>
                                        </p:tgtEl>
                                        <p:attrNameLst>
                                          <p:attrName>style.visibility</p:attrName>
                                        </p:attrNameLst>
                                      </p:cBhvr>
                                      <p:to>
                                        <p:strVal val="visible"/>
                                      </p:to>
                                    </p:set>
                                    <p:anim calcmode="lin" valueType="num">
                                      <p:cBhvr additive="base">
                                        <p:cTn id="111" dur="500" fill="hold"/>
                                        <p:tgtEl>
                                          <p:spTgt spid="74"/>
                                        </p:tgtEl>
                                        <p:attrNameLst>
                                          <p:attrName>ppt_x</p:attrName>
                                        </p:attrNameLst>
                                      </p:cBhvr>
                                      <p:tavLst>
                                        <p:tav tm="0">
                                          <p:val>
                                            <p:strVal val="#ppt_x"/>
                                          </p:val>
                                        </p:tav>
                                        <p:tav tm="100000">
                                          <p:val>
                                            <p:strVal val="#ppt_x"/>
                                          </p:val>
                                        </p:tav>
                                      </p:tavLst>
                                    </p:anim>
                                    <p:anim calcmode="lin" valueType="num">
                                      <p:cBhvr additive="base">
                                        <p:cTn id="112"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84"/>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7"/>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85"/>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nodeType="clickEffect">
                                  <p:stCondLst>
                                    <p:cond delay="0"/>
                                  </p:stCondLst>
                                  <p:childTnLst>
                                    <p:set>
                                      <p:cBhvr>
                                        <p:cTn id="124" dur="1" fill="hold">
                                          <p:stCondLst>
                                            <p:cond delay="0"/>
                                          </p:stCondLst>
                                        </p:cTn>
                                        <p:tgtEl>
                                          <p:spTgt spid="42"/>
                                        </p:tgtEl>
                                        <p:attrNameLst>
                                          <p:attrName>style.visibility</p:attrName>
                                        </p:attrNameLst>
                                      </p:cBhvr>
                                      <p:to>
                                        <p:strVal val="visible"/>
                                      </p:to>
                                    </p:set>
                                    <p:anim calcmode="lin" valueType="num">
                                      <p:cBhvr additive="base">
                                        <p:cTn id="125" dur="500" fill="hold"/>
                                        <p:tgtEl>
                                          <p:spTgt spid="42"/>
                                        </p:tgtEl>
                                        <p:attrNameLst>
                                          <p:attrName>ppt_x</p:attrName>
                                        </p:attrNameLst>
                                      </p:cBhvr>
                                      <p:tavLst>
                                        <p:tav tm="0">
                                          <p:val>
                                            <p:strVal val="#ppt_x"/>
                                          </p:val>
                                        </p:tav>
                                        <p:tav tm="100000">
                                          <p:val>
                                            <p:strVal val="#ppt_x"/>
                                          </p:val>
                                        </p:tav>
                                      </p:tavLst>
                                    </p:anim>
                                    <p:anim calcmode="lin" valueType="num">
                                      <p:cBhvr additive="base">
                                        <p:cTn id="126" dur="500" fill="hold"/>
                                        <p:tgtEl>
                                          <p:spTgt spid="42"/>
                                        </p:tgtEl>
                                        <p:attrNameLst>
                                          <p:attrName>ppt_y</p:attrName>
                                        </p:attrNameLst>
                                      </p:cBhvr>
                                      <p:tavLst>
                                        <p:tav tm="0">
                                          <p:val>
                                            <p:strVal val="1+#ppt_h/2"/>
                                          </p:val>
                                        </p:tav>
                                        <p:tav tm="100000">
                                          <p:val>
                                            <p:strVal val="#ppt_y"/>
                                          </p:val>
                                        </p:tav>
                                      </p:tavLst>
                                    </p:anim>
                                  </p:childTnLst>
                                </p:cTn>
                              </p:par>
                              <p:par>
                                <p:cTn id="127" presetID="2" presetClass="entr" presetSubtype="4" fill="hold" grpId="0" nodeType="withEffect">
                                  <p:stCondLst>
                                    <p:cond delay="0"/>
                                  </p:stCondLst>
                                  <p:childTnLst>
                                    <p:set>
                                      <p:cBhvr>
                                        <p:cTn id="128" dur="1" fill="hold">
                                          <p:stCondLst>
                                            <p:cond delay="0"/>
                                          </p:stCondLst>
                                        </p:cTn>
                                        <p:tgtEl>
                                          <p:spTgt spid="43"/>
                                        </p:tgtEl>
                                        <p:attrNameLst>
                                          <p:attrName>style.visibility</p:attrName>
                                        </p:attrNameLst>
                                      </p:cBhvr>
                                      <p:to>
                                        <p:strVal val="visible"/>
                                      </p:to>
                                    </p:set>
                                    <p:anim calcmode="lin" valueType="num">
                                      <p:cBhvr additive="base">
                                        <p:cTn id="129" dur="500" fill="hold"/>
                                        <p:tgtEl>
                                          <p:spTgt spid="43"/>
                                        </p:tgtEl>
                                        <p:attrNameLst>
                                          <p:attrName>ppt_x</p:attrName>
                                        </p:attrNameLst>
                                      </p:cBhvr>
                                      <p:tavLst>
                                        <p:tav tm="0">
                                          <p:val>
                                            <p:strVal val="#ppt_x"/>
                                          </p:val>
                                        </p:tav>
                                        <p:tav tm="100000">
                                          <p:val>
                                            <p:strVal val="#ppt_x"/>
                                          </p:val>
                                        </p:tav>
                                      </p:tavLst>
                                    </p:anim>
                                    <p:anim calcmode="lin" valueType="num">
                                      <p:cBhvr additive="base">
                                        <p:cTn id="130" dur="500" fill="hold"/>
                                        <p:tgtEl>
                                          <p:spTgt spid="43"/>
                                        </p:tgtEl>
                                        <p:attrNameLst>
                                          <p:attrName>ppt_y</p:attrName>
                                        </p:attrNameLst>
                                      </p:cBhvr>
                                      <p:tavLst>
                                        <p:tav tm="0">
                                          <p:val>
                                            <p:strVal val="1+#ppt_h/2"/>
                                          </p:val>
                                        </p:tav>
                                        <p:tav tm="100000">
                                          <p:val>
                                            <p:strVal val="#ppt_y"/>
                                          </p:val>
                                        </p:tav>
                                      </p:tavLst>
                                    </p:anim>
                                  </p:childTnLst>
                                </p:cTn>
                              </p:par>
                              <p:par>
                                <p:cTn id="131" presetID="2" presetClass="entr" presetSubtype="4" fill="hold" grpId="0" nodeType="withEffect">
                                  <p:stCondLst>
                                    <p:cond delay="0"/>
                                  </p:stCondLst>
                                  <p:childTnLst>
                                    <p:set>
                                      <p:cBhvr>
                                        <p:cTn id="132" dur="1" fill="hold">
                                          <p:stCondLst>
                                            <p:cond delay="0"/>
                                          </p:stCondLst>
                                        </p:cTn>
                                        <p:tgtEl>
                                          <p:spTgt spid="50"/>
                                        </p:tgtEl>
                                        <p:attrNameLst>
                                          <p:attrName>style.visibility</p:attrName>
                                        </p:attrNameLst>
                                      </p:cBhvr>
                                      <p:to>
                                        <p:strVal val="visible"/>
                                      </p:to>
                                    </p:set>
                                    <p:anim calcmode="lin" valueType="num">
                                      <p:cBhvr additive="base">
                                        <p:cTn id="133" dur="500" fill="hold"/>
                                        <p:tgtEl>
                                          <p:spTgt spid="50"/>
                                        </p:tgtEl>
                                        <p:attrNameLst>
                                          <p:attrName>ppt_x</p:attrName>
                                        </p:attrNameLst>
                                      </p:cBhvr>
                                      <p:tavLst>
                                        <p:tav tm="0">
                                          <p:val>
                                            <p:strVal val="#ppt_x"/>
                                          </p:val>
                                        </p:tav>
                                        <p:tav tm="100000">
                                          <p:val>
                                            <p:strVal val="#ppt_x"/>
                                          </p:val>
                                        </p:tav>
                                      </p:tavLst>
                                    </p:anim>
                                    <p:anim calcmode="lin" valueType="num">
                                      <p:cBhvr additive="base">
                                        <p:cTn id="134" dur="500" fill="hold"/>
                                        <p:tgtEl>
                                          <p:spTgt spid="50"/>
                                        </p:tgtEl>
                                        <p:attrNameLst>
                                          <p:attrName>ppt_y</p:attrName>
                                        </p:attrNameLst>
                                      </p:cBhvr>
                                      <p:tavLst>
                                        <p:tav tm="0">
                                          <p:val>
                                            <p:strVal val="1+#ppt_h/2"/>
                                          </p:val>
                                        </p:tav>
                                        <p:tav tm="100000">
                                          <p:val>
                                            <p:strVal val="#ppt_y"/>
                                          </p:val>
                                        </p:tav>
                                      </p:tavLst>
                                    </p:anim>
                                  </p:childTnLst>
                                </p:cTn>
                              </p:par>
                              <p:par>
                                <p:cTn id="135" presetID="1" presetClass="entr" presetSubtype="0" fill="hold" nodeType="withEffect">
                                  <p:stCondLst>
                                    <p:cond delay="0"/>
                                  </p:stCondLst>
                                  <p:childTnLst>
                                    <p:set>
                                      <p:cBhvr>
                                        <p:cTn id="136" dur="1" fill="hold">
                                          <p:stCondLst>
                                            <p:cond delay="0"/>
                                          </p:stCondLst>
                                        </p:cTn>
                                        <p:tgtEl>
                                          <p:spTgt spid="56"/>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55"/>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9" grpId="0" animBg="1"/>
      <p:bldP spid="30" grpId="0" animBg="1"/>
      <p:bldP spid="31" grpId="0" animBg="1"/>
      <p:bldP spid="41" grpId="0"/>
      <p:bldP spid="43" grpId="0"/>
      <p:bldP spid="45" grpId="0"/>
      <p:bldP spid="47" grpId="0"/>
      <p:bldP spid="49" grpId="0"/>
      <p:bldP spid="50" grpId="0"/>
      <p:bldP spid="76" grpId="0"/>
      <p:bldP spid="57" grpId="0"/>
      <p:bldP spid="63" grpId="0"/>
      <p:bldP spid="84" grpId="0" animBg="1"/>
      <p:bldP spid="85" grpId="0" animBg="1"/>
      <p:bldP spid="66" grpId="0" animBg="1"/>
      <p:bldP spid="68" grpId="0"/>
      <p:bldP spid="32" grpId="0"/>
      <p:bldP spid="51" grpId="0" animBg="1"/>
      <p:bldP spid="52" grpId="0" animBg="1"/>
      <p:bldP spid="83" grpId="0" animBg="1"/>
      <p:bldP spid="64" grpId="0"/>
      <p:bldP spid="7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75BD89-E70C-EE4F-8763-D7A09D6FCD9D}"/>
              </a:ext>
            </a:extLst>
          </p:cNvPr>
          <p:cNvSpPr>
            <a:spLocks noGrp="1"/>
          </p:cNvSpPr>
          <p:nvPr>
            <p:ph type="body" sz="quarter" idx="13"/>
          </p:nvPr>
        </p:nvSpPr>
        <p:spPr/>
        <p:txBody>
          <a:bodyPr/>
          <a:lstStyle/>
          <a:p>
            <a:r>
              <a:rPr lang="en-US" dirty="0"/>
              <a:t>Log in to IBM Cloud with </a:t>
            </a:r>
            <a:r>
              <a:rPr lang="en-US" dirty="0" err="1"/>
              <a:t>IBMid</a:t>
            </a:r>
            <a:r>
              <a:rPr lang="en-US" dirty="0"/>
              <a:t> on a web browser</a:t>
            </a:r>
          </a:p>
        </p:txBody>
      </p:sp>
      <p:sp>
        <p:nvSpPr>
          <p:cNvPr id="3" name="Slide Number Placeholder 2">
            <a:extLst>
              <a:ext uri="{FF2B5EF4-FFF2-40B4-BE49-F238E27FC236}">
                <a16:creationId xmlns:a16="http://schemas.microsoft.com/office/drawing/2014/main" id="{14881A4B-FB20-D141-9B33-CEF46072A08E}"/>
              </a:ext>
            </a:extLst>
          </p:cNvPr>
          <p:cNvSpPr>
            <a:spLocks noGrp="1"/>
          </p:cNvSpPr>
          <p:nvPr>
            <p:ph type="sldNum" sz="quarter" idx="4"/>
          </p:nvPr>
        </p:nvSpPr>
        <p:spPr/>
        <p:txBody>
          <a:bodyPr/>
          <a:lstStyle/>
          <a:p>
            <a:fld id="{D0BE6F14-FF48-0F4F-A8AA-2E3F25371E4A}" type="slidenum">
              <a:rPr lang="en-US" smtClean="0"/>
              <a:pPr/>
              <a:t>5</a:t>
            </a:fld>
            <a:endParaRPr lang="en-US"/>
          </a:p>
        </p:txBody>
      </p:sp>
      <p:sp>
        <p:nvSpPr>
          <p:cNvPr id="4" name="Footer Placeholder 3">
            <a:extLst>
              <a:ext uri="{FF2B5EF4-FFF2-40B4-BE49-F238E27FC236}">
                <a16:creationId xmlns:a16="http://schemas.microsoft.com/office/drawing/2014/main" id="{30CD1FCF-1813-8243-813B-7799243360CD}"/>
              </a:ext>
            </a:extLst>
          </p:cNvPr>
          <p:cNvSpPr>
            <a:spLocks noGrp="1"/>
          </p:cNvSpPr>
          <p:nvPr>
            <p:ph type="ftr" sz="quarter" idx="3"/>
          </p:nvPr>
        </p:nvSpPr>
        <p:spPr/>
        <p:txBody>
          <a:bodyPr/>
          <a:lstStyle/>
          <a:p>
            <a:r>
              <a:rPr lang="de-DE"/>
              <a:t>IBM Cloud / © 2019 IBM Corporation</a:t>
            </a:r>
            <a:endParaRPr lang="en-US" dirty="0"/>
          </a:p>
        </p:txBody>
      </p:sp>
      <p:pic>
        <p:nvPicPr>
          <p:cNvPr id="5" name="Picture 4">
            <a:extLst>
              <a:ext uri="{FF2B5EF4-FFF2-40B4-BE49-F238E27FC236}">
                <a16:creationId xmlns:a16="http://schemas.microsoft.com/office/drawing/2014/main" id="{B4209ECF-3C13-F14B-A26F-18AE7F320E84}"/>
              </a:ext>
            </a:extLst>
          </p:cNvPr>
          <p:cNvPicPr>
            <a:picLocks noChangeAspect="1"/>
          </p:cNvPicPr>
          <p:nvPr/>
        </p:nvPicPr>
        <p:blipFill>
          <a:blip r:embed="rId2"/>
          <a:stretch>
            <a:fillRect/>
          </a:stretch>
        </p:blipFill>
        <p:spPr>
          <a:xfrm>
            <a:off x="0" y="1302554"/>
            <a:ext cx="9144000" cy="3843327"/>
          </a:xfrm>
          <a:prstGeom prst="rect">
            <a:avLst/>
          </a:prstGeom>
        </p:spPr>
      </p:pic>
      <p:sp>
        <p:nvSpPr>
          <p:cNvPr id="6" name="TextBox 5">
            <a:hlinkClick r:id="rId3"/>
            <a:extLst>
              <a:ext uri="{FF2B5EF4-FFF2-40B4-BE49-F238E27FC236}">
                <a16:creationId xmlns:a16="http://schemas.microsoft.com/office/drawing/2014/main" id="{CE8D03D9-7509-5846-B72D-557D18B25C76}"/>
              </a:ext>
            </a:extLst>
          </p:cNvPr>
          <p:cNvSpPr txBox="1"/>
          <p:nvPr/>
        </p:nvSpPr>
        <p:spPr>
          <a:xfrm>
            <a:off x="5536113" y="752403"/>
            <a:ext cx="2423482" cy="3924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fontAlgn="auto" hangingPunct="0">
              <a:spcBef>
                <a:spcPts val="0"/>
              </a:spcBef>
              <a:spcAft>
                <a:spcPts val="0"/>
              </a:spcAft>
            </a:pPr>
            <a:r>
              <a:rPr lang="en-US" sz="2100" dirty="0">
                <a:solidFill>
                  <a:schemeClr val="accent5"/>
                </a:solidFill>
                <a:latin typeface="+mj-lt"/>
                <a:ea typeface="+mj-ea"/>
                <a:cs typeface="+mj-cs"/>
                <a:sym typeface="Calibri"/>
              </a:rPr>
              <a:t>http://</a:t>
            </a:r>
            <a:r>
              <a:rPr lang="en-US" sz="2100" dirty="0" err="1">
                <a:solidFill>
                  <a:schemeClr val="accent5"/>
                </a:solidFill>
                <a:latin typeface="+mj-lt"/>
                <a:ea typeface="+mj-ea"/>
                <a:cs typeface="+mj-cs"/>
                <a:sym typeface="Calibri"/>
              </a:rPr>
              <a:t>cloud.ibm.com</a:t>
            </a:r>
            <a:endParaRPr lang="en-US" sz="2100" dirty="0">
              <a:solidFill>
                <a:schemeClr val="accent5"/>
              </a:solidFill>
              <a:latin typeface="+mj-lt"/>
              <a:ea typeface="+mj-ea"/>
              <a:cs typeface="+mj-cs"/>
              <a:sym typeface="Calibri"/>
            </a:endParaRPr>
          </a:p>
        </p:txBody>
      </p:sp>
      <p:sp>
        <p:nvSpPr>
          <p:cNvPr id="7" name="Right Arrow 6">
            <a:extLst>
              <a:ext uri="{FF2B5EF4-FFF2-40B4-BE49-F238E27FC236}">
                <a16:creationId xmlns:a16="http://schemas.microsoft.com/office/drawing/2014/main" id="{085938D5-5A07-DF40-B4E1-DB8271671A52}"/>
              </a:ext>
            </a:extLst>
          </p:cNvPr>
          <p:cNvSpPr/>
          <p:nvPr/>
        </p:nvSpPr>
        <p:spPr>
          <a:xfrm>
            <a:off x="5010728" y="837608"/>
            <a:ext cx="416560" cy="282705"/>
          </a:xfrm>
          <a:prstGeom prst="rightArrow">
            <a:avLst>
              <a:gd name="adj1" fmla="val 42812"/>
              <a:gd name="adj2" fmla="val 50000"/>
            </a:avLst>
          </a:prstGeom>
          <a:solidFill>
            <a:schemeClr val="accent5">
              <a:lumMod val="40000"/>
              <a:lumOff val="60000"/>
            </a:schemeClr>
          </a:solidFill>
          <a:ln w="12700" cap="flat">
            <a:solidFill>
              <a:schemeClr val="accent5">
                <a:lumMod val="60000"/>
                <a:lumOff val="4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i="0" u="none" strike="noStrike" normalizeH="0" baseline="0">
              <a:solidFill>
                <a:srgbClr val="000000"/>
              </a:solidFill>
              <a:uFillTx/>
              <a:latin typeface="+mj-lt"/>
              <a:ea typeface="+mj-ea"/>
              <a:cs typeface="+mj-cs"/>
              <a:sym typeface="Calibri"/>
            </a:endParaRPr>
          </a:p>
        </p:txBody>
      </p:sp>
    </p:spTree>
    <p:extLst>
      <p:ext uri="{BB962C8B-B14F-4D97-AF65-F5344CB8AC3E}">
        <p14:creationId xmlns:p14="http://schemas.microsoft.com/office/powerpoint/2010/main" val="3260234468"/>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0" dirty="0">
                <a:cs typeface="Helvetica Neue Light"/>
              </a:rPr>
              <a:t>Command Line CLI Plugins</a:t>
            </a:r>
          </a:p>
        </p:txBody>
      </p:sp>
      <p:sp>
        <p:nvSpPr>
          <p:cNvPr id="7" name="Rectangle 6">
            <a:extLst>
              <a:ext uri="{FF2B5EF4-FFF2-40B4-BE49-F238E27FC236}">
                <a16:creationId xmlns:a16="http://schemas.microsoft.com/office/drawing/2014/main" id="{000A2EA3-FDDA-044D-ADA1-E1B26DCE3030}"/>
              </a:ext>
            </a:extLst>
          </p:cNvPr>
          <p:cNvSpPr/>
          <p:nvPr/>
        </p:nvSpPr>
        <p:spPr>
          <a:xfrm>
            <a:off x="1640718" y="843553"/>
            <a:ext cx="6278782" cy="459357"/>
          </a:xfrm>
          <a:prstGeom prst="rect">
            <a:avLst/>
          </a:prstGeom>
        </p:spPr>
        <p:txBody>
          <a:bodyPr wrap="square">
            <a:spAutoFit/>
          </a:bodyPr>
          <a:lstStyle/>
          <a:p>
            <a:pPr>
              <a:lnSpc>
                <a:spcPct val="150000"/>
              </a:lnSpc>
            </a:pPr>
            <a:r>
              <a:rPr lang="fr-FR" dirty="0">
                <a:latin typeface="Monaco" pitchFamily="2" charset="77"/>
              </a:rPr>
              <a:t>ibmcloud plugin repo-plugins -r "IBM Cloud"</a:t>
            </a:r>
            <a:endParaRPr lang="fr-FR" dirty="0">
              <a:solidFill>
                <a:schemeClr val="tx1"/>
              </a:solidFill>
              <a:latin typeface="Monaco" pitchFamily="2" charset="77"/>
            </a:endParaRPr>
          </a:p>
        </p:txBody>
      </p:sp>
      <p:pic>
        <p:nvPicPr>
          <p:cNvPr id="8" name="Picture 7">
            <a:extLst>
              <a:ext uri="{FF2B5EF4-FFF2-40B4-BE49-F238E27FC236}">
                <a16:creationId xmlns:a16="http://schemas.microsoft.com/office/drawing/2014/main" id="{71269D46-CC60-B84C-995E-6B2E5159AF55}"/>
              </a:ext>
            </a:extLst>
          </p:cNvPr>
          <p:cNvPicPr>
            <a:picLocks noChangeAspect="1"/>
          </p:cNvPicPr>
          <p:nvPr/>
        </p:nvPicPr>
        <p:blipFill>
          <a:blip r:embed="rId2">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a:off x="636666" y="743152"/>
            <a:ext cx="823842" cy="823842"/>
          </a:xfrm>
          <a:prstGeom prst="rect">
            <a:avLst/>
          </a:prstGeom>
        </p:spPr>
      </p:pic>
      <p:sp>
        <p:nvSpPr>
          <p:cNvPr id="9" name="Shape 672">
            <a:extLst>
              <a:ext uri="{FF2B5EF4-FFF2-40B4-BE49-F238E27FC236}">
                <a16:creationId xmlns:a16="http://schemas.microsoft.com/office/drawing/2014/main" id="{32507360-EF97-1740-A2AD-720D514C780E}"/>
              </a:ext>
            </a:extLst>
          </p:cNvPr>
          <p:cNvSpPr txBox="1">
            <a:spLocks/>
          </p:cNvSpPr>
          <p:nvPr/>
        </p:nvSpPr>
        <p:spPr>
          <a:xfrm>
            <a:off x="572494" y="1403310"/>
            <a:ext cx="1183209" cy="279613"/>
          </a:xfrm>
          <a:prstGeom prst="rect">
            <a:avLst/>
          </a:prstGeom>
        </p:spPr>
        <p:txBody>
          <a:bodyPr/>
          <a:lstStyle>
            <a:lvl1pPr marL="0" marR="0" indent="0" algn="l" defTabSz="412369" rtl="0" latinLnBrk="0">
              <a:lnSpc>
                <a:spcPct val="100000"/>
              </a:lnSpc>
              <a:spcBef>
                <a:spcPts val="0"/>
              </a:spcBef>
              <a:spcAft>
                <a:spcPts val="0"/>
              </a:spcAft>
              <a:buClrTx/>
              <a:buSzTx/>
              <a:buFontTx/>
              <a:buNone/>
              <a:tabLst/>
              <a:defRPr sz="1599" b="0" i="0" u="none" strike="noStrike" cap="none" spc="0" baseline="0">
                <a:ln>
                  <a:noFill/>
                </a:ln>
                <a:solidFill>
                  <a:srgbClr val="1C3549"/>
                </a:solidFill>
                <a:uFillTx/>
                <a:latin typeface="+mn-lt"/>
                <a:ea typeface="+mn-ea"/>
                <a:cs typeface="+mn-cs"/>
                <a:sym typeface="Arial"/>
              </a:defRPr>
            </a:lvl1pPr>
            <a:lvl2pPr marL="0" marR="0" indent="634413" algn="l" defTabSz="412369" rtl="0" latinLnBrk="0">
              <a:lnSpc>
                <a:spcPct val="100000"/>
              </a:lnSpc>
              <a:spcBef>
                <a:spcPts val="0"/>
              </a:spcBef>
              <a:spcAft>
                <a:spcPts val="0"/>
              </a:spcAft>
              <a:buClrTx/>
              <a:buSzTx/>
              <a:buFontTx/>
              <a:buNone/>
              <a:tabLst/>
              <a:defRPr sz="1599" b="0" i="0" u="none" strike="noStrike" cap="none" spc="0" baseline="0">
                <a:ln>
                  <a:noFill/>
                </a:ln>
                <a:solidFill>
                  <a:srgbClr val="1C3549"/>
                </a:solidFill>
                <a:uFillTx/>
                <a:latin typeface="+mn-lt"/>
                <a:ea typeface="+mn-ea"/>
                <a:cs typeface="+mn-cs"/>
                <a:sym typeface="Arial"/>
              </a:defRPr>
            </a:lvl2pPr>
            <a:lvl3pPr marL="0" marR="0" indent="1268825" algn="l" defTabSz="412369" rtl="0" latinLnBrk="0">
              <a:lnSpc>
                <a:spcPct val="100000"/>
              </a:lnSpc>
              <a:spcBef>
                <a:spcPts val="0"/>
              </a:spcBef>
              <a:spcAft>
                <a:spcPts val="0"/>
              </a:spcAft>
              <a:buClrTx/>
              <a:buSzTx/>
              <a:buFontTx/>
              <a:buNone/>
              <a:tabLst/>
              <a:defRPr sz="1599" b="0" i="0" u="none" strike="noStrike" cap="none" spc="0" baseline="0">
                <a:ln>
                  <a:noFill/>
                </a:ln>
                <a:solidFill>
                  <a:srgbClr val="1C3549"/>
                </a:solidFill>
                <a:uFillTx/>
                <a:latin typeface="+mn-lt"/>
                <a:ea typeface="+mn-ea"/>
                <a:cs typeface="+mn-cs"/>
                <a:sym typeface="Arial"/>
              </a:defRPr>
            </a:lvl3pPr>
            <a:lvl4pPr marL="0" marR="0" indent="1903238" algn="l" defTabSz="412369" rtl="0" latinLnBrk="0">
              <a:lnSpc>
                <a:spcPct val="100000"/>
              </a:lnSpc>
              <a:spcBef>
                <a:spcPts val="0"/>
              </a:spcBef>
              <a:spcAft>
                <a:spcPts val="0"/>
              </a:spcAft>
              <a:buClrTx/>
              <a:buSzTx/>
              <a:buFontTx/>
              <a:buNone/>
              <a:tabLst/>
              <a:defRPr sz="1599" b="0" i="0" u="none" strike="noStrike" cap="none" spc="0" baseline="0">
                <a:ln>
                  <a:noFill/>
                </a:ln>
                <a:solidFill>
                  <a:srgbClr val="1C3549"/>
                </a:solidFill>
                <a:uFillTx/>
                <a:latin typeface="+mn-lt"/>
                <a:ea typeface="+mn-ea"/>
                <a:cs typeface="+mn-cs"/>
                <a:sym typeface="Arial"/>
              </a:defRPr>
            </a:lvl4pPr>
            <a:lvl5pPr marL="0" marR="0" indent="2537651" algn="l" defTabSz="412369" rtl="0" latinLnBrk="0">
              <a:lnSpc>
                <a:spcPct val="100000"/>
              </a:lnSpc>
              <a:spcBef>
                <a:spcPts val="0"/>
              </a:spcBef>
              <a:spcAft>
                <a:spcPts val="0"/>
              </a:spcAft>
              <a:buClrTx/>
              <a:buSzTx/>
              <a:buFontTx/>
              <a:buNone/>
              <a:tabLst/>
              <a:defRPr sz="1599" b="0" i="0" u="none" strike="noStrike" cap="none" spc="0" baseline="0">
                <a:ln>
                  <a:noFill/>
                </a:ln>
                <a:solidFill>
                  <a:srgbClr val="1C3549"/>
                </a:solidFill>
                <a:uFillTx/>
                <a:latin typeface="+mn-lt"/>
                <a:ea typeface="+mn-ea"/>
                <a:cs typeface="+mn-cs"/>
                <a:sym typeface="Arial"/>
              </a:defRPr>
            </a:lvl5pPr>
            <a:lvl6pPr marL="3367265" marR="0" indent="-195203" algn="l" defTabSz="412369" rtl="0" latinLnBrk="0">
              <a:lnSpc>
                <a:spcPct val="100000"/>
              </a:lnSpc>
              <a:spcBef>
                <a:spcPts val="0"/>
              </a:spcBef>
              <a:spcAft>
                <a:spcPts val="0"/>
              </a:spcAft>
              <a:buClrTx/>
              <a:buSzPct val="75000"/>
              <a:buFontTx/>
              <a:buChar char="•"/>
              <a:tabLst/>
              <a:defRPr sz="1599" b="0" i="0" u="none" strike="noStrike" cap="none" spc="0" baseline="0">
                <a:ln>
                  <a:noFill/>
                </a:ln>
                <a:solidFill>
                  <a:srgbClr val="1C3549"/>
                </a:solidFill>
                <a:uFillTx/>
                <a:latin typeface="+mn-lt"/>
                <a:ea typeface="+mn-ea"/>
                <a:cs typeface="+mn-cs"/>
                <a:sym typeface="Arial"/>
              </a:defRPr>
            </a:lvl6pPr>
            <a:lvl7pPr marL="4001678" marR="0" indent="-195202" algn="l" defTabSz="412369" rtl="0" latinLnBrk="0">
              <a:lnSpc>
                <a:spcPct val="100000"/>
              </a:lnSpc>
              <a:spcBef>
                <a:spcPts val="0"/>
              </a:spcBef>
              <a:spcAft>
                <a:spcPts val="0"/>
              </a:spcAft>
              <a:buClrTx/>
              <a:buSzPct val="75000"/>
              <a:buFontTx/>
              <a:buChar char="•"/>
              <a:tabLst/>
              <a:defRPr sz="1599" b="0" i="0" u="none" strike="noStrike" cap="none" spc="0" baseline="0">
                <a:ln>
                  <a:noFill/>
                </a:ln>
                <a:solidFill>
                  <a:srgbClr val="1C3549"/>
                </a:solidFill>
                <a:uFillTx/>
                <a:latin typeface="+mn-lt"/>
                <a:ea typeface="+mn-ea"/>
                <a:cs typeface="+mn-cs"/>
                <a:sym typeface="Arial"/>
              </a:defRPr>
            </a:lvl7pPr>
            <a:lvl8pPr marL="4636090" marR="0" indent="-195202" algn="l" defTabSz="412369" rtl="0" latinLnBrk="0">
              <a:lnSpc>
                <a:spcPct val="100000"/>
              </a:lnSpc>
              <a:spcBef>
                <a:spcPts val="0"/>
              </a:spcBef>
              <a:spcAft>
                <a:spcPts val="0"/>
              </a:spcAft>
              <a:buClrTx/>
              <a:buSzPct val="75000"/>
              <a:buFontTx/>
              <a:buChar char="•"/>
              <a:tabLst/>
              <a:defRPr sz="1599" b="0" i="0" u="none" strike="noStrike" cap="none" spc="0" baseline="0">
                <a:ln>
                  <a:noFill/>
                </a:ln>
                <a:solidFill>
                  <a:srgbClr val="1C3549"/>
                </a:solidFill>
                <a:uFillTx/>
                <a:latin typeface="+mn-lt"/>
                <a:ea typeface="+mn-ea"/>
                <a:cs typeface="+mn-cs"/>
                <a:sym typeface="Arial"/>
              </a:defRPr>
            </a:lvl8pPr>
            <a:lvl9pPr marL="5270503" marR="0" indent="-195202" algn="l" defTabSz="412369" rtl="0" latinLnBrk="0">
              <a:lnSpc>
                <a:spcPct val="100000"/>
              </a:lnSpc>
              <a:spcBef>
                <a:spcPts val="0"/>
              </a:spcBef>
              <a:spcAft>
                <a:spcPts val="0"/>
              </a:spcAft>
              <a:buClrTx/>
              <a:buSzPct val="75000"/>
              <a:buFontTx/>
              <a:buChar char="•"/>
              <a:tabLst/>
              <a:defRPr sz="1599" b="0" i="0" u="none" strike="noStrike" cap="none" spc="0" baseline="0">
                <a:ln>
                  <a:noFill/>
                </a:ln>
                <a:solidFill>
                  <a:srgbClr val="1C3549"/>
                </a:solidFill>
                <a:uFillTx/>
                <a:latin typeface="+mn-lt"/>
                <a:ea typeface="+mn-ea"/>
                <a:cs typeface="+mn-cs"/>
                <a:sym typeface="Arial"/>
              </a:defRPr>
            </a:lvl9pPr>
          </a:lstStyle>
          <a:p>
            <a:pPr hangingPunct="1"/>
            <a:r>
              <a:rPr lang="en-US" sz="1050" dirty="0">
                <a:latin typeface="IBM Plex Sans" panose="020B0503050000000000" pitchFamily="34" charset="77"/>
              </a:rPr>
              <a:t>Developer</a:t>
            </a:r>
          </a:p>
        </p:txBody>
      </p:sp>
      <p:pic>
        <p:nvPicPr>
          <p:cNvPr id="10" name="Picture 9">
            <a:extLst>
              <a:ext uri="{FF2B5EF4-FFF2-40B4-BE49-F238E27FC236}">
                <a16:creationId xmlns:a16="http://schemas.microsoft.com/office/drawing/2014/main" id="{3D3B0E60-F90E-6847-9E2F-BD665651613D}"/>
              </a:ext>
            </a:extLst>
          </p:cNvPr>
          <p:cNvPicPr>
            <a:picLocks noChangeAspect="1"/>
          </p:cNvPicPr>
          <p:nvPr/>
        </p:nvPicPr>
        <p:blipFill>
          <a:blip r:embed="rId3"/>
          <a:stretch>
            <a:fillRect/>
          </a:stretch>
        </p:blipFill>
        <p:spPr>
          <a:xfrm>
            <a:off x="0" y="1890330"/>
            <a:ext cx="9144000" cy="2337661"/>
          </a:xfrm>
          <a:prstGeom prst="rect">
            <a:avLst/>
          </a:prstGeom>
        </p:spPr>
      </p:pic>
    </p:spTree>
    <p:extLst>
      <p:ext uri="{BB962C8B-B14F-4D97-AF65-F5344CB8AC3E}">
        <p14:creationId xmlns:p14="http://schemas.microsoft.com/office/powerpoint/2010/main" val="426523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543144" y="772150"/>
            <a:ext cx="5408768" cy="2567940"/>
          </a:xfrm>
          <a:prstGeom prst="rect">
            <a:avLst/>
          </a:prstGeom>
        </p:spPr>
        <p:txBody>
          <a:bodyPr>
            <a:normAutofit/>
          </a:bodyPr>
          <a:lstStyle/>
          <a:p>
            <a:pPr marL="0" indent="0">
              <a:buNone/>
            </a:pPr>
            <a:endParaRPr lang="en-US" sz="1600" dirty="0">
              <a:cs typeface="Avenir Next" charset="0"/>
            </a:endParaRPr>
          </a:p>
          <a:p>
            <a:pPr marL="342900" indent="-342900">
              <a:buFont typeface="+mj-lt"/>
              <a:buAutoNum type="arabicPeriod"/>
            </a:pPr>
            <a:r>
              <a:rPr lang="en-GB" sz="1600" b="1" dirty="0">
                <a:cs typeface="Avenir Next" charset="0"/>
              </a:rPr>
              <a:t>Get a one-time passcode </a:t>
            </a:r>
            <a:r>
              <a:rPr lang="en-GB" sz="1600" dirty="0">
                <a:cs typeface="Avenir Next" charset="0"/>
              </a:rPr>
              <a:t>by specifying the SSO parameter: ibmcloud login -</a:t>
            </a:r>
            <a:r>
              <a:rPr lang="en-GB" sz="1600" dirty="0" err="1">
                <a:cs typeface="Avenir Next" charset="0"/>
              </a:rPr>
              <a:t>sso</a:t>
            </a:r>
            <a:endParaRPr lang="en-GB" sz="1600" dirty="0">
              <a:cs typeface="Avenir Next" charset="0"/>
            </a:endParaRPr>
          </a:p>
          <a:p>
            <a:pPr marL="342900" indent="-342900">
              <a:buFont typeface="+mj-lt"/>
              <a:buAutoNum type="arabicPeriod"/>
            </a:pPr>
            <a:endParaRPr lang="en-GB" sz="1600" dirty="0"/>
          </a:p>
          <a:p>
            <a:pPr marL="342900" indent="-342900">
              <a:buFont typeface="+mj-lt"/>
              <a:buAutoNum type="arabicPeriod"/>
            </a:pPr>
            <a:r>
              <a:rPr lang="en-GB" sz="1600" dirty="0"/>
              <a:t>Follow the specified URL to get the passcode. </a:t>
            </a:r>
            <a:r>
              <a:rPr lang="en-GB" sz="1600" i="1" dirty="0">
                <a:hlinkClick r:id="rId3"/>
              </a:rPr>
              <a:t>https://iam.cloud.ibm.com/identity/passcode</a:t>
            </a:r>
            <a:r>
              <a:rPr lang="en-GB" sz="1600" i="1" dirty="0"/>
              <a:t>.</a:t>
            </a:r>
            <a:br>
              <a:rPr lang="en-GB" sz="1600" i="1" dirty="0"/>
            </a:br>
            <a:r>
              <a:rPr lang="en-GB" sz="1600" dirty="0"/>
              <a:t>In the browser, log in with with your federated id.</a:t>
            </a:r>
          </a:p>
          <a:p>
            <a:pPr marL="342900" indent="-342900">
              <a:buFont typeface="+mj-lt"/>
              <a:buAutoNum type="arabicPeriod"/>
            </a:pPr>
            <a:endParaRPr lang="en-GB" sz="1600" dirty="0"/>
          </a:p>
          <a:p>
            <a:pPr marL="342900" indent="-342900">
              <a:buFont typeface="+mj-lt"/>
              <a:buAutoNum type="arabicPeriod"/>
            </a:pPr>
            <a:r>
              <a:rPr lang="en-GB" sz="1600" dirty="0"/>
              <a:t>Copy and paste the passcode value as your input</a:t>
            </a:r>
          </a:p>
        </p:txBody>
      </p:sp>
      <p:sp>
        <p:nvSpPr>
          <p:cNvPr id="6" name="Title 5">
            <a:extLst>
              <a:ext uri="{FF2B5EF4-FFF2-40B4-BE49-F238E27FC236}">
                <a16:creationId xmlns:a16="http://schemas.microsoft.com/office/drawing/2014/main" id="{4C467728-73E5-754A-A17B-020C92EE3F40}"/>
              </a:ext>
            </a:extLst>
          </p:cNvPr>
          <p:cNvSpPr>
            <a:spLocks noGrp="1"/>
          </p:cNvSpPr>
          <p:nvPr>
            <p:ph type="title"/>
          </p:nvPr>
        </p:nvSpPr>
        <p:spPr/>
        <p:txBody>
          <a:bodyPr>
            <a:noAutofit/>
          </a:bodyPr>
          <a:lstStyle/>
          <a:p>
            <a:r>
              <a:rPr lang="en-US" dirty="0">
                <a:cs typeface="Helvetica Neue Light"/>
              </a:rPr>
              <a:t>Login in to IBM Cloud CLI with a Federated ID</a:t>
            </a:r>
            <a:endParaRPr lang="fr-FR" dirty="0"/>
          </a:p>
        </p:txBody>
      </p:sp>
      <p:pic>
        <p:nvPicPr>
          <p:cNvPr id="3" name="Picture 2">
            <a:extLst>
              <a:ext uri="{FF2B5EF4-FFF2-40B4-BE49-F238E27FC236}">
                <a16:creationId xmlns:a16="http://schemas.microsoft.com/office/drawing/2014/main" id="{F7F312BE-2EA9-E847-A4B3-98F3157D0D02}"/>
              </a:ext>
            </a:extLst>
          </p:cNvPr>
          <p:cNvPicPr>
            <a:picLocks noChangeAspect="1"/>
          </p:cNvPicPr>
          <p:nvPr/>
        </p:nvPicPr>
        <p:blipFill>
          <a:blip r:embed="rId4"/>
          <a:stretch>
            <a:fillRect/>
          </a:stretch>
        </p:blipFill>
        <p:spPr>
          <a:xfrm>
            <a:off x="6176356" y="913647"/>
            <a:ext cx="2765726" cy="2112249"/>
          </a:xfrm>
          <a:prstGeom prst="rect">
            <a:avLst/>
          </a:prstGeom>
        </p:spPr>
      </p:pic>
      <p:pic>
        <p:nvPicPr>
          <p:cNvPr id="7" name="Picture 6">
            <a:extLst>
              <a:ext uri="{FF2B5EF4-FFF2-40B4-BE49-F238E27FC236}">
                <a16:creationId xmlns:a16="http://schemas.microsoft.com/office/drawing/2014/main" id="{E74AA3C7-6FF9-4D4C-B737-BC0DE1C91776}"/>
              </a:ext>
            </a:extLst>
          </p:cNvPr>
          <p:cNvPicPr>
            <a:picLocks noChangeAspect="1"/>
          </p:cNvPicPr>
          <p:nvPr/>
        </p:nvPicPr>
        <p:blipFill>
          <a:blip r:embed="rId5"/>
          <a:stretch>
            <a:fillRect/>
          </a:stretch>
        </p:blipFill>
        <p:spPr>
          <a:xfrm>
            <a:off x="0" y="3654283"/>
            <a:ext cx="9144000" cy="1310240"/>
          </a:xfrm>
          <a:prstGeom prst="rect">
            <a:avLst/>
          </a:prstGeom>
        </p:spPr>
      </p:pic>
    </p:spTree>
    <p:extLst>
      <p:ext uri="{BB962C8B-B14F-4D97-AF65-F5344CB8AC3E}">
        <p14:creationId xmlns:p14="http://schemas.microsoft.com/office/powerpoint/2010/main" val="1937813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747005-7374-9247-9B94-F58486535197}"/>
              </a:ext>
            </a:extLst>
          </p:cNvPr>
          <p:cNvSpPr>
            <a:spLocks noGrp="1"/>
          </p:cNvSpPr>
          <p:nvPr>
            <p:ph type="body" sz="quarter" idx="13"/>
          </p:nvPr>
        </p:nvSpPr>
        <p:spPr>
          <a:xfrm>
            <a:off x="674595" y="1543191"/>
            <a:ext cx="8021170" cy="1352279"/>
          </a:xfrm>
        </p:spPr>
        <p:txBody>
          <a:bodyPr/>
          <a:lstStyle/>
          <a:p>
            <a:r>
              <a:rPr lang="en-US" sz="6000" dirty="0"/>
              <a:t>11. Create Enterprise</a:t>
            </a:r>
            <a:br>
              <a:rPr lang="en-US" sz="6000" dirty="0"/>
            </a:br>
            <a:r>
              <a:rPr lang="en-US" sz="6000" dirty="0"/>
              <a:t>	   Account</a:t>
            </a:r>
          </a:p>
        </p:txBody>
      </p:sp>
    </p:spTree>
    <p:extLst>
      <p:ext uri="{BB962C8B-B14F-4D97-AF65-F5344CB8AC3E}">
        <p14:creationId xmlns:p14="http://schemas.microsoft.com/office/powerpoint/2010/main" val="750858196"/>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6FADCC-B536-654B-BB1F-812EE32FF02C}"/>
              </a:ext>
            </a:extLst>
          </p:cNvPr>
          <p:cNvSpPr>
            <a:spLocks noGrp="1"/>
          </p:cNvSpPr>
          <p:nvPr>
            <p:ph type="sldNum" sz="quarter" idx="4"/>
          </p:nvPr>
        </p:nvSpPr>
        <p:spPr/>
        <p:txBody>
          <a:bodyPr/>
          <a:lstStyle/>
          <a:p>
            <a:fld id="{D0BE6F14-FF48-0F4F-A8AA-2E3F25371E4A}" type="slidenum">
              <a:rPr lang="en-US" smtClean="0"/>
              <a:pPr/>
              <a:t>53</a:t>
            </a:fld>
            <a:endParaRPr lang="en-US"/>
          </a:p>
        </p:txBody>
      </p:sp>
      <p:sp>
        <p:nvSpPr>
          <p:cNvPr id="3" name="Footer Placeholder 2">
            <a:extLst>
              <a:ext uri="{FF2B5EF4-FFF2-40B4-BE49-F238E27FC236}">
                <a16:creationId xmlns:a16="http://schemas.microsoft.com/office/drawing/2014/main" id="{1E3A1E82-80AB-3C43-897B-DA5C7C75C996}"/>
              </a:ext>
            </a:extLst>
          </p:cNvPr>
          <p:cNvSpPr>
            <a:spLocks noGrp="1"/>
          </p:cNvSpPr>
          <p:nvPr>
            <p:ph type="ftr" sz="quarter" idx="3"/>
          </p:nvPr>
        </p:nvSpPr>
        <p:spPr/>
        <p:txBody>
          <a:bodyPr/>
          <a:lstStyle/>
          <a:p>
            <a:r>
              <a:rPr lang="de-DE"/>
              <a:t>IBM Cloud / © 2020 IBM Corporation</a:t>
            </a:r>
            <a:endParaRPr lang="en-US" dirty="0"/>
          </a:p>
        </p:txBody>
      </p:sp>
      <p:sp>
        <p:nvSpPr>
          <p:cNvPr id="4" name="Title 3">
            <a:extLst>
              <a:ext uri="{FF2B5EF4-FFF2-40B4-BE49-F238E27FC236}">
                <a16:creationId xmlns:a16="http://schemas.microsoft.com/office/drawing/2014/main" id="{32121B7D-B3E5-DD4F-A33D-7743ECC8946B}"/>
              </a:ext>
            </a:extLst>
          </p:cNvPr>
          <p:cNvSpPr>
            <a:spLocks noGrp="1"/>
          </p:cNvSpPr>
          <p:nvPr>
            <p:ph type="title"/>
          </p:nvPr>
        </p:nvSpPr>
        <p:spPr/>
        <p:txBody>
          <a:bodyPr>
            <a:normAutofit fontScale="90000"/>
          </a:bodyPr>
          <a:lstStyle/>
          <a:p>
            <a:r>
              <a:rPr lang="en-US"/>
              <a:t>Enterprise Account</a:t>
            </a:r>
          </a:p>
        </p:txBody>
      </p:sp>
      <p:pic>
        <p:nvPicPr>
          <p:cNvPr id="5" name="Picture 4">
            <a:extLst>
              <a:ext uri="{FF2B5EF4-FFF2-40B4-BE49-F238E27FC236}">
                <a16:creationId xmlns:a16="http://schemas.microsoft.com/office/drawing/2014/main" id="{7D8BE726-A7BA-3E44-9856-AE3E34521F48}"/>
              </a:ext>
            </a:extLst>
          </p:cNvPr>
          <p:cNvPicPr>
            <a:picLocks noChangeAspect="1"/>
          </p:cNvPicPr>
          <p:nvPr/>
        </p:nvPicPr>
        <p:blipFill>
          <a:blip r:embed="rId2"/>
          <a:stretch>
            <a:fillRect/>
          </a:stretch>
        </p:blipFill>
        <p:spPr>
          <a:xfrm>
            <a:off x="147307" y="1135626"/>
            <a:ext cx="8485664" cy="3148059"/>
          </a:xfrm>
          <a:prstGeom prst="rect">
            <a:avLst/>
          </a:prstGeom>
        </p:spPr>
      </p:pic>
      <p:sp>
        <p:nvSpPr>
          <p:cNvPr id="6" name="Pentagon 5">
            <a:extLst>
              <a:ext uri="{FF2B5EF4-FFF2-40B4-BE49-F238E27FC236}">
                <a16:creationId xmlns:a16="http://schemas.microsoft.com/office/drawing/2014/main" id="{2CFB2124-B4A1-B84A-9636-F3F4C7346626}"/>
              </a:ext>
            </a:extLst>
          </p:cNvPr>
          <p:cNvSpPr/>
          <p:nvPr/>
        </p:nvSpPr>
        <p:spPr>
          <a:xfrm>
            <a:off x="0" y="3186257"/>
            <a:ext cx="679151" cy="369328"/>
          </a:xfrm>
          <a:prstGeom prst="homePlate">
            <a:avLst/>
          </a:prstGeom>
          <a:solidFill>
            <a:srgbClr val="FFC000"/>
          </a:solidFill>
          <a:ln w="25400" cap="flat">
            <a:solidFill>
              <a:srgbClr val="FFC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chemeClr val="accent4"/>
                </a:solidFill>
                <a:effectLst/>
                <a:uFillTx/>
                <a:latin typeface="+mj-lt"/>
                <a:ea typeface="+mj-ea"/>
                <a:cs typeface="+mj-cs"/>
                <a:sym typeface="Calibri"/>
              </a:rPr>
              <a:t>2</a:t>
            </a:r>
          </a:p>
        </p:txBody>
      </p:sp>
      <p:sp>
        <p:nvSpPr>
          <p:cNvPr id="7" name="Pentagon 6">
            <a:extLst>
              <a:ext uri="{FF2B5EF4-FFF2-40B4-BE49-F238E27FC236}">
                <a16:creationId xmlns:a16="http://schemas.microsoft.com/office/drawing/2014/main" id="{B0FE5348-3C62-2049-85DF-C37BD1E2C09E}"/>
              </a:ext>
            </a:extLst>
          </p:cNvPr>
          <p:cNvSpPr/>
          <p:nvPr/>
        </p:nvSpPr>
        <p:spPr>
          <a:xfrm rot="10800000" flipV="1">
            <a:off x="8595361" y="1591445"/>
            <a:ext cx="548639" cy="369328"/>
          </a:xfrm>
          <a:prstGeom prst="homePlate">
            <a:avLst/>
          </a:prstGeom>
          <a:solidFill>
            <a:srgbClr val="FFC000"/>
          </a:solidFill>
          <a:ln w="25400" cap="flat">
            <a:solidFill>
              <a:srgbClr val="FFC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chemeClr val="accent4"/>
                </a:solidFill>
                <a:effectLst/>
                <a:uFillTx/>
                <a:latin typeface="+mj-lt"/>
                <a:ea typeface="+mj-ea"/>
                <a:cs typeface="+mj-cs"/>
                <a:sym typeface="Calibri"/>
              </a:rPr>
              <a:t>1</a:t>
            </a:r>
          </a:p>
        </p:txBody>
      </p:sp>
    </p:spTree>
    <p:extLst>
      <p:ext uri="{BB962C8B-B14F-4D97-AF65-F5344CB8AC3E}">
        <p14:creationId xmlns:p14="http://schemas.microsoft.com/office/powerpoint/2010/main" val="3623870546"/>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57E932-816F-B44B-B6ED-E748C4E4DC9D}"/>
              </a:ext>
            </a:extLst>
          </p:cNvPr>
          <p:cNvSpPr>
            <a:spLocks noGrp="1"/>
          </p:cNvSpPr>
          <p:nvPr>
            <p:ph type="body" sz="quarter" idx="13"/>
          </p:nvPr>
        </p:nvSpPr>
        <p:spPr/>
        <p:txBody>
          <a:bodyPr/>
          <a:lstStyle/>
          <a:p>
            <a:r>
              <a:rPr lang="en-US" dirty="0"/>
              <a:t>Enterprise Account</a:t>
            </a:r>
          </a:p>
        </p:txBody>
      </p:sp>
      <p:sp>
        <p:nvSpPr>
          <p:cNvPr id="3" name="Slide Number Placeholder 2">
            <a:extLst>
              <a:ext uri="{FF2B5EF4-FFF2-40B4-BE49-F238E27FC236}">
                <a16:creationId xmlns:a16="http://schemas.microsoft.com/office/drawing/2014/main" id="{19C0BCB6-98E8-FF48-8B77-A8F65D53FCC1}"/>
              </a:ext>
            </a:extLst>
          </p:cNvPr>
          <p:cNvSpPr>
            <a:spLocks noGrp="1"/>
          </p:cNvSpPr>
          <p:nvPr>
            <p:ph type="sldNum" sz="quarter" idx="4"/>
          </p:nvPr>
        </p:nvSpPr>
        <p:spPr/>
        <p:txBody>
          <a:bodyPr/>
          <a:lstStyle/>
          <a:p>
            <a:fld id="{D0BE6F14-FF48-0F4F-A8AA-2E3F25371E4A}" type="slidenum">
              <a:rPr lang="en-US" smtClean="0"/>
              <a:pPr/>
              <a:t>54</a:t>
            </a:fld>
            <a:endParaRPr lang="en-US"/>
          </a:p>
        </p:txBody>
      </p:sp>
      <p:sp>
        <p:nvSpPr>
          <p:cNvPr id="4" name="Footer Placeholder 3">
            <a:extLst>
              <a:ext uri="{FF2B5EF4-FFF2-40B4-BE49-F238E27FC236}">
                <a16:creationId xmlns:a16="http://schemas.microsoft.com/office/drawing/2014/main" id="{8612BF6A-71E7-5947-9810-F3F62D21A20A}"/>
              </a:ext>
            </a:extLst>
          </p:cNvPr>
          <p:cNvSpPr>
            <a:spLocks noGrp="1"/>
          </p:cNvSpPr>
          <p:nvPr>
            <p:ph type="ftr" sz="quarter" idx="3"/>
          </p:nvPr>
        </p:nvSpPr>
        <p:spPr/>
        <p:txBody>
          <a:bodyPr/>
          <a:lstStyle/>
          <a:p>
            <a:r>
              <a:rPr lang="de-DE"/>
              <a:t>IBM Cloud / © 2019 IBM Corporation</a:t>
            </a:r>
            <a:endParaRPr lang="en-US" dirty="0"/>
          </a:p>
        </p:txBody>
      </p:sp>
      <p:graphicFrame>
        <p:nvGraphicFramePr>
          <p:cNvPr id="5" name="Diagram 4">
            <a:extLst>
              <a:ext uri="{FF2B5EF4-FFF2-40B4-BE49-F238E27FC236}">
                <a16:creationId xmlns:a16="http://schemas.microsoft.com/office/drawing/2014/main" id="{1C7F83C8-F9E6-184F-A832-E13B3921E4E7}"/>
              </a:ext>
            </a:extLst>
          </p:cNvPr>
          <p:cNvGraphicFramePr/>
          <p:nvPr>
            <p:extLst>
              <p:ext uri="{D42A27DB-BD31-4B8C-83A1-F6EECF244321}">
                <p14:modId xmlns:p14="http://schemas.microsoft.com/office/powerpoint/2010/main" val="1532291627"/>
              </p:ext>
            </p:extLst>
          </p:nvPr>
        </p:nvGraphicFramePr>
        <p:xfrm>
          <a:off x="2372718" y="594664"/>
          <a:ext cx="655827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ontent Placeholder 2">
            <a:extLst>
              <a:ext uri="{FF2B5EF4-FFF2-40B4-BE49-F238E27FC236}">
                <a16:creationId xmlns:a16="http://schemas.microsoft.com/office/drawing/2014/main" id="{B8CC40BC-9F75-464D-B9C6-FAD29B7F78D6}"/>
              </a:ext>
            </a:extLst>
          </p:cNvPr>
          <p:cNvSpPr txBox="1">
            <a:spLocks/>
          </p:cNvSpPr>
          <p:nvPr/>
        </p:nvSpPr>
        <p:spPr>
          <a:xfrm>
            <a:off x="355111" y="929133"/>
            <a:ext cx="2827001" cy="3206336"/>
          </a:xfrm>
        </p:spPr>
        <p:txBody>
          <a:bodyPr anchor="t">
            <a:noAutofit/>
          </a:bodyPr>
          <a:lstStyle>
            <a:lvl1pPr marL="0" marR="0" indent="0" algn="l" defTabSz="412369" rtl="0" latinLnBrk="0">
              <a:lnSpc>
                <a:spcPct val="100000"/>
              </a:lnSpc>
              <a:spcBef>
                <a:spcPts val="0"/>
              </a:spcBef>
              <a:spcAft>
                <a:spcPts val="0"/>
              </a:spcAft>
              <a:buClrTx/>
              <a:buSzTx/>
              <a:buFontTx/>
              <a:buNone/>
              <a:tabLst/>
              <a:defRPr sz="1599" b="0" i="0" u="none" strike="noStrike" cap="none" spc="0" baseline="0">
                <a:ln>
                  <a:noFill/>
                </a:ln>
                <a:solidFill>
                  <a:srgbClr val="1C3549"/>
                </a:solidFill>
                <a:uFillTx/>
                <a:latin typeface="+mn-lt"/>
                <a:ea typeface="+mn-ea"/>
                <a:cs typeface="+mn-cs"/>
                <a:sym typeface="Arial"/>
              </a:defRPr>
            </a:lvl1pPr>
            <a:lvl2pPr marL="0" marR="0" indent="634413" algn="l" defTabSz="412369" rtl="0" latinLnBrk="0">
              <a:lnSpc>
                <a:spcPct val="100000"/>
              </a:lnSpc>
              <a:spcBef>
                <a:spcPts val="0"/>
              </a:spcBef>
              <a:spcAft>
                <a:spcPts val="0"/>
              </a:spcAft>
              <a:buClrTx/>
              <a:buSzTx/>
              <a:buFontTx/>
              <a:buNone/>
              <a:tabLst/>
              <a:defRPr sz="1599" b="0" i="0" u="none" strike="noStrike" cap="none" spc="0" baseline="0">
                <a:ln>
                  <a:noFill/>
                </a:ln>
                <a:solidFill>
                  <a:srgbClr val="1C3549"/>
                </a:solidFill>
                <a:uFillTx/>
                <a:latin typeface="+mn-lt"/>
                <a:ea typeface="+mn-ea"/>
                <a:cs typeface="+mn-cs"/>
                <a:sym typeface="Arial"/>
              </a:defRPr>
            </a:lvl2pPr>
            <a:lvl3pPr marL="0" marR="0" indent="1268825" algn="l" defTabSz="412369" rtl="0" latinLnBrk="0">
              <a:lnSpc>
                <a:spcPct val="100000"/>
              </a:lnSpc>
              <a:spcBef>
                <a:spcPts val="0"/>
              </a:spcBef>
              <a:spcAft>
                <a:spcPts val="0"/>
              </a:spcAft>
              <a:buClrTx/>
              <a:buSzTx/>
              <a:buFontTx/>
              <a:buNone/>
              <a:tabLst/>
              <a:defRPr sz="1599" b="0" i="0" u="none" strike="noStrike" cap="none" spc="0" baseline="0">
                <a:ln>
                  <a:noFill/>
                </a:ln>
                <a:solidFill>
                  <a:srgbClr val="1C3549"/>
                </a:solidFill>
                <a:uFillTx/>
                <a:latin typeface="+mn-lt"/>
                <a:ea typeface="+mn-ea"/>
                <a:cs typeface="+mn-cs"/>
                <a:sym typeface="Arial"/>
              </a:defRPr>
            </a:lvl3pPr>
            <a:lvl4pPr marL="0" marR="0" indent="1903238" algn="l" defTabSz="412369" rtl="0" latinLnBrk="0">
              <a:lnSpc>
                <a:spcPct val="100000"/>
              </a:lnSpc>
              <a:spcBef>
                <a:spcPts val="0"/>
              </a:spcBef>
              <a:spcAft>
                <a:spcPts val="0"/>
              </a:spcAft>
              <a:buClrTx/>
              <a:buSzTx/>
              <a:buFontTx/>
              <a:buNone/>
              <a:tabLst/>
              <a:defRPr sz="1599" b="0" i="0" u="none" strike="noStrike" cap="none" spc="0" baseline="0">
                <a:ln>
                  <a:noFill/>
                </a:ln>
                <a:solidFill>
                  <a:srgbClr val="1C3549"/>
                </a:solidFill>
                <a:uFillTx/>
                <a:latin typeface="+mn-lt"/>
                <a:ea typeface="+mn-ea"/>
                <a:cs typeface="+mn-cs"/>
                <a:sym typeface="Arial"/>
              </a:defRPr>
            </a:lvl4pPr>
            <a:lvl5pPr marL="0" marR="0" indent="2537651" algn="l" defTabSz="412369" rtl="0" latinLnBrk="0">
              <a:lnSpc>
                <a:spcPct val="100000"/>
              </a:lnSpc>
              <a:spcBef>
                <a:spcPts val="0"/>
              </a:spcBef>
              <a:spcAft>
                <a:spcPts val="0"/>
              </a:spcAft>
              <a:buClrTx/>
              <a:buSzTx/>
              <a:buFontTx/>
              <a:buNone/>
              <a:tabLst/>
              <a:defRPr sz="1599" b="0" i="0" u="none" strike="noStrike" cap="none" spc="0" baseline="0">
                <a:ln>
                  <a:noFill/>
                </a:ln>
                <a:solidFill>
                  <a:srgbClr val="1C3549"/>
                </a:solidFill>
                <a:uFillTx/>
                <a:latin typeface="+mn-lt"/>
                <a:ea typeface="+mn-ea"/>
                <a:cs typeface="+mn-cs"/>
                <a:sym typeface="Arial"/>
              </a:defRPr>
            </a:lvl5pPr>
            <a:lvl6pPr marL="3367265" marR="0" indent="-195203" algn="l" defTabSz="412369" rtl="0" latinLnBrk="0">
              <a:lnSpc>
                <a:spcPct val="100000"/>
              </a:lnSpc>
              <a:spcBef>
                <a:spcPts val="0"/>
              </a:spcBef>
              <a:spcAft>
                <a:spcPts val="0"/>
              </a:spcAft>
              <a:buClrTx/>
              <a:buSzPct val="75000"/>
              <a:buFontTx/>
              <a:buChar char="•"/>
              <a:tabLst/>
              <a:defRPr sz="1599" b="0" i="0" u="none" strike="noStrike" cap="none" spc="0" baseline="0">
                <a:ln>
                  <a:noFill/>
                </a:ln>
                <a:solidFill>
                  <a:srgbClr val="1C3549"/>
                </a:solidFill>
                <a:uFillTx/>
                <a:latin typeface="+mn-lt"/>
                <a:ea typeface="+mn-ea"/>
                <a:cs typeface="+mn-cs"/>
                <a:sym typeface="Arial"/>
              </a:defRPr>
            </a:lvl6pPr>
            <a:lvl7pPr marL="4001678" marR="0" indent="-195202" algn="l" defTabSz="412369" rtl="0" latinLnBrk="0">
              <a:lnSpc>
                <a:spcPct val="100000"/>
              </a:lnSpc>
              <a:spcBef>
                <a:spcPts val="0"/>
              </a:spcBef>
              <a:spcAft>
                <a:spcPts val="0"/>
              </a:spcAft>
              <a:buClrTx/>
              <a:buSzPct val="75000"/>
              <a:buFontTx/>
              <a:buChar char="•"/>
              <a:tabLst/>
              <a:defRPr sz="1599" b="0" i="0" u="none" strike="noStrike" cap="none" spc="0" baseline="0">
                <a:ln>
                  <a:noFill/>
                </a:ln>
                <a:solidFill>
                  <a:srgbClr val="1C3549"/>
                </a:solidFill>
                <a:uFillTx/>
                <a:latin typeface="+mn-lt"/>
                <a:ea typeface="+mn-ea"/>
                <a:cs typeface="+mn-cs"/>
                <a:sym typeface="Arial"/>
              </a:defRPr>
            </a:lvl7pPr>
            <a:lvl8pPr marL="4636090" marR="0" indent="-195202" algn="l" defTabSz="412369" rtl="0" latinLnBrk="0">
              <a:lnSpc>
                <a:spcPct val="100000"/>
              </a:lnSpc>
              <a:spcBef>
                <a:spcPts val="0"/>
              </a:spcBef>
              <a:spcAft>
                <a:spcPts val="0"/>
              </a:spcAft>
              <a:buClrTx/>
              <a:buSzPct val="75000"/>
              <a:buFontTx/>
              <a:buChar char="•"/>
              <a:tabLst/>
              <a:defRPr sz="1599" b="0" i="0" u="none" strike="noStrike" cap="none" spc="0" baseline="0">
                <a:ln>
                  <a:noFill/>
                </a:ln>
                <a:solidFill>
                  <a:srgbClr val="1C3549"/>
                </a:solidFill>
                <a:uFillTx/>
                <a:latin typeface="+mn-lt"/>
                <a:ea typeface="+mn-ea"/>
                <a:cs typeface="+mn-cs"/>
                <a:sym typeface="Arial"/>
              </a:defRPr>
            </a:lvl8pPr>
            <a:lvl9pPr marL="5270503" marR="0" indent="-195202" algn="l" defTabSz="412369" rtl="0" latinLnBrk="0">
              <a:lnSpc>
                <a:spcPct val="100000"/>
              </a:lnSpc>
              <a:spcBef>
                <a:spcPts val="0"/>
              </a:spcBef>
              <a:spcAft>
                <a:spcPts val="0"/>
              </a:spcAft>
              <a:buClrTx/>
              <a:buSzPct val="75000"/>
              <a:buFontTx/>
              <a:buChar char="•"/>
              <a:tabLst/>
              <a:defRPr sz="1599" b="0" i="0" u="none" strike="noStrike" cap="none" spc="0" baseline="0">
                <a:ln>
                  <a:noFill/>
                </a:ln>
                <a:solidFill>
                  <a:srgbClr val="1C3549"/>
                </a:solidFill>
                <a:uFillTx/>
                <a:latin typeface="+mn-lt"/>
                <a:ea typeface="+mn-ea"/>
                <a:cs typeface="+mn-cs"/>
                <a:sym typeface="Arial"/>
              </a:defRPr>
            </a:lvl9pPr>
          </a:lstStyle>
          <a:p>
            <a:pPr>
              <a:buClr>
                <a:schemeClr val="tx1">
                  <a:lumMod val="65000"/>
                  <a:lumOff val="35000"/>
                </a:schemeClr>
              </a:buClr>
            </a:pPr>
            <a:r>
              <a:rPr lang="en-US" sz="1799" dirty="0">
                <a:solidFill>
                  <a:schemeClr val="tx1"/>
                </a:solidFill>
                <a:latin typeface="IBM Plex Sans" panose="020B0503050203000203" pitchFamily="34" charset="77"/>
              </a:rPr>
              <a:t>Support complex </a:t>
            </a:r>
            <a:r>
              <a:rPr lang="en-US" sz="1800" b="1" dirty="0">
                <a:solidFill>
                  <a:srgbClr val="0070C0"/>
                </a:solidFill>
                <a:latin typeface="IBM Plex Sans" panose="020B0503050203000203" pitchFamily="34" charset="77"/>
              </a:rPr>
              <a:t>Enterprise Hierarchy</a:t>
            </a:r>
            <a:endParaRPr lang="en-US" sz="1799" dirty="0">
              <a:solidFill>
                <a:schemeClr val="tx1"/>
              </a:solidFill>
              <a:latin typeface="IBM Plex Sans" panose="020B0503050203000203" pitchFamily="34" charset="77"/>
            </a:endParaRPr>
          </a:p>
          <a:p>
            <a:pPr>
              <a:buClr>
                <a:schemeClr val="tx1">
                  <a:lumMod val="65000"/>
                  <a:lumOff val="35000"/>
                </a:schemeClr>
              </a:buClr>
            </a:pPr>
            <a:endParaRPr lang="en-US" sz="1799" dirty="0">
              <a:solidFill>
                <a:schemeClr val="tx1"/>
              </a:solidFill>
              <a:latin typeface="IBM Plex Sans" panose="020B0503050203000203" pitchFamily="34" charset="77"/>
            </a:endParaRPr>
          </a:p>
          <a:p>
            <a:pPr>
              <a:buClr>
                <a:schemeClr val="tx1">
                  <a:lumMod val="65000"/>
                  <a:lumOff val="35000"/>
                </a:schemeClr>
              </a:buClr>
            </a:pPr>
            <a:r>
              <a:rPr lang="en-US" sz="1800" b="1" dirty="0">
                <a:solidFill>
                  <a:srgbClr val="0070C0"/>
                </a:solidFill>
                <a:latin typeface="IBM Plex Sans" panose="020B0503050203000203" pitchFamily="34" charset="77"/>
              </a:rPr>
              <a:t>Consolidated Billing</a:t>
            </a:r>
            <a:endParaRPr lang="en-US" sz="1799" dirty="0">
              <a:solidFill>
                <a:schemeClr val="tx1"/>
              </a:solidFill>
              <a:latin typeface="IBM Plex Sans" panose="020B0503050203000203" pitchFamily="34" charset="77"/>
            </a:endParaRPr>
          </a:p>
          <a:p>
            <a:pPr>
              <a:buClr>
                <a:schemeClr val="tx1">
                  <a:lumMod val="65000"/>
                  <a:lumOff val="35000"/>
                </a:schemeClr>
              </a:buClr>
            </a:pPr>
            <a:endParaRPr lang="en-US" sz="1799" dirty="0">
              <a:solidFill>
                <a:schemeClr val="tx1"/>
              </a:solidFill>
              <a:latin typeface="IBM Plex Sans" panose="020B0503050203000203" pitchFamily="34" charset="77"/>
            </a:endParaRPr>
          </a:p>
          <a:p>
            <a:pPr>
              <a:buClr>
                <a:schemeClr val="tx1">
                  <a:lumMod val="65000"/>
                  <a:lumOff val="35000"/>
                </a:schemeClr>
              </a:buClr>
            </a:pPr>
            <a:r>
              <a:rPr lang="en-US" sz="1799" dirty="0">
                <a:solidFill>
                  <a:schemeClr val="tx1"/>
                </a:solidFill>
                <a:latin typeface="IBM Plex Sans" panose="020B0503050203000203" pitchFamily="34" charset="77"/>
              </a:rPr>
              <a:t>Nested Account Groups</a:t>
            </a:r>
          </a:p>
          <a:p>
            <a:pPr>
              <a:buClr>
                <a:schemeClr val="tx1">
                  <a:lumMod val="65000"/>
                  <a:lumOff val="35000"/>
                </a:schemeClr>
              </a:buClr>
            </a:pPr>
            <a:endParaRPr lang="en-US" sz="1799" dirty="0">
              <a:solidFill>
                <a:schemeClr val="tx1"/>
              </a:solidFill>
              <a:latin typeface="IBM Plex Sans" panose="020B0503050203000203" pitchFamily="34" charset="77"/>
            </a:endParaRPr>
          </a:p>
          <a:p>
            <a:pPr>
              <a:buClr>
                <a:schemeClr val="tx1">
                  <a:lumMod val="65000"/>
                  <a:lumOff val="35000"/>
                </a:schemeClr>
              </a:buClr>
            </a:pPr>
            <a:r>
              <a:rPr lang="en-US" sz="1799" dirty="0">
                <a:solidFill>
                  <a:schemeClr val="tx1"/>
                </a:solidFill>
                <a:latin typeface="IBM Plex Sans" panose="020B0503050203000203" pitchFamily="34" charset="77"/>
              </a:rPr>
              <a:t>Create New Account or Import Existing Account</a:t>
            </a:r>
          </a:p>
          <a:p>
            <a:pPr>
              <a:buClr>
                <a:schemeClr val="tx1">
                  <a:lumMod val="65000"/>
                  <a:lumOff val="35000"/>
                </a:schemeClr>
              </a:buClr>
            </a:pPr>
            <a:endParaRPr lang="en-US" sz="1799" dirty="0">
              <a:solidFill>
                <a:schemeClr val="tx1"/>
              </a:solidFill>
              <a:latin typeface="IBM Plex Sans" panose="020B0503050203000203" pitchFamily="34" charset="77"/>
            </a:endParaRPr>
          </a:p>
          <a:p>
            <a:pPr>
              <a:buClr>
                <a:schemeClr val="tx1">
                  <a:lumMod val="65000"/>
                  <a:lumOff val="35000"/>
                </a:schemeClr>
              </a:buClr>
            </a:pPr>
            <a:r>
              <a:rPr lang="en-US" sz="1799" dirty="0">
                <a:solidFill>
                  <a:schemeClr val="tx1"/>
                </a:solidFill>
                <a:latin typeface="IBM Plex Sans" panose="020B0503050203000203" pitchFamily="34" charset="77"/>
              </a:rPr>
              <a:t>Available in the Console or by API</a:t>
            </a:r>
          </a:p>
          <a:p>
            <a:pPr>
              <a:buClr>
                <a:schemeClr val="tx1">
                  <a:lumMod val="65000"/>
                  <a:lumOff val="35000"/>
                </a:schemeClr>
              </a:buClr>
            </a:pPr>
            <a:endParaRPr lang="en-US" sz="1800" b="1" dirty="0">
              <a:solidFill>
                <a:srgbClr val="0070C0"/>
              </a:solidFill>
              <a:latin typeface="IBM Plex Sans" panose="020B0503050203000203" pitchFamily="34" charset="77"/>
            </a:endParaRPr>
          </a:p>
        </p:txBody>
      </p:sp>
    </p:spTree>
    <p:extLst>
      <p:ext uri="{BB962C8B-B14F-4D97-AF65-F5344CB8AC3E}">
        <p14:creationId xmlns:p14="http://schemas.microsoft.com/office/powerpoint/2010/main" val="1208490247"/>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747005-7374-9247-9B94-F58486535197}"/>
              </a:ext>
            </a:extLst>
          </p:cNvPr>
          <p:cNvSpPr>
            <a:spLocks noGrp="1"/>
          </p:cNvSpPr>
          <p:nvPr>
            <p:ph type="body" sz="quarter" idx="13"/>
          </p:nvPr>
        </p:nvSpPr>
        <p:spPr>
          <a:xfrm>
            <a:off x="674595" y="1543191"/>
            <a:ext cx="8021170" cy="1352279"/>
          </a:xfrm>
        </p:spPr>
        <p:txBody>
          <a:bodyPr/>
          <a:lstStyle/>
          <a:p>
            <a:r>
              <a:rPr lang="en-US" sz="4800" dirty="0"/>
              <a:t>12. Enable SSL VPN Access</a:t>
            </a:r>
          </a:p>
        </p:txBody>
      </p:sp>
    </p:spTree>
    <p:extLst>
      <p:ext uri="{BB962C8B-B14F-4D97-AF65-F5344CB8AC3E}">
        <p14:creationId xmlns:p14="http://schemas.microsoft.com/office/powerpoint/2010/main" val="914652834"/>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5D06A8F-DC04-5B43-8D79-3D078B5203A1}"/>
              </a:ext>
            </a:extLst>
          </p:cNvPr>
          <p:cNvPicPr>
            <a:picLocks noChangeAspect="1"/>
          </p:cNvPicPr>
          <p:nvPr/>
        </p:nvPicPr>
        <p:blipFill>
          <a:blip r:embed="rId2"/>
          <a:stretch>
            <a:fillRect/>
          </a:stretch>
        </p:blipFill>
        <p:spPr>
          <a:xfrm>
            <a:off x="516268" y="638464"/>
            <a:ext cx="5084432" cy="2692125"/>
          </a:xfrm>
          <a:prstGeom prst="rect">
            <a:avLst/>
          </a:prstGeom>
        </p:spPr>
      </p:pic>
      <p:sp>
        <p:nvSpPr>
          <p:cNvPr id="2" name="Slide Number Placeholder 1">
            <a:extLst>
              <a:ext uri="{FF2B5EF4-FFF2-40B4-BE49-F238E27FC236}">
                <a16:creationId xmlns:a16="http://schemas.microsoft.com/office/drawing/2014/main" id="{82DDAE81-764C-DB49-88D7-C593D18BE0D2}"/>
              </a:ext>
            </a:extLst>
          </p:cNvPr>
          <p:cNvSpPr>
            <a:spLocks noGrp="1"/>
          </p:cNvSpPr>
          <p:nvPr>
            <p:ph type="sldNum" sz="quarter" idx="4"/>
          </p:nvPr>
        </p:nvSpPr>
        <p:spPr/>
        <p:txBody>
          <a:bodyPr/>
          <a:lstStyle/>
          <a:p>
            <a:fld id="{D0BE6F14-FF48-0F4F-A8AA-2E3F25371E4A}" type="slidenum">
              <a:rPr lang="en-US" smtClean="0"/>
              <a:pPr/>
              <a:t>56</a:t>
            </a:fld>
            <a:endParaRPr lang="en-US"/>
          </a:p>
        </p:txBody>
      </p:sp>
      <p:sp>
        <p:nvSpPr>
          <p:cNvPr id="3" name="Footer Placeholder 2">
            <a:extLst>
              <a:ext uri="{FF2B5EF4-FFF2-40B4-BE49-F238E27FC236}">
                <a16:creationId xmlns:a16="http://schemas.microsoft.com/office/drawing/2014/main" id="{9654E020-54B2-5E40-A91D-439F3291E024}"/>
              </a:ext>
            </a:extLst>
          </p:cNvPr>
          <p:cNvSpPr>
            <a:spLocks noGrp="1"/>
          </p:cNvSpPr>
          <p:nvPr>
            <p:ph type="ftr" sz="quarter" idx="3"/>
          </p:nvPr>
        </p:nvSpPr>
        <p:spPr/>
        <p:txBody>
          <a:bodyPr/>
          <a:lstStyle/>
          <a:p>
            <a:r>
              <a:rPr lang="de-DE"/>
              <a:t>IBM Cloud / © 2020 IBM Corporation</a:t>
            </a:r>
            <a:endParaRPr lang="en-US" dirty="0"/>
          </a:p>
        </p:txBody>
      </p:sp>
      <p:sp>
        <p:nvSpPr>
          <p:cNvPr id="4" name="Title 3">
            <a:extLst>
              <a:ext uri="{FF2B5EF4-FFF2-40B4-BE49-F238E27FC236}">
                <a16:creationId xmlns:a16="http://schemas.microsoft.com/office/drawing/2014/main" id="{46237985-6B23-BB4F-9744-4D2BC6EC2E52}"/>
              </a:ext>
            </a:extLst>
          </p:cNvPr>
          <p:cNvSpPr>
            <a:spLocks noGrp="1"/>
          </p:cNvSpPr>
          <p:nvPr>
            <p:ph type="title"/>
          </p:nvPr>
        </p:nvSpPr>
        <p:spPr/>
        <p:txBody>
          <a:bodyPr>
            <a:normAutofit fontScale="90000"/>
          </a:bodyPr>
          <a:lstStyle/>
          <a:p>
            <a:r>
              <a:rPr lang="en-US" dirty="0"/>
              <a:t>Retrieve your VPN Credentials</a:t>
            </a:r>
          </a:p>
        </p:txBody>
      </p:sp>
      <p:pic>
        <p:nvPicPr>
          <p:cNvPr id="6" name="Picture 5">
            <a:extLst>
              <a:ext uri="{FF2B5EF4-FFF2-40B4-BE49-F238E27FC236}">
                <a16:creationId xmlns:a16="http://schemas.microsoft.com/office/drawing/2014/main" id="{B0320B2D-9545-8B41-8DFE-0A4B4EF63685}"/>
              </a:ext>
            </a:extLst>
          </p:cNvPr>
          <p:cNvPicPr>
            <a:picLocks noChangeAspect="1"/>
          </p:cNvPicPr>
          <p:nvPr/>
        </p:nvPicPr>
        <p:blipFill rotWithShape="1">
          <a:blip r:embed="rId3"/>
          <a:srcRect t="20833" b="10880"/>
          <a:stretch/>
        </p:blipFill>
        <p:spPr>
          <a:xfrm>
            <a:off x="3075016" y="3325090"/>
            <a:ext cx="5440334" cy="1725833"/>
          </a:xfrm>
          <a:prstGeom prst="rect">
            <a:avLst/>
          </a:prstGeom>
        </p:spPr>
      </p:pic>
      <p:sp>
        <p:nvSpPr>
          <p:cNvPr id="7" name="Pentagon 6">
            <a:extLst>
              <a:ext uri="{FF2B5EF4-FFF2-40B4-BE49-F238E27FC236}">
                <a16:creationId xmlns:a16="http://schemas.microsoft.com/office/drawing/2014/main" id="{399E805B-61FC-6A47-BDE6-E591F7180013}"/>
              </a:ext>
            </a:extLst>
          </p:cNvPr>
          <p:cNvSpPr/>
          <p:nvPr/>
        </p:nvSpPr>
        <p:spPr>
          <a:xfrm>
            <a:off x="5402" y="1565142"/>
            <a:ext cx="587711" cy="369328"/>
          </a:xfrm>
          <a:prstGeom prst="homePlate">
            <a:avLst/>
          </a:prstGeom>
          <a:solidFill>
            <a:srgbClr val="FFC000"/>
          </a:solidFill>
          <a:ln w="25400" cap="flat">
            <a:solidFill>
              <a:srgbClr val="FFC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b="1" dirty="0">
                <a:solidFill>
                  <a:schemeClr val="accent4"/>
                </a:solidFill>
                <a:latin typeface="+mj-lt"/>
                <a:ea typeface="+mj-ea"/>
                <a:cs typeface="+mj-cs"/>
                <a:sym typeface="Calibri"/>
              </a:rPr>
              <a:t>1</a:t>
            </a:r>
            <a:endParaRPr kumimoji="0" lang="en-US" sz="1800" b="1" i="0" u="none" strike="noStrike" cap="none" spc="0" normalizeH="0" baseline="0" dirty="0">
              <a:ln>
                <a:noFill/>
              </a:ln>
              <a:solidFill>
                <a:schemeClr val="accent4"/>
              </a:solidFill>
              <a:effectLst/>
              <a:uFillTx/>
              <a:latin typeface="+mj-lt"/>
              <a:ea typeface="+mj-ea"/>
              <a:cs typeface="+mj-cs"/>
              <a:sym typeface="Calibri"/>
            </a:endParaRPr>
          </a:p>
        </p:txBody>
      </p:sp>
      <p:sp>
        <p:nvSpPr>
          <p:cNvPr id="8" name="Pentagon 7">
            <a:extLst>
              <a:ext uri="{FF2B5EF4-FFF2-40B4-BE49-F238E27FC236}">
                <a16:creationId xmlns:a16="http://schemas.microsoft.com/office/drawing/2014/main" id="{604B5154-A58E-A54E-9B66-0B4A7447E69A}"/>
              </a:ext>
            </a:extLst>
          </p:cNvPr>
          <p:cNvSpPr/>
          <p:nvPr/>
        </p:nvSpPr>
        <p:spPr>
          <a:xfrm rot="10800000" flipV="1">
            <a:off x="8236182" y="3777273"/>
            <a:ext cx="548639" cy="369328"/>
          </a:xfrm>
          <a:prstGeom prst="homePlate">
            <a:avLst/>
          </a:prstGeom>
          <a:solidFill>
            <a:srgbClr val="FFC000"/>
          </a:solidFill>
          <a:ln w="25400" cap="flat">
            <a:solidFill>
              <a:srgbClr val="FFC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b="1" dirty="0">
                <a:solidFill>
                  <a:schemeClr val="accent4"/>
                </a:solidFill>
                <a:latin typeface="+mj-lt"/>
                <a:ea typeface="+mj-ea"/>
                <a:cs typeface="+mj-cs"/>
                <a:sym typeface="Calibri"/>
              </a:rPr>
              <a:t>2</a:t>
            </a:r>
            <a:endParaRPr kumimoji="0" lang="en-US" sz="1800" b="1" i="0" u="none" strike="noStrike" cap="none" spc="0" normalizeH="0" baseline="0" dirty="0">
              <a:ln>
                <a:noFill/>
              </a:ln>
              <a:solidFill>
                <a:schemeClr val="accent4"/>
              </a:solidFill>
              <a:effectLst/>
              <a:uFillTx/>
              <a:latin typeface="+mj-lt"/>
              <a:ea typeface="+mj-ea"/>
              <a:cs typeface="+mj-cs"/>
              <a:sym typeface="Calibri"/>
            </a:endParaRPr>
          </a:p>
        </p:txBody>
      </p:sp>
      <p:sp>
        <p:nvSpPr>
          <p:cNvPr id="9" name="Rectangle 8">
            <a:extLst>
              <a:ext uri="{FF2B5EF4-FFF2-40B4-BE49-F238E27FC236}">
                <a16:creationId xmlns:a16="http://schemas.microsoft.com/office/drawing/2014/main" id="{EBC13263-4F15-6F4B-BFE5-00CF8AEADF18}"/>
              </a:ext>
            </a:extLst>
          </p:cNvPr>
          <p:cNvSpPr/>
          <p:nvPr/>
        </p:nvSpPr>
        <p:spPr>
          <a:xfrm>
            <a:off x="5836747" y="807727"/>
            <a:ext cx="3301852" cy="1631216"/>
          </a:xfrm>
          <a:prstGeom prst="rect">
            <a:avLst/>
          </a:prstGeom>
        </p:spPr>
        <p:txBody>
          <a:bodyPr wrap="square">
            <a:spAutoFit/>
          </a:bodyPr>
          <a:lstStyle/>
          <a:p>
            <a:r>
              <a:rPr lang="fr-FR" sz="2000" dirty="0">
                <a:latin typeface="IBM Plex Sans" panose="020B0503050203000203" pitchFamily="34" charset="0"/>
              </a:rPr>
              <a:t>Select a User</a:t>
            </a:r>
          </a:p>
          <a:p>
            <a:r>
              <a:rPr lang="fr-FR" sz="2000" dirty="0" err="1">
                <a:latin typeface="IBM Plex Sans" panose="020B0503050203000203" pitchFamily="34" charset="0"/>
              </a:rPr>
              <a:t>Make</a:t>
            </a:r>
            <a:r>
              <a:rPr lang="fr-FR" sz="2000" dirty="0">
                <a:latin typeface="IBM Plex Sans" panose="020B0503050203000203" pitchFamily="34" charset="0"/>
              </a:rPr>
              <a:t> sure « </a:t>
            </a:r>
            <a:r>
              <a:rPr lang="fr-FR" sz="2000" dirty="0" err="1">
                <a:latin typeface="IBM Plex Sans" panose="020B0503050203000203" pitchFamily="34" charset="0"/>
              </a:rPr>
              <a:t>Enable</a:t>
            </a:r>
            <a:r>
              <a:rPr lang="fr-FR" sz="2000" dirty="0">
                <a:latin typeface="IBM Plex Sans" panose="020B0503050203000203" pitchFamily="34" charset="0"/>
              </a:rPr>
              <a:t> SSL VPN Access » </a:t>
            </a:r>
            <a:r>
              <a:rPr lang="fr-FR" sz="2000" dirty="0" err="1">
                <a:latin typeface="IBM Plex Sans" panose="020B0503050203000203" pitchFamily="34" charset="0"/>
              </a:rPr>
              <a:t>is</a:t>
            </a:r>
            <a:r>
              <a:rPr lang="fr-FR" sz="2000" dirty="0">
                <a:latin typeface="IBM Plex Sans" panose="020B0503050203000203" pitchFamily="34" charset="0"/>
              </a:rPr>
              <a:t> </a:t>
            </a:r>
            <a:r>
              <a:rPr lang="fr-FR" sz="2000" dirty="0" err="1">
                <a:latin typeface="IBM Plex Sans" panose="020B0503050203000203" pitchFamily="34" charset="0"/>
              </a:rPr>
              <a:t>turned</a:t>
            </a:r>
            <a:r>
              <a:rPr lang="fr-FR" sz="2000" dirty="0">
                <a:latin typeface="IBM Plex Sans" panose="020B0503050203000203" pitchFamily="34" charset="0"/>
              </a:rPr>
              <a:t> on.</a:t>
            </a:r>
          </a:p>
          <a:p>
            <a:r>
              <a:rPr lang="fr-FR" sz="2000" dirty="0">
                <a:latin typeface="IBM Plex Sans" panose="020B0503050203000203" pitchFamily="34" charset="0"/>
              </a:rPr>
              <a:t>Scroll down to VPN </a:t>
            </a:r>
            <a:r>
              <a:rPr lang="fr-FR" sz="2000" dirty="0" err="1">
                <a:latin typeface="IBM Plex Sans" panose="020B0503050203000203" pitchFamily="34" charset="0"/>
              </a:rPr>
              <a:t>password</a:t>
            </a:r>
            <a:endParaRPr lang="fr-FR" sz="2000" dirty="0">
              <a:effectLst/>
              <a:latin typeface="IBM Plex Sans" panose="020B0503050203000203" pitchFamily="34" charset="0"/>
            </a:endParaRPr>
          </a:p>
        </p:txBody>
      </p:sp>
      <p:sp>
        <p:nvSpPr>
          <p:cNvPr id="12" name="Pentagon 11">
            <a:extLst>
              <a:ext uri="{FF2B5EF4-FFF2-40B4-BE49-F238E27FC236}">
                <a16:creationId xmlns:a16="http://schemas.microsoft.com/office/drawing/2014/main" id="{6B4B47A2-88A4-A54D-B9E4-B373925FA247}"/>
              </a:ext>
            </a:extLst>
          </p:cNvPr>
          <p:cNvSpPr/>
          <p:nvPr/>
        </p:nvSpPr>
        <p:spPr>
          <a:xfrm rot="10800000" flipV="1">
            <a:off x="4572000" y="2784918"/>
            <a:ext cx="548639" cy="369328"/>
          </a:xfrm>
          <a:prstGeom prst="homePlate">
            <a:avLst/>
          </a:prstGeom>
          <a:solidFill>
            <a:srgbClr val="FFC000"/>
          </a:solidFill>
          <a:ln w="25400" cap="flat">
            <a:solidFill>
              <a:srgbClr val="FFC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chemeClr val="accent4"/>
                </a:solidFill>
                <a:effectLst/>
                <a:uFillTx/>
                <a:latin typeface="+mj-lt"/>
                <a:ea typeface="+mj-ea"/>
                <a:cs typeface="+mj-cs"/>
                <a:sym typeface="Calibri"/>
              </a:rPr>
              <a:t>3</a:t>
            </a:r>
          </a:p>
        </p:txBody>
      </p:sp>
      <p:sp>
        <p:nvSpPr>
          <p:cNvPr id="13" name="Rectangle 12">
            <a:extLst>
              <a:ext uri="{FF2B5EF4-FFF2-40B4-BE49-F238E27FC236}">
                <a16:creationId xmlns:a16="http://schemas.microsoft.com/office/drawing/2014/main" id="{DB10070A-E142-E647-BAAA-D14CBD26429F}"/>
              </a:ext>
            </a:extLst>
          </p:cNvPr>
          <p:cNvSpPr/>
          <p:nvPr/>
        </p:nvSpPr>
        <p:spPr>
          <a:xfrm>
            <a:off x="190500" y="4003340"/>
            <a:ext cx="3154680" cy="369332"/>
          </a:xfrm>
          <a:prstGeom prst="rect">
            <a:avLst/>
          </a:prstGeom>
        </p:spPr>
        <p:txBody>
          <a:bodyPr wrap="square">
            <a:spAutoFit/>
          </a:bodyPr>
          <a:lstStyle/>
          <a:p>
            <a:r>
              <a:rPr lang="fr-FR" dirty="0">
                <a:solidFill>
                  <a:srgbClr val="DCA10D"/>
                </a:solidFill>
                <a:latin typeface="IBM Plex Sans" panose="020B0503050203000203" pitchFamily="34" charset="0"/>
                <a:hlinkClick r:id="rId4"/>
              </a:rPr>
              <a:t>http://cloud.ibm.com/users</a:t>
            </a:r>
            <a:endParaRPr lang="fr-FR" dirty="0">
              <a:latin typeface="IBM Plex Sans" panose="020B0503050203000203" pitchFamily="34" charset="0"/>
            </a:endParaRPr>
          </a:p>
        </p:txBody>
      </p:sp>
    </p:spTree>
    <p:extLst>
      <p:ext uri="{BB962C8B-B14F-4D97-AF65-F5344CB8AC3E}">
        <p14:creationId xmlns:p14="http://schemas.microsoft.com/office/powerpoint/2010/main" val="668953966"/>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224BD2-FB88-8043-B5E3-8F8CAB67855A}"/>
              </a:ext>
            </a:extLst>
          </p:cNvPr>
          <p:cNvSpPr>
            <a:spLocks noGrp="1"/>
          </p:cNvSpPr>
          <p:nvPr>
            <p:ph type="sldNum" sz="quarter" idx="4"/>
          </p:nvPr>
        </p:nvSpPr>
        <p:spPr/>
        <p:txBody>
          <a:bodyPr/>
          <a:lstStyle/>
          <a:p>
            <a:fld id="{D0BE6F14-FF48-0F4F-A8AA-2E3F25371E4A}" type="slidenum">
              <a:rPr lang="en-US" smtClean="0"/>
              <a:pPr/>
              <a:t>57</a:t>
            </a:fld>
            <a:endParaRPr lang="en-US"/>
          </a:p>
        </p:txBody>
      </p:sp>
      <p:sp>
        <p:nvSpPr>
          <p:cNvPr id="3" name="Footer Placeholder 2">
            <a:extLst>
              <a:ext uri="{FF2B5EF4-FFF2-40B4-BE49-F238E27FC236}">
                <a16:creationId xmlns:a16="http://schemas.microsoft.com/office/drawing/2014/main" id="{A69AB98E-85C7-064B-8B36-9B27155A342F}"/>
              </a:ext>
            </a:extLst>
          </p:cNvPr>
          <p:cNvSpPr>
            <a:spLocks noGrp="1"/>
          </p:cNvSpPr>
          <p:nvPr>
            <p:ph type="ftr" sz="quarter" idx="3"/>
          </p:nvPr>
        </p:nvSpPr>
        <p:spPr/>
        <p:txBody>
          <a:bodyPr/>
          <a:lstStyle/>
          <a:p>
            <a:r>
              <a:rPr lang="de-DE"/>
              <a:t>IBM Cloud / © 2020 IBM Corporation</a:t>
            </a:r>
            <a:endParaRPr lang="en-US" dirty="0"/>
          </a:p>
        </p:txBody>
      </p:sp>
      <p:sp>
        <p:nvSpPr>
          <p:cNvPr id="4" name="Title 3">
            <a:extLst>
              <a:ext uri="{FF2B5EF4-FFF2-40B4-BE49-F238E27FC236}">
                <a16:creationId xmlns:a16="http://schemas.microsoft.com/office/drawing/2014/main" id="{3FC52403-EC9C-DA42-80A2-D245B4394E3D}"/>
              </a:ext>
            </a:extLst>
          </p:cNvPr>
          <p:cNvSpPr>
            <a:spLocks noGrp="1"/>
          </p:cNvSpPr>
          <p:nvPr>
            <p:ph type="title"/>
          </p:nvPr>
        </p:nvSpPr>
        <p:spPr/>
        <p:txBody>
          <a:bodyPr>
            <a:normAutofit fontScale="90000"/>
          </a:bodyPr>
          <a:lstStyle/>
          <a:p>
            <a:r>
              <a:rPr lang="en-US" dirty="0"/>
              <a:t>Enable VPN Access</a:t>
            </a:r>
          </a:p>
        </p:txBody>
      </p:sp>
      <p:sp>
        <p:nvSpPr>
          <p:cNvPr id="5" name="Rectangle 4">
            <a:extLst>
              <a:ext uri="{FF2B5EF4-FFF2-40B4-BE49-F238E27FC236}">
                <a16:creationId xmlns:a16="http://schemas.microsoft.com/office/drawing/2014/main" id="{0A68FC73-1992-D14C-90BF-C9E12943AB42}"/>
              </a:ext>
            </a:extLst>
          </p:cNvPr>
          <p:cNvSpPr/>
          <p:nvPr/>
        </p:nvSpPr>
        <p:spPr>
          <a:xfrm>
            <a:off x="2485504" y="856211"/>
            <a:ext cx="6429895" cy="3477875"/>
          </a:xfrm>
          <a:prstGeom prst="rect">
            <a:avLst/>
          </a:prstGeom>
        </p:spPr>
        <p:txBody>
          <a:bodyPr wrap="square">
            <a:spAutoFit/>
          </a:bodyPr>
          <a:lstStyle/>
          <a:p>
            <a:r>
              <a:rPr lang="fr-FR" sz="2000" dirty="0" err="1">
                <a:latin typeface="IBM Plex Sans" panose="020B0503050203000203" pitchFamily="34" charset="0"/>
              </a:rPr>
              <a:t>Step</a:t>
            </a:r>
            <a:r>
              <a:rPr lang="fr-FR" sz="2000" dirty="0">
                <a:latin typeface="IBM Plex Sans" panose="020B0503050203000203" pitchFamily="34" charset="0"/>
              </a:rPr>
              <a:t> #1 – Select the Data Center VPN Portal</a:t>
            </a:r>
          </a:p>
          <a:p>
            <a:r>
              <a:rPr lang="fr-FR" sz="2000" dirty="0">
                <a:solidFill>
                  <a:srgbClr val="000000"/>
                </a:solidFill>
                <a:latin typeface="IBM Plex Sans" panose="020B0503050203000203" pitchFamily="34" charset="0"/>
                <a:hlinkClick r:id="rId2"/>
              </a:rPr>
              <a:t>https://www.softlayer.com/VPN-Access</a:t>
            </a:r>
            <a:endParaRPr lang="fr-FR" sz="2000" dirty="0">
              <a:solidFill>
                <a:srgbClr val="DCA10D"/>
              </a:solidFill>
              <a:latin typeface="IBM Plex Sans" panose="020B0503050203000203" pitchFamily="34" charset="0"/>
            </a:endParaRPr>
          </a:p>
          <a:p>
            <a:r>
              <a:rPr lang="fr-FR" sz="2000" dirty="0">
                <a:latin typeface="IBM Plex Sans" panose="020B0503050203000203" pitchFamily="34" charset="0"/>
              </a:rPr>
              <a:t>Ex: </a:t>
            </a:r>
            <a:r>
              <a:rPr lang="fr-FR" sz="2000" dirty="0">
                <a:hlinkClick r:id="rId3"/>
              </a:rPr>
              <a:t>https://vpn.fra02.softlayer.com/ </a:t>
            </a:r>
            <a:r>
              <a:rPr lang="fr-FR" sz="2000" dirty="0"/>
              <a:t> for </a:t>
            </a:r>
            <a:r>
              <a:rPr lang="fr-FR" sz="2000" dirty="0">
                <a:latin typeface="IBM Plex Sans" panose="020B0503050203000203" pitchFamily="34" charset="0"/>
              </a:rPr>
              <a:t>Frankfurt</a:t>
            </a:r>
            <a:br>
              <a:rPr lang="fr-FR" sz="2000" dirty="0">
                <a:latin typeface="IBM Plex Sans" panose="020B0503050203000203" pitchFamily="34" charset="0"/>
              </a:rPr>
            </a:br>
            <a:endParaRPr lang="fr-FR" sz="2000" dirty="0">
              <a:latin typeface="IBM Plex Sans" panose="020B0503050203000203" pitchFamily="34" charset="0"/>
            </a:endParaRPr>
          </a:p>
          <a:p>
            <a:r>
              <a:rPr lang="fr-FR" sz="2000" dirty="0" err="1">
                <a:latin typeface="IBM Plex Sans" panose="020B0503050203000203" pitchFamily="34" charset="0"/>
              </a:rPr>
              <a:t>Step</a:t>
            </a:r>
            <a:r>
              <a:rPr lang="fr-FR" sz="2000" dirty="0">
                <a:latin typeface="IBM Plex Sans" panose="020B0503050203000203" pitchFamily="34" charset="0"/>
              </a:rPr>
              <a:t> #2 - Install Client VPN </a:t>
            </a:r>
            <a:r>
              <a:rPr lang="fr-FR" sz="2000" dirty="0" err="1">
                <a:latin typeface="IBM Plex Sans" panose="020B0503050203000203" pitchFamily="34" charset="0"/>
              </a:rPr>
              <a:t>MotionPro</a:t>
            </a:r>
            <a:r>
              <a:rPr lang="fr-FR" sz="2000" dirty="0">
                <a:latin typeface="IBM Plex Sans" panose="020B0503050203000203" pitchFamily="34" charset="0"/>
              </a:rPr>
              <a:t> Plus</a:t>
            </a:r>
          </a:p>
          <a:p>
            <a:r>
              <a:rPr lang="fr-FR" sz="2000" dirty="0">
                <a:hlinkClick r:id="rId4"/>
              </a:rPr>
              <a:t>https://apps.apple.com/us/app/motionpro-plus/id1218085720?mt=12</a:t>
            </a:r>
            <a:br>
              <a:rPr lang="fr-FR" sz="2000" dirty="0">
                <a:latin typeface="IBM Plex Sans" panose="020B0503050203000203" pitchFamily="34" charset="0"/>
              </a:rPr>
            </a:br>
            <a:endParaRPr lang="fr-FR" sz="2000" dirty="0">
              <a:latin typeface="IBM Plex Sans" panose="020B0503050203000203" pitchFamily="34" charset="0"/>
            </a:endParaRPr>
          </a:p>
          <a:p>
            <a:r>
              <a:rPr lang="fr-FR" sz="2000" dirty="0" err="1">
                <a:latin typeface="IBM Plex Sans" panose="020B0503050203000203" pitchFamily="34" charset="0"/>
              </a:rPr>
              <a:t>Step</a:t>
            </a:r>
            <a:r>
              <a:rPr lang="fr-FR" sz="2000" dirty="0">
                <a:latin typeface="IBM Plex Sans" panose="020B0503050203000203" pitchFamily="34" charset="0"/>
              </a:rPr>
              <a:t> #3 - Configure new </a:t>
            </a:r>
            <a:r>
              <a:rPr lang="fr-FR" sz="2000" dirty="0" err="1">
                <a:latin typeface="IBM Plex Sans" panose="020B0503050203000203" pitchFamily="34" charset="0"/>
              </a:rPr>
              <a:t>gateway</a:t>
            </a:r>
            <a:endParaRPr lang="fr-FR" sz="2000" dirty="0">
              <a:latin typeface="IBM Plex Sans" panose="020B0503050203000203" pitchFamily="34" charset="0"/>
            </a:endParaRPr>
          </a:p>
          <a:p>
            <a:pPr>
              <a:buFont typeface="+mj-lt"/>
              <a:buAutoNum type="arabicPeriod"/>
            </a:pPr>
            <a:r>
              <a:rPr lang="fr-FR" sz="2000" dirty="0">
                <a:solidFill>
                  <a:srgbClr val="000000"/>
                </a:solidFill>
                <a:latin typeface="IBM Plex Sans" panose="020B0503050203000203" pitchFamily="34" charset="0"/>
              </a:rPr>
              <a:t> Set the correct </a:t>
            </a:r>
            <a:r>
              <a:rPr lang="fr-FR" sz="2000" dirty="0" err="1">
                <a:solidFill>
                  <a:srgbClr val="000000"/>
                </a:solidFill>
                <a:latin typeface="IBM Plex Sans" panose="020B0503050203000203" pitchFamily="34" charset="0"/>
              </a:rPr>
              <a:t>gateway</a:t>
            </a:r>
            <a:r>
              <a:rPr lang="fr-FR" sz="2000" dirty="0">
                <a:solidFill>
                  <a:srgbClr val="000000"/>
                </a:solidFill>
                <a:latin typeface="IBM Plex Sans" panose="020B0503050203000203" pitchFamily="34" charset="0"/>
              </a:rPr>
              <a:t>: </a:t>
            </a:r>
            <a:r>
              <a:rPr lang="fr-FR" sz="2000" dirty="0">
                <a:solidFill>
                  <a:srgbClr val="000000"/>
                </a:solidFill>
                <a:latin typeface="IBM Plex Sans" panose="020B0503050203000203" pitchFamily="34" charset="0"/>
                <a:hlinkClick r:id="rId5"/>
              </a:rPr>
              <a:t>vpn.fra02.softlayer.com</a:t>
            </a:r>
            <a:endParaRPr lang="fr-FR" sz="2000" dirty="0">
              <a:solidFill>
                <a:srgbClr val="DCA10D"/>
              </a:solidFill>
              <a:latin typeface="IBM Plex Sans" panose="020B0503050203000203" pitchFamily="34" charset="0"/>
            </a:endParaRPr>
          </a:p>
          <a:p>
            <a:pPr>
              <a:buFont typeface="+mj-lt"/>
              <a:buAutoNum type="arabicPeriod"/>
            </a:pPr>
            <a:r>
              <a:rPr lang="fr-FR" sz="2000" dirty="0">
                <a:latin typeface="IBM Plex Sans" panose="020B0503050203000203" pitchFamily="34" charset="0"/>
              </a:rPr>
              <a:t> Set the VPN User and </a:t>
            </a:r>
            <a:r>
              <a:rPr lang="fr-FR" sz="2000" dirty="0" err="1">
                <a:latin typeface="IBM Plex Sans" panose="020B0503050203000203" pitchFamily="34" charset="0"/>
              </a:rPr>
              <a:t>Password</a:t>
            </a:r>
            <a:endParaRPr lang="fr-FR" sz="2000" dirty="0">
              <a:effectLst/>
              <a:latin typeface="IBM Plex Sans" panose="020B0503050203000203" pitchFamily="34" charset="0"/>
            </a:endParaRPr>
          </a:p>
        </p:txBody>
      </p:sp>
      <p:pic>
        <p:nvPicPr>
          <p:cNvPr id="6" name="Picture 5">
            <a:extLst>
              <a:ext uri="{FF2B5EF4-FFF2-40B4-BE49-F238E27FC236}">
                <a16:creationId xmlns:a16="http://schemas.microsoft.com/office/drawing/2014/main" id="{DBFA0DDB-D4D0-6C48-A193-CDD0CF7F1F22}"/>
              </a:ext>
            </a:extLst>
          </p:cNvPr>
          <p:cNvPicPr>
            <a:picLocks noChangeAspect="1"/>
          </p:cNvPicPr>
          <p:nvPr/>
        </p:nvPicPr>
        <p:blipFill>
          <a:blip r:embed="rId6"/>
          <a:stretch>
            <a:fillRect/>
          </a:stretch>
        </p:blipFill>
        <p:spPr>
          <a:xfrm>
            <a:off x="747452" y="1964531"/>
            <a:ext cx="1219200" cy="1219200"/>
          </a:xfrm>
          <a:prstGeom prst="rect">
            <a:avLst/>
          </a:prstGeom>
        </p:spPr>
      </p:pic>
      <p:pic>
        <p:nvPicPr>
          <p:cNvPr id="7" name="Picture 6">
            <a:extLst>
              <a:ext uri="{FF2B5EF4-FFF2-40B4-BE49-F238E27FC236}">
                <a16:creationId xmlns:a16="http://schemas.microsoft.com/office/drawing/2014/main" id="{91A62D42-6ECF-354D-9CC1-130AEF2D133D}"/>
              </a:ext>
            </a:extLst>
          </p:cNvPr>
          <p:cNvPicPr>
            <a:picLocks noChangeAspect="1"/>
          </p:cNvPicPr>
          <p:nvPr/>
        </p:nvPicPr>
        <p:blipFill>
          <a:blip r:embed="rId7"/>
          <a:stretch>
            <a:fillRect/>
          </a:stretch>
        </p:blipFill>
        <p:spPr>
          <a:xfrm>
            <a:off x="506704" y="951947"/>
            <a:ext cx="1719374" cy="924516"/>
          </a:xfrm>
          <a:prstGeom prst="rect">
            <a:avLst/>
          </a:prstGeom>
        </p:spPr>
      </p:pic>
    </p:spTree>
    <p:extLst>
      <p:ext uri="{BB962C8B-B14F-4D97-AF65-F5344CB8AC3E}">
        <p14:creationId xmlns:p14="http://schemas.microsoft.com/office/powerpoint/2010/main" val="206469097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75BD89-E70C-EE4F-8763-D7A09D6FCD9D}"/>
              </a:ext>
            </a:extLst>
          </p:cNvPr>
          <p:cNvSpPr>
            <a:spLocks noGrp="1"/>
          </p:cNvSpPr>
          <p:nvPr>
            <p:ph type="body" sz="quarter" idx="13"/>
          </p:nvPr>
        </p:nvSpPr>
        <p:spPr/>
        <p:txBody>
          <a:bodyPr/>
          <a:lstStyle/>
          <a:p>
            <a:r>
              <a:rPr lang="en-US" dirty="0"/>
              <a:t>Log in to IBM Cloud with CLI</a:t>
            </a:r>
          </a:p>
        </p:txBody>
      </p:sp>
      <p:sp>
        <p:nvSpPr>
          <p:cNvPr id="3" name="Slide Number Placeholder 2">
            <a:extLst>
              <a:ext uri="{FF2B5EF4-FFF2-40B4-BE49-F238E27FC236}">
                <a16:creationId xmlns:a16="http://schemas.microsoft.com/office/drawing/2014/main" id="{14881A4B-FB20-D141-9B33-CEF46072A08E}"/>
              </a:ext>
            </a:extLst>
          </p:cNvPr>
          <p:cNvSpPr>
            <a:spLocks noGrp="1"/>
          </p:cNvSpPr>
          <p:nvPr>
            <p:ph type="sldNum" sz="quarter" idx="4"/>
          </p:nvPr>
        </p:nvSpPr>
        <p:spPr/>
        <p:txBody>
          <a:bodyPr/>
          <a:lstStyle/>
          <a:p>
            <a:fld id="{D0BE6F14-FF48-0F4F-A8AA-2E3F25371E4A}" type="slidenum">
              <a:rPr lang="en-US" smtClean="0"/>
              <a:pPr/>
              <a:t>6</a:t>
            </a:fld>
            <a:endParaRPr lang="en-US"/>
          </a:p>
        </p:txBody>
      </p:sp>
      <p:sp>
        <p:nvSpPr>
          <p:cNvPr id="4" name="Footer Placeholder 3">
            <a:extLst>
              <a:ext uri="{FF2B5EF4-FFF2-40B4-BE49-F238E27FC236}">
                <a16:creationId xmlns:a16="http://schemas.microsoft.com/office/drawing/2014/main" id="{30CD1FCF-1813-8243-813B-7799243360CD}"/>
              </a:ext>
            </a:extLst>
          </p:cNvPr>
          <p:cNvSpPr>
            <a:spLocks noGrp="1"/>
          </p:cNvSpPr>
          <p:nvPr>
            <p:ph type="ftr" sz="quarter" idx="3"/>
          </p:nvPr>
        </p:nvSpPr>
        <p:spPr/>
        <p:txBody>
          <a:bodyPr/>
          <a:lstStyle/>
          <a:p>
            <a:r>
              <a:rPr lang="de-DE" dirty="0"/>
              <a:t>IBM Cloud / © 2022 IBM Corporation</a:t>
            </a:r>
            <a:endParaRPr lang="en-US" dirty="0"/>
          </a:p>
        </p:txBody>
      </p:sp>
      <p:sp>
        <p:nvSpPr>
          <p:cNvPr id="6" name="TextBox 5">
            <a:hlinkClick r:id="rId2"/>
            <a:extLst>
              <a:ext uri="{FF2B5EF4-FFF2-40B4-BE49-F238E27FC236}">
                <a16:creationId xmlns:a16="http://schemas.microsoft.com/office/drawing/2014/main" id="{CE8D03D9-7509-5846-B72D-557D18B25C76}"/>
              </a:ext>
            </a:extLst>
          </p:cNvPr>
          <p:cNvSpPr txBox="1"/>
          <p:nvPr/>
        </p:nvSpPr>
        <p:spPr>
          <a:xfrm>
            <a:off x="1555843" y="1009481"/>
            <a:ext cx="6669131" cy="3924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fontAlgn="auto" hangingPunct="0">
              <a:spcBef>
                <a:spcPts val="0"/>
              </a:spcBef>
              <a:spcAft>
                <a:spcPts val="0"/>
              </a:spcAft>
            </a:pPr>
            <a:r>
              <a:rPr lang="en-US" sz="2100" dirty="0">
                <a:solidFill>
                  <a:schemeClr val="accent5"/>
                </a:solidFill>
                <a:latin typeface="+mj-lt"/>
                <a:ea typeface="+mj-ea"/>
                <a:cs typeface="+mj-cs"/>
                <a:sym typeface="Calibri"/>
              </a:rPr>
              <a:t>https://</a:t>
            </a:r>
            <a:r>
              <a:rPr lang="en-US" sz="2100" dirty="0" err="1">
                <a:solidFill>
                  <a:schemeClr val="accent5"/>
                </a:solidFill>
                <a:latin typeface="+mj-lt"/>
                <a:ea typeface="+mj-ea"/>
                <a:cs typeface="+mj-cs"/>
                <a:sym typeface="Calibri"/>
              </a:rPr>
              <a:t>cloud.ibm.com</a:t>
            </a:r>
            <a:r>
              <a:rPr lang="en-US" sz="2100" dirty="0">
                <a:solidFill>
                  <a:schemeClr val="accent5"/>
                </a:solidFill>
                <a:latin typeface="+mj-lt"/>
                <a:ea typeface="+mj-ea"/>
                <a:cs typeface="+mj-cs"/>
                <a:sym typeface="Calibri"/>
              </a:rPr>
              <a:t>/docs/</a:t>
            </a:r>
            <a:r>
              <a:rPr lang="en-US" sz="2100" dirty="0" err="1">
                <a:solidFill>
                  <a:schemeClr val="accent5"/>
                </a:solidFill>
                <a:latin typeface="+mj-lt"/>
                <a:ea typeface="+mj-ea"/>
                <a:cs typeface="+mj-cs"/>
                <a:sym typeface="Calibri"/>
              </a:rPr>
              <a:t>cli?topic</a:t>
            </a:r>
            <a:r>
              <a:rPr lang="en-US" sz="2100" dirty="0">
                <a:solidFill>
                  <a:schemeClr val="accent5"/>
                </a:solidFill>
                <a:latin typeface="+mj-lt"/>
                <a:ea typeface="+mj-ea"/>
                <a:cs typeface="+mj-cs"/>
                <a:sym typeface="Calibri"/>
              </a:rPr>
              <a:t>=cli-install-</a:t>
            </a:r>
            <a:r>
              <a:rPr lang="en-US" sz="2100" dirty="0" err="1">
                <a:solidFill>
                  <a:schemeClr val="accent5"/>
                </a:solidFill>
                <a:latin typeface="+mj-lt"/>
                <a:ea typeface="+mj-ea"/>
                <a:cs typeface="+mj-cs"/>
                <a:sym typeface="Calibri"/>
              </a:rPr>
              <a:t>ibmcloud</a:t>
            </a:r>
            <a:r>
              <a:rPr lang="en-US" sz="2100" dirty="0">
                <a:solidFill>
                  <a:schemeClr val="accent5"/>
                </a:solidFill>
                <a:latin typeface="+mj-lt"/>
                <a:ea typeface="+mj-ea"/>
                <a:cs typeface="+mj-cs"/>
                <a:sym typeface="Calibri"/>
              </a:rPr>
              <a:t>-cli</a:t>
            </a:r>
          </a:p>
        </p:txBody>
      </p:sp>
      <p:sp>
        <p:nvSpPr>
          <p:cNvPr id="7" name="Right Arrow 6">
            <a:extLst>
              <a:ext uri="{FF2B5EF4-FFF2-40B4-BE49-F238E27FC236}">
                <a16:creationId xmlns:a16="http://schemas.microsoft.com/office/drawing/2014/main" id="{085938D5-5A07-DF40-B4E1-DB8271671A52}"/>
              </a:ext>
            </a:extLst>
          </p:cNvPr>
          <p:cNvSpPr/>
          <p:nvPr/>
        </p:nvSpPr>
        <p:spPr>
          <a:xfrm>
            <a:off x="968064" y="1060632"/>
            <a:ext cx="416560" cy="282705"/>
          </a:xfrm>
          <a:prstGeom prst="rightArrow">
            <a:avLst>
              <a:gd name="adj1" fmla="val 42812"/>
              <a:gd name="adj2" fmla="val 50000"/>
            </a:avLst>
          </a:prstGeom>
          <a:solidFill>
            <a:schemeClr val="accent5">
              <a:lumMod val="40000"/>
              <a:lumOff val="60000"/>
            </a:schemeClr>
          </a:solidFill>
          <a:ln w="12700" cap="flat">
            <a:solidFill>
              <a:schemeClr val="accent5">
                <a:lumMod val="60000"/>
                <a:lumOff val="4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i="0" u="none" strike="noStrike" normalizeH="0" baseline="0">
              <a:solidFill>
                <a:srgbClr val="000000"/>
              </a:solidFill>
              <a:uFillTx/>
              <a:latin typeface="+mj-lt"/>
              <a:ea typeface="+mj-ea"/>
              <a:cs typeface="+mj-cs"/>
              <a:sym typeface="Calibri"/>
            </a:endParaRPr>
          </a:p>
        </p:txBody>
      </p:sp>
      <p:sp>
        <p:nvSpPr>
          <p:cNvPr id="8" name="TextBox 7">
            <a:hlinkClick r:id="rId2"/>
            <a:extLst>
              <a:ext uri="{FF2B5EF4-FFF2-40B4-BE49-F238E27FC236}">
                <a16:creationId xmlns:a16="http://schemas.microsoft.com/office/drawing/2014/main" id="{2F5E635C-A910-1F40-866E-26F5E476DE5D}"/>
              </a:ext>
            </a:extLst>
          </p:cNvPr>
          <p:cNvSpPr txBox="1"/>
          <p:nvPr/>
        </p:nvSpPr>
        <p:spPr>
          <a:xfrm>
            <a:off x="796845" y="709422"/>
            <a:ext cx="2993959" cy="3924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fontAlgn="auto" hangingPunct="0">
              <a:spcBef>
                <a:spcPts val="0"/>
              </a:spcBef>
              <a:spcAft>
                <a:spcPts val="0"/>
              </a:spcAft>
            </a:pPr>
            <a:r>
              <a:rPr lang="en-US" sz="2100" dirty="0">
                <a:solidFill>
                  <a:schemeClr val="accent5"/>
                </a:solidFill>
                <a:latin typeface="+mj-lt"/>
                <a:ea typeface="+mj-ea"/>
                <a:cs typeface="+mj-cs"/>
                <a:sym typeface="Calibri"/>
              </a:rPr>
              <a:t>IBM Cloud CLI installation :</a:t>
            </a:r>
          </a:p>
        </p:txBody>
      </p:sp>
      <p:sp>
        <p:nvSpPr>
          <p:cNvPr id="9" name="Right Arrow 8">
            <a:extLst>
              <a:ext uri="{FF2B5EF4-FFF2-40B4-BE49-F238E27FC236}">
                <a16:creationId xmlns:a16="http://schemas.microsoft.com/office/drawing/2014/main" id="{CBEC7ABA-FEC9-704C-880F-011BC675C425}"/>
              </a:ext>
            </a:extLst>
          </p:cNvPr>
          <p:cNvSpPr/>
          <p:nvPr/>
        </p:nvSpPr>
        <p:spPr>
          <a:xfrm>
            <a:off x="968064" y="1677435"/>
            <a:ext cx="416560" cy="282705"/>
          </a:xfrm>
          <a:prstGeom prst="rightArrow">
            <a:avLst>
              <a:gd name="adj1" fmla="val 42812"/>
              <a:gd name="adj2" fmla="val 50000"/>
            </a:avLst>
          </a:prstGeom>
          <a:solidFill>
            <a:schemeClr val="accent5">
              <a:lumMod val="40000"/>
              <a:lumOff val="60000"/>
            </a:schemeClr>
          </a:solidFill>
          <a:ln w="12700" cap="flat">
            <a:solidFill>
              <a:schemeClr val="accent5">
                <a:lumMod val="60000"/>
                <a:lumOff val="4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i="0" u="none" strike="noStrike" normalizeH="0" baseline="0">
              <a:solidFill>
                <a:srgbClr val="000000"/>
              </a:solidFill>
              <a:uFillTx/>
              <a:latin typeface="+mj-lt"/>
              <a:ea typeface="+mj-ea"/>
              <a:cs typeface="+mj-cs"/>
              <a:sym typeface="Calibri"/>
            </a:endParaRPr>
          </a:p>
        </p:txBody>
      </p:sp>
      <p:sp>
        <p:nvSpPr>
          <p:cNvPr id="10" name="TextBox 9">
            <a:hlinkClick r:id="rId2"/>
            <a:extLst>
              <a:ext uri="{FF2B5EF4-FFF2-40B4-BE49-F238E27FC236}">
                <a16:creationId xmlns:a16="http://schemas.microsoft.com/office/drawing/2014/main" id="{C1838647-7D68-6948-A855-F5A96D962B72}"/>
              </a:ext>
            </a:extLst>
          </p:cNvPr>
          <p:cNvSpPr txBox="1"/>
          <p:nvPr/>
        </p:nvSpPr>
        <p:spPr>
          <a:xfrm>
            <a:off x="1555843" y="1567727"/>
            <a:ext cx="1745989" cy="3924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fontAlgn="auto" hangingPunct="0">
              <a:spcBef>
                <a:spcPts val="0"/>
              </a:spcBef>
              <a:spcAft>
                <a:spcPts val="0"/>
              </a:spcAft>
            </a:pPr>
            <a:r>
              <a:rPr lang="en-US" sz="2100" dirty="0" err="1">
                <a:solidFill>
                  <a:schemeClr val="accent5"/>
                </a:solidFill>
                <a:latin typeface="+mj-lt"/>
                <a:ea typeface="+mj-ea"/>
                <a:cs typeface="+mj-cs"/>
                <a:sym typeface="Calibri"/>
              </a:rPr>
              <a:t>ibmcloud</a:t>
            </a:r>
            <a:r>
              <a:rPr lang="en-US" sz="2100" dirty="0">
                <a:solidFill>
                  <a:schemeClr val="accent5"/>
                </a:solidFill>
                <a:latin typeface="+mj-lt"/>
                <a:ea typeface="+mj-ea"/>
                <a:cs typeface="+mj-cs"/>
                <a:sym typeface="Calibri"/>
              </a:rPr>
              <a:t> login</a:t>
            </a:r>
          </a:p>
        </p:txBody>
      </p:sp>
      <p:sp>
        <p:nvSpPr>
          <p:cNvPr id="11" name="Right Arrow 10">
            <a:extLst>
              <a:ext uri="{FF2B5EF4-FFF2-40B4-BE49-F238E27FC236}">
                <a16:creationId xmlns:a16="http://schemas.microsoft.com/office/drawing/2014/main" id="{04A90D01-0830-9F47-9D8B-A6247316AA66}"/>
              </a:ext>
            </a:extLst>
          </p:cNvPr>
          <p:cNvSpPr/>
          <p:nvPr/>
        </p:nvSpPr>
        <p:spPr>
          <a:xfrm>
            <a:off x="4144184" y="1646312"/>
            <a:ext cx="416560" cy="282705"/>
          </a:xfrm>
          <a:prstGeom prst="rightArrow">
            <a:avLst>
              <a:gd name="adj1" fmla="val 42812"/>
              <a:gd name="adj2" fmla="val 50000"/>
            </a:avLst>
          </a:prstGeom>
          <a:solidFill>
            <a:schemeClr val="accent5">
              <a:lumMod val="40000"/>
              <a:lumOff val="60000"/>
            </a:schemeClr>
          </a:solidFill>
          <a:ln w="12700" cap="flat">
            <a:solidFill>
              <a:schemeClr val="accent5">
                <a:lumMod val="60000"/>
                <a:lumOff val="4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i="0" u="none" strike="noStrike" normalizeH="0" baseline="0">
              <a:solidFill>
                <a:srgbClr val="000000"/>
              </a:solidFill>
              <a:uFillTx/>
              <a:latin typeface="+mj-lt"/>
              <a:ea typeface="+mj-ea"/>
              <a:cs typeface="+mj-cs"/>
              <a:sym typeface="Calibri"/>
            </a:endParaRPr>
          </a:p>
        </p:txBody>
      </p:sp>
      <p:sp>
        <p:nvSpPr>
          <p:cNvPr id="12" name="TextBox 11">
            <a:hlinkClick r:id="rId2"/>
            <a:extLst>
              <a:ext uri="{FF2B5EF4-FFF2-40B4-BE49-F238E27FC236}">
                <a16:creationId xmlns:a16="http://schemas.microsoft.com/office/drawing/2014/main" id="{559AF263-3CAE-D84C-BE20-DFFFD2D8EC70}"/>
              </a:ext>
            </a:extLst>
          </p:cNvPr>
          <p:cNvSpPr txBox="1"/>
          <p:nvPr/>
        </p:nvSpPr>
        <p:spPr>
          <a:xfrm>
            <a:off x="4952912" y="1567726"/>
            <a:ext cx="3012810" cy="3924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fontAlgn="auto" hangingPunct="0">
              <a:spcBef>
                <a:spcPts val="0"/>
              </a:spcBef>
              <a:spcAft>
                <a:spcPts val="0"/>
              </a:spcAft>
            </a:pPr>
            <a:r>
              <a:rPr lang="en-US" sz="2100" dirty="0">
                <a:solidFill>
                  <a:schemeClr val="accent5"/>
                </a:solidFill>
                <a:latin typeface="+mj-lt"/>
                <a:ea typeface="+mj-ea"/>
                <a:cs typeface="+mj-cs"/>
                <a:sym typeface="Calibri"/>
              </a:rPr>
              <a:t>Use your </a:t>
            </a:r>
            <a:r>
              <a:rPr lang="en-US" sz="2100" dirty="0" err="1">
                <a:solidFill>
                  <a:schemeClr val="accent5"/>
                </a:solidFill>
                <a:latin typeface="+mj-lt"/>
                <a:ea typeface="+mj-ea"/>
                <a:cs typeface="+mj-cs"/>
                <a:sym typeface="Calibri"/>
              </a:rPr>
              <a:t>IBMid</a:t>
            </a:r>
            <a:r>
              <a:rPr lang="en-US" sz="2100" dirty="0">
                <a:solidFill>
                  <a:schemeClr val="accent5"/>
                </a:solidFill>
                <a:latin typeface="+mj-lt"/>
                <a:ea typeface="+mj-ea"/>
                <a:cs typeface="+mj-cs"/>
                <a:sym typeface="Calibri"/>
              </a:rPr>
              <a:t> credentials</a:t>
            </a:r>
          </a:p>
        </p:txBody>
      </p:sp>
      <p:sp>
        <p:nvSpPr>
          <p:cNvPr id="13" name="TextBox 12">
            <a:hlinkClick r:id="rId2"/>
            <a:extLst>
              <a:ext uri="{FF2B5EF4-FFF2-40B4-BE49-F238E27FC236}">
                <a16:creationId xmlns:a16="http://schemas.microsoft.com/office/drawing/2014/main" id="{72834CF1-CBA1-2847-8C33-C0756BC808DC}"/>
              </a:ext>
            </a:extLst>
          </p:cNvPr>
          <p:cNvSpPr txBox="1"/>
          <p:nvPr/>
        </p:nvSpPr>
        <p:spPr>
          <a:xfrm>
            <a:off x="1555843" y="2221531"/>
            <a:ext cx="2263759" cy="3924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fontAlgn="auto" hangingPunct="0">
              <a:spcBef>
                <a:spcPts val="0"/>
              </a:spcBef>
              <a:spcAft>
                <a:spcPts val="0"/>
              </a:spcAft>
            </a:pPr>
            <a:r>
              <a:rPr lang="en-US" sz="2100" dirty="0" err="1">
                <a:solidFill>
                  <a:schemeClr val="accent5"/>
                </a:solidFill>
                <a:latin typeface="+mj-lt"/>
                <a:ea typeface="+mj-ea"/>
                <a:cs typeface="+mj-cs"/>
                <a:sym typeface="Calibri"/>
              </a:rPr>
              <a:t>ibmcloud</a:t>
            </a:r>
            <a:r>
              <a:rPr lang="en-US" sz="2100" dirty="0">
                <a:solidFill>
                  <a:schemeClr val="accent5"/>
                </a:solidFill>
                <a:latin typeface="+mj-lt"/>
                <a:ea typeface="+mj-ea"/>
                <a:cs typeface="+mj-cs"/>
                <a:sym typeface="Calibri"/>
              </a:rPr>
              <a:t> login --</a:t>
            </a:r>
            <a:r>
              <a:rPr lang="en-US" sz="2100" dirty="0" err="1">
                <a:solidFill>
                  <a:schemeClr val="accent5"/>
                </a:solidFill>
                <a:latin typeface="+mj-lt"/>
                <a:ea typeface="+mj-ea"/>
                <a:cs typeface="+mj-cs"/>
                <a:sym typeface="Calibri"/>
              </a:rPr>
              <a:t>sso</a:t>
            </a:r>
            <a:endParaRPr lang="en-US" sz="2100" dirty="0">
              <a:solidFill>
                <a:schemeClr val="accent5"/>
              </a:solidFill>
              <a:latin typeface="+mj-lt"/>
              <a:ea typeface="+mj-ea"/>
              <a:cs typeface="+mj-cs"/>
              <a:sym typeface="Calibri"/>
            </a:endParaRPr>
          </a:p>
        </p:txBody>
      </p:sp>
      <p:sp>
        <p:nvSpPr>
          <p:cNvPr id="14" name="Right Arrow 13">
            <a:extLst>
              <a:ext uri="{FF2B5EF4-FFF2-40B4-BE49-F238E27FC236}">
                <a16:creationId xmlns:a16="http://schemas.microsoft.com/office/drawing/2014/main" id="{BB8627F7-F91C-B54A-9766-6B8B31410738}"/>
              </a:ext>
            </a:extLst>
          </p:cNvPr>
          <p:cNvSpPr/>
          <p:nvPr/>
        </p:nvSpPr>
        <p:spPr>
          <a:xfrm>
            <a:off x="966651" y="2294238"/>
            <a:ext cx="416560" cy="282705"/>
          </a:xfrm>
          <a:prstGeom prst="rightArrow">
            <a:avLst>
              <a:gd name="adj1" fmla="val 42812"/>
              <a:gd name="adj2" fmla="val 50000"/>
            </a:avLst>
          </a:prstGeom>
          <a:solidFill>
            <a:schemeClr val="accent5">
              <a:lumMod val="40000"/>
              <a:lumOff val="60000"/>
            </a:schemeClr>
          </a:solidFill>
          <a:ln w="12700" cap="flat">
            <a:solidFill>
              <a:schemeClr val="accent5">
                <a:lumMod val="60000"/>
                <a:lumOff val="4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i="0" u="none" strike="noStrike" normalizeH="0" baseline="0">
              <a:solidFill>
                <a:srgbClr val="000000"/>
              </a:solidFill>
              <a:uFillTx/>
              <a:latin typeface="+mj-lt"/>
              <a:ea typeface="+mj-ea"/>
              <a:cs typeface="+mj-cs"/>
              <a:sym typeface="Calibri"/>
            </a:endParaRPr>
          </a:p>
        </p:txBody>
      </p:sp>
      <p:sp>
        <p:nvSpPr>
          <p:cNvPr id="15" name="Right Arrow 14">
            <a:extLst>
              <a:ext uri="{FF2B5EF4-FFF2-40B4-BE49-F238E27FC236}">
                <a16:creationId xmlns:a16="http://schemas.microsoft.com/office/drawing/2014/main" id="{B68325DE-5827-4D49-80BF-469E981059C0}"/>
              </a:ext>
            </a:extLst>
          </p:cNvPr>
          <p:cNvSpPr/>
          <p:nvPr/>
        </p:nvSpPr>
        <p:spPr>
          <a:xfrm>
            <a:off x="4155440" y="2276384"/>
            <a:ext cx="416560" cy="282705"/>
          </a:xfrm>
          <a:prstGeom prst="rightArrow">
            <a:avLst>
              <a:gd name="adj1" fmla="val 42812"/>
              <a:gd name="adj2" fmla="val 50000"/>
            </a:avLst>
          </a:prstGeom>
          <a:solidFill>
            <a:schemeClr val="accent5">
              <a:lumMod val="40000"/>
              <a:lumOff val="60000"/>
            </a:schemeClr>
          </a:solidFill>
          <a:ln w="12700" cap="flat">
            <a:solidFill>
              <a:schemeClr val="accent5">
                <a:lumMod val="60000"/>
                <a:lumOff val="4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i="0" u="none" strike="noStrike" normalizeH="0" baseline="0">
              <a:solidFill>
                <a:srgbClr val="000000"/>
              </a:solidFill>
              <a:uFillTx/>
              <a:latin typeface="+mj-lt"/>
              <a:ea typeface="+mj-ea"/>
              <a:cs typeface="+mj-cs"/>
              <a:sym typeface="Calibri"/>
            </a:endParaRPr>
          </a:p>
        </p:txBody>
      </p:sp>
      <p:sp>
        <p:nvSpPr>
          <p:cNvPr id="16" name="TextBox 15">
            <a:hlinkClick r:id="rId2"/>
            <a:extLst>
              <a:ext uri="{FF2B5EF4-FFF2-40B4-BE49-F238E27FC236}">
                <a16:creationId xmlns:a16="http://schemas.microsoft.com/office/drawing/2014/main" id="{2D2DFD03-661A-824E-A7A8-993DE97457A8}"/>
              </a:ext>
            </a:extLst>
          </p:cNvPr>
          <p:cNvSpPr txBox="1"/>
          <p:nvPr/>
        </p:nvSpPr>
        <p:spPr>
          <a:xfrm>
            <a:off x="4952912" y="2221531"/>
            <a:ext cx="3493134" cy="3924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fontAlgn="auto" hangingPunct="0">
              <a:spcBef>
                <a:spcPts val="0"/>
              </a:spcBef>
              <a:spcAft>
                <a:spcPts val="0"/>
              </a:spcAft>
            </a:pPr>
            <a:r>
              <a:rPr lang="en-US" sz="2100" dirty="0">
                <a:solidFill>
                  <a:schemeClr val="accent5"/>
                </a:solidFill>
                <a:latin typeface="+mj-lt"/>
                <a:ea typeface="+mj-ea"/>
                <a:cs typeface="+mj-cs"/>
                <a:sym typeface="Calibri"/>
              </a:rPr>
              <a:t>Use your enterprise credentials</a:t>
            </a:r>
          </a:p>
        </p:txBody>
      </p:sp>
      <p:sp>
        <p:nvSpPr>
          <p:cNvPr id="17" name="Text Placeholder 1">
            <a:extLst>
              <a:ext uri="{FF2B5EF4-FFF2-40B4-BE49-F238E27FC236}">
                <a16:creationId xmlns:a16="http://schemas.microsoft.com/office/drawing/2014/main" id="{297D6037-4F45-2B41-9EF4-218A3D52977E}"/>
              </a:ext>
            </a:extLst>
          </p:cNvPr>
          <p:cNvSpPr txBox="1">
            <a:spLocks/>
          </p:cNvSpPr>
          <p:nvPr/>
        </p:nvSpPr>
        <p:spPr>
          <a:xfrm>
            <a:off x="228600" y="2846404"/>
            <a:ext cx="8740487" cy="402154"/>
          </a:xfrm>
          <a:prstGeom prst="rect">
            <a:avLst/>
          </a:prstGeom>
        </p:spPr>
        <p:txBody>
          <a:bodyPr lIns="45718" tIns="45718" rIns="45718" bIns="45718"/>
          <a:lstStyle>
            <a:lvl1pPr marL="0" marR="0" indent="0" algn="l" defTabSz="582391" rtl="0" latinLnBrk="0">
              <a:lnSpc>
                <a:spcPct val="90000"/>
              </a:lnSpc>
              <a:spcBef>
                <a:spcPts val="0"/>
              </a:spcBef>
              <a:spcAft>
                <a:spcPts val="0"/>
              </a:spcAft>
              <a:buClrTx/>
              <a:buSzTx/>
              <a:buFontTx/>
              <a:buNone/>
              <a:tabLst/>
              <a:defRPr sz="2248" b="1" i="0" u="none" strike="noStrike" cap="none" spc="0" baseline="0">
                <a:ln>
                  <a:noFill/>
                </a:ln>
                <a:solidFill>
                  <a:schemeClr val="accent4"/>
                </a:solidFill>
                <a:uFillTx/>
                <a:latin typeface="+mn-lt"/>
                <a:ea typeface="+mn-ea"/>
                <a:cs typeface="+mn-cs"/>
                <a:sym typeface="Arial"/>
              </a:defRPr>
            </a:lvl1pPr>
            <a:lvl2pPr marL="0" marR="0" indent="476250" algn="l" defTabSz="309563" rtl="0" latinLnBrk="0">
              <a:lnSpc>
                <a:spcPct val="100000"/>
              </a:lnSpc>
              <a:spcBef>
                <a:spcPts val="0"/>
              </a:spcBef>
              <a:spcAft>
                <a:spcPts val="0"/>
              </a:spcAft>
              <a:buClrTx/>
              <a:buSzTx/>
              <a:buFontTx/>
              <a:buNone/>
              <a:tabLst/>
              <a:defRPr sz="1200" b="0" i="0" u="none" strike="noStrike" cap="none" spc="0" baseline="0">
                <a:ln>
                  <a:noFill/>
                </a:ln>
                <a:solidFill>
                  <a:srgbClr val="1C3549"/>
                </a:solidFill>
                <a:uFillTx/>
                <a:latin typeface="+mn-lt"/>
                <a:ea typeface="+mn-ea"/>
                <a:cs typeface="+mn-cs"/>
                <a:sym typeface="Arial"/>
              </a:defRPr>
            </a:lvl2pPr>
            <a:lvl3pPr marL="0" marR="0" indent="952500" algn="l" defTabSz="309563" rtl="0" latinLnBrk="0">
              <a:lnSpc>
                <a:spcPct val="100000"/>
              </a:lnSpc>
              <a:spcBef>
                <a:spcPts val="0"/>
              </a:spcBef>
              <a:spcAft>
                <a:spcPts val="0"/>
              </a:spcAft>
              <a:buClrTx/>
              <a:buSzTx/>
              <a:buFontTx/>
              <a:buNone/>
              <a:tabLst/>
              <a:defRPr sz="1200" b="0" i="0" u="none" strike="noStrike" cap="none" spc="0" baseline="0">
                <a:ln>
                  <a:noFill/>
                </a:ln>
                <a:solidFill>
                  <a:srgbClr val="1C3549"/>
                </a:solidFill>
                <a:uFillTx/>
                <a:latin typeface="+mn-lt"/>
                <a:ea typeface="+mn-ea"/>
                <a:cs typeface="+mn-cs"/>
                <a:sym typeface="Arial"/>
              </a:defRPr>
            </a:lvl3pPr>
            <a:lvl4pPr marL="0" marR="0" indent="1428750" algn="l" defTabSz="309563" rtl="0" latinLnBrk="0">
              <a:lnSpc>
                <a:spcPct val="100000"/>
              </a:lnSpc>
              <a:spcBef>
                <a:spcPts val="0"/>
              </a:spcBef>
              <a:spcAft>
                <a:spcPts val="0"/>
              </a:spcAft>
              <a:buClrTx/>
              <a:buSzTx/>
              <a:buFontTx/>
              <a:buNone/>
              <a:tabLst/>
              <a:defRPr sz="1200" b="0" i="0" u="none" strike="noStrike" cap="none" spc="0" baseline="0">
                <a:ln>
                  <a:noFill/>
                </a:ln>
                <a:solidFill>
                  <a:srgbClr val="1C3549"/>
                </a:solidFill>
                <a:uFillTx/>
                <a:latin typeface="+mn-lt"/>
                <a:ea typeface="+mn-ea"/>
                <a:cs typeface="+mn-cs"/>
                <a:sym typeface="Arial"/>
              </a:defRPr>
            </a:lvl4pPr>
            <a:lvl5pPr marL="0" marR="0" indent="1905000" algn="l" defTabSz="309563" rtl="0" latinLnBrk="0">
              <a:lnSpc>
                <a:spcPct val="100000"/>
              </a:lnSpc>
              <a:spcBef>
                <a:spcPts val="0"/>
              </a:spcBef>
              <a:spcAft>
                <a:spcPts val="0"/>
              </a:spcAft>
              <a:buClrTx/>
              <a:buSzTx/>
              <a:buFontTx/>
              <a:buNone/>
              <a:tabLst/>
              <a:defRPr sz="1200" b="0" i="0" u="none" strike="noStrike" cap="none" spc="0" baseline="0">
                <a:ln>
                  <a:noFill/>
                </a:ln>
                <a:solidFill>
                  <a:srgbClr val="1C3549"/>
                </a:solidFill>
                <a:uFillTx/>
                <a:latin typeface="+mn-lt"/>
                <a:ea typeface="+mn-ea"/>
                <a:cs typeface="+mn-cs"/>
                <a:sym typeface="Arial"/>
              </a:defRPr>
            </a:lvl5pPr>
            <a:lvl6pPr marL="2527787" marR="0" indent="-146538" algn="l" defTabSz="309563" rtl="0" latinLnBrk="0">
              <a:lnSpc>
                <a:spcPct val="100000"/>
              </a:lnSpc>
              <a:spcBef>
                <a:spcPts val="0"/>
              </a:spcBef>
              <a:spcAft>
                <a:spcPts val="0"/>
              </a:spcAft>
              <a:buClrTx/>
              <a:buSzPct val="75000"/>
              <a:buFontTx/>
              <a:buChar char="•"/>
              <a:tabLst/>
              <a:defRPr sz="1200" b="0" i="0" u="none" strike="noStrike" cap="none" spc="0" baseline="0">
                <a:ln>
                  <a:noFill/>
                </a:ln>
                <a:solidFill>
                  <a:srgbClr val="1C3549"/>
                </a:solidFill>
                <a:uFillTx/>
                <a:latin typeface="+mn-lt"/>
                <a:ea typeface="+mn-ea"/>
                <a:cs typeface="+mn-cs"/>
                <a:sym typeface="Arial"/>
              </a:defRPr>
            </a:lvl6pPr>
            <a:lvl7pPr marL="3004037" marR="0" indent="-146537" algn="l" defTabSz="309563" rtl="0" latinLnBrk="0">
              <a:lnSpc>
                <a:spcPct val="100000"/>
              </a:lnSpc>
              <a:spcBef>
                <a:spcPts val="0"/>
              </a:spcBef>
              <a:spcAft>
                <a:spcPts val="0"/>
              </a:spcAft>
              <a:buClrTx/>
              <a:buSzPct val="75000"/>
              <a:buFontTx/>
              <a:buChar char="•"/>
              <a:tabLst/>
              <a:defRPr sz="1200" b="0" i="0" u="none" strike="noStrike" cap="none" spc="0" baseline="0">
                <a:ln>
                  <a:noFill/>
                </a:ln>
                <a:solidFill>
                  <a:srgbClr val="1C3549"/>
                </a:solidFill>
                <a:uFillTx/>
                <a:latin typeface="+mn-lt"/>
                <a:ea typeface="+mn-ea"/>
                <a:cs typeface="+mn-cs"/>
                <a:sym typeface="Arial"/>
              </a:defRPr>
            </a:lvl7pPr>
            <a:lvl8pPr marL="3480287" marR="0" indent="-146537" algn="l" defTabSz="309563" rtl="0" latinLnBrk="0">
              <a:lnSpc>
                <a:spcPct val="100000"/>
              </a:lnSpc>
              <a:spcBef>
                <a:spcPts val="0"/>
              </a:spcBef>
              <a:spcAft>
                <a:spcPts val="0"/>
              </a:spcAft>
              <a:buClrTx/>
              <a:buSzPct val="75000"/>
              <a:buFontTx/>
              <a:buChar char="•"/>
              <a:tabLst/>
              <a:defRPr sz="1200" b="0" i="0" u="none" strike="noStrike" cap="none" spc="0" baseline="0">
                <a:ln>
                  <a:noFill/>
                </a:ln>
                <a:solidFill>
                  <a:srgbClr val="1C3549"/>
                </a:solidFill>
                <a:uFillTx/>
                <a:latin typeface="+mn-lt"/>
                <a:ea typeface="+mn-ea"/>
                <a:cs typeface="+mn-cs"/>
                <a:sym typeface="Arial"/>
              </a:defRPr>
            </a:lvl8pPr>
            <a:lvl9pPr marL="3956537" marR="0" indent="-146537" algn="l" defTabSz="309563" rtl="0" latinLnBrk="0">
              <a:lnSpc>
                <a:spcPct val="100000"/>
              </a:lnSpc>
              <a:spcBef>
                <a:spcPts val="0"/>
              </a:spcBef>
              <a:spcAft>
                <a:spcPts val="0"/>
              </a:spcAft>
              <a:buClrTx/>
              <a:buSzPct val="75000"/>
              <a:buFontTx/>
              <a:buChar char="•"/>
              <a:tabLst/>
              <a:defRPr sz="1200" b="0" i="0" u="none" strike="noStrike" cap="none" spc="0" baseline="0">
                <a:ln>
                  <a:noFill/>
                </a:ln>
                <a:solidFill>
                  <a:srgbClr val="1C3549"/>
                </a:solidFill>
                <a:uFillTx/>
                <a:latin typeface="+mn-lt"/>
                <a:ea typeface="+mn-ea"/>
                <a:cs typeface="+mn-cs"/>
                <a:sym typeface="Arial"/>
              </a:defRPr>
            </a:lvl9pPr>
          </a:lstStyle>
          <a:p>
            <a:pPr fontAlgn="auto"/>
            <a:r>
              <a:rPr lang="en-US" kern="0" dirty="0"/>
              <a:t>Log in to Microsoft Azure with CLI</a:t>
            </a:r>
          </a:p>
        </p:txBody>
      </p:sp>
      <p:sp>
        <p:nvSpPr>
          <p:cNvPr id="18" name="TextBox 17">
            <a:hlinkClick r:id="rId2"/>
            <a:extLst>
              <a:ext uri="{FF2B5EF4-FFF2-40B4-BE49-F238E27FC236}">
                <a16:creationId xmlns:a16="http://schemas.microsoft.com/office/drawing/2014/main" id="{F9005872-6257-7F49-9ED8-CB9B5FF7F5E4}"/>
              </a:ext>
            </a:extLst>
          </p:cNvPr>
          <p:cNvSpPr txBox="1"/>
          <p:nvPr/>
        </p:nvSpPr>
        <p:spPr>
          <a:xfrm>
            <a:off x="1555843" y="3285166"/>
            <a:ext cx="4205636" cy="1546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fontAlgn="auto" hangingPunct="0">
              <a:spcBef>
                <a:spcPts val="0"/>
              </a:spcBef>
              <a:spcAft>
                <a:spcPts val="0"/>
              </a:spcAft>
            </a:pPr>
            <a:r>
              <a:rPr lang="en-US" sz="2100" dirty="0" err="1">
                <a:solidFill>
                  <a:schemeClr val="accent5"/>
                </a:solidFill>
                <a:latin typeface="+mj-lt"/>
                <a:ea typeface="+mj-ea"/>
                <a:cs typeface="+mj-cs"/>
                <a:sym typeface="Calibri"/>
              </a:rPr>
              <a:t>az</a:t>
            </a:r>
            <a:r>
              <a:rPr lang="en-US" sz="2100" dirty="0">
                <a:solidFill>
                  <a:schemeClr val="accent5"/>
                </a:solidFill>
                <a:latin typeface="+mj-lt"/>
                <a:ea typeface="+mj-ea"/>
                <a:cs typeface="+mj-cs"/>
                <a:sym typeface="Calibri"/>
              </a:rPr>
              <a:t> login </a:t>
            </a:r>
            <a:r>
              <a:rPr lang="en-GB" sz="2400" dirty="0"/>
              <a:t>--service-principal</a:t>
            </a:r>
          </a:p>
          <a:p>
            <a:pPr defTabSz="685800" fontAlgn="auto" hangingPunct="0">
              <a:spcBef>
                <a:spcPts val="0"/>
              </a:spcBef>
              <a:spcAft>
                <a:spcPts val="0"/>
              </a:spcAft>
            </a:pPr>
            <a:r>
              <a:rPr lang="en-GB" sz="2400" dirty="0"/>
              <a:t>    -u &lt;</a:t>
            </a:r>
            <a:r>
              <a:rPr lang="en-US" sz="2400" dirty="0">
                <a:solidFill>
                  <a:srgbClr val="000000"/>
                </a:solidFill>
                <a:latin typeface="IBM Plex Sans" panose="020B0503050203000203" pitchFamily="34" charset="77"/>
                <a:sym typeface="Calibri"/>
              </a:rPr>
              <a:t> Azure Client ID &gt;</a:t>
            </a:r>
            <a:r>
              <a:rPr lang="en-GB" sz="2400" dirty="0"/>
              <a:t> </a:t>
            </a:r>
          </a:p>
          <a:p>
            <a:pPr defTabSz="685800" fontAlgn="auto" hangingPunct="0">
              <a:spcBef>
                <a:spcPts val="0"/>
              </a:spcBef>
              <a:spcAft>
                <a:spcPts val="0"/>
              </a:spcAft>
            </a:pPr>
            <a:r>
              <a:rPr lang="en-GB" sz="2400" dirty="0"/>
              <a:t>    -p &lt; Azure key &gt;</a:t>
            </a:r>
          </a:p>
          <a:p>
            <a:pPr defTabSz="685800" fontAlgn="auto" hangingPunct="0">
              <a:spcBef>
                <a:spcPts val="0"/>
              </a:spcBef>
              <a:spcAft>
                <a:spcPts val="0"/>
              </a:spcAft>
            </a:pPr>
            <a:r>
              <a:rPr lang="en-GB" sz="2400" dirty="0"/>
              <a:t>    --tenant &lt; Azure tenant ID &gt;</a:t>
            </a:r>
            <a:endParaRPr lang="en-US" sz="2100" dirty="0">
              <a:solidFill>
                <a:schemeClr val="accent5"/>
              </a:solidFill>
              <a:latin typeface="+mj-lt"/>
              <a:ea typeface="+mj-ea"/>
              <a:cs typeface="+mj-cs"/>
              <a:sym typeface="Calibri"/>
            </a:endParaRPr>
          </a:p>
        </p:txBody>
      </p:sp>
    </p:spTree>
    <p:extLst>
      <p:ext uri="{BB962C8B-B14F-4D97-AF65-F5344CB8AC3E}">
        <p14:creationId xmlns:p14="http://schemas.microsoft.com/office/powerpoint/2010/main" val="207986510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747005-7374-9247-9B94-F58486535197}"/>
              </a:ext>
            </a:extLst>
          </p:cNvPr>
          <p:cNvSpPr>
            <a:spLocks noGrp="1"/>
          </p:cNvSpPr>
          <p:nvPr>
            <p:ph type="body" sz="quarter" idx="13"/>
          </p:nvPr>
        </p:nvSpPr>
        <p:spPr>
          <a:xfrm>
            <a:off x="674595" y="1543191"/>
            <a:ext cx="8021170" cy="1352279"/>
          </a:xfrm>
        </p:spPr>
        <p:txBody>
          <a:bodyPr/>
          <a:lstStyle/>
          <a:p>
            <a:r>
              <a:rPr lang="en-US" sz="4800" dirty="0"/>
              <a:t>1. Create an IBM Cloud location on Azure</a:t>
            </a:r>
          </a:p>
        </p:txBody>
      </p:sp>
    </p:spTree>
    <p:extLst>
      <p:ext uri="{BB962C8B-B14F-4D97-AF65-F5344CB8AC3E}">
        <p14:creationId xmlns:p14="http://schemas.microsoft.com/office/powerpoint/2010/main" val="301594474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14117C-853D-DF41-B0E9-5658749D4B03}"/>
              </a:ext>
            </a:extLst>
          </p:cNvPr>
          <p:cNvSpPr>
            <a:spLocks noGrp="1"/>
          </p:cNvSpPr>
          <p:nvPr>
            <p:ph type="sldNum" sz="quarter" idx="4"/>
          </p:nvPr>
        </p:nvSpPr>
        <p:spPr/>
        <p:txBody>
          <a:bodyPr/>
          <a:lstStyle/>
          <a:p>
            <a:fld id="{D0BE6F14-FF48-0F4F-A8AA-2E3F25371E4A}" type="slidenum">
              <a:rPr lang="en-US" smtClean="0"/>
              <a:pPr/>
              <a:t>8</a:t>
            </a:fld>
            <a:endParaRPr lang="en-US"/>
          </a:p>
        </p:txBody>
      </p:sp>
      <p:sp>
        <p:nvSpPr>
          <p:cNvPr id="3" name="Footer Placeholder 2">
            <a:extLst>
              <a:ext uri="{FF2B5EF4-FFF2-40B4-BE49-F238E27FC236}">
                <a16:creationId xmlns:a16="http://schemas.microsoft.com/office/drawing/2014/main" id="{6AFF293D-38F2-1F46-A98E-402444B75C99}"/>
              </a:ext>
            </a:extLst>
          </p:cNvPr>
          <p:cNvSpPr>
            <a:spLocks noGrp="1"/>
          </p:cNvSpPr>
          <p:nvPr>
            <p:ph type="ftr" sz="quarter" idx="3"/>
          </p:nvPr>
        </p:nvSpPr>
        <p:spPr/>
        <p:txBody>
          <a:bodyPr/>
          <a:lstStyle/>
          <a:p>
            <a:r>
              <a:rPr lang="de-DE" dirty="0"/>
              <a:t>IBM Cloud / © 2022 IBM Corporation</a:t>
            </a:r>
            <a:endParaRPr lang="en-US" dirty="0"/>
          </a:p>
        </p:txBody>
      </p:sp>
      <p:sp>
        <p:nvSpPr>
          <p:cNvPr id="4" name="Title 3">
            <a:extLst>
              <a:ext uri="{FF2B5EF4-FFF2-40B4-BE49-F238E27FC236}">
                <a16:creationId xmlns:a16="http://schemas.microsoft.com/office/drawing/2014/main" id="{6A0B18C6-660A-6C47-87A9-0EBB4334D6AA}"/>
              </a:ext>
            </a:extLst>
          </p:cNvPr>
          <p:cNvSpPr>
            <a:spLocks noGrp="1"/>
          </p:cNvSpPr>
          <p:nvPr>
            <p:ph type="title"/>
          </p:nvPr>
        </p:nvSpPr>
        <p:spPr/>
        <p:txBody>
          <a:bodyPr>
            <a:normAutofit fontScale="90000"/>
          </a:bodyPr>
          <a:lstStyle/>
          <a:p>
            <a:r>
              <a:rPr lang="en-US" dirty="0"/>
              <a:t>Go to Satellite Locations</a:t>
            </a:r>
          </a:p>
        </p:txBody>
      </p:sp>
      <p:pic>
        <p:nvPicPr>
          <p:cNvPr id="11" name="Picture 10">
            <a:extLst>
              <a:ext uri="{FF2B5EF4-FFF2-40B4-BE49-F238E27FC236}">
                <a16:creationId xmlns:a16="http://schemas.microsoft.com/office/drawing/2014/main" id="{D073507B-D391-D14A-A839-4E5535780786}"/>
              </a:ext>
            </a:extLst>
          </p:cNvPr>
          <p:cNvPicPr>
            <a:picLocks noChangeAspect="1"/>
          </p:cNvPicPr>
          <p:nvPr/>
        </p:nvPicPr>
        <p:blipFill>
          <a:blip r:embed="rId2"/>
          <a:stretch>
            <a:fillRect/>
          </a:stretch>
        </p:blipFill>
        <p:spPr>
          <a:xfrm>
            <a:off x="1776761" y="974157"/>
            <a:ext cx="5479888" cy="3039699"/>
          </a:xfrm>
          <a:prstGeom prst="rect">
            <a:avLst/>
          </a:prstGeom>
        </p:spPr>
      </p:pic>
      <p:sp>
        <p:nvSpPr>
          <p:cNvPr id="7" name="Pentagon 6">
            <a:extLst>
              <a:ext uri="{FF2B5EF4-FFF2-40B4-BE49-F238E27FC236}">
                <a16:creationId xmlns:a16="http://schemas.microsoft.com/office/drawing/2014/main" id="{0EA07C16-09BE-7E42-922A-F6C5EA3BEDF9}"/>
              </a:ext>
            </a:extLst>
          </p:cNvPr>
          <p:cNvSpPr/>
          <p:nvPr/>
        </p:nvSpPr>
        <p:spPr>
          <a:xfrm rot="10800000" flipV="1">
            <a:off x="4369339" y="3116144"/>
            <a:ext cx="3607499" cy="369328"/>
          </a:xfrm>
          <a:prstGeom prst="homePlate">
            <a:avLst/>
          </a:prstGeom>
          <a:solidFill>
            <a:srgbClr val="FFC000"/>
          </a:solidFill>
          <a:ln w="25400" cap="flat">
            <a:solidFill>
              <a:srgbClr val="FFC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chemeClr val="accent4"/>
                </a:solidFill>
                <a:effectLst/>
                <a:uFillTx/>
                <a:latin typeface="+mj-lt"/>
                <a:ea typeface="+mj-ea"/>
                <a:cs typeface="+mj-cs"/>
                <a:sym typeface="Calibri"/>
              </a:rPr>
              <a:t>1</a:t>
            </a:r>
          </a:p>
        </p:txBody>
      </p:sp>
      <p:sp>
        <p:nvSpPr>
          <p:cNvPr id="6" name="Rectangle 5">
            <a:extLst>
              <a:ext uri="{FF2B5EF4-FFF2-40B4-BE49-F238E27FC236}">
                <a16:creationId xmlns:a16="http://schemas.microsoft.com/office/drawing/2014/main" id="{3A9E67E5-162D-DA45-8026-88DBADEDF3A7}"/>
              </a:ext>
            </a:extLst>
          </p:cNvPr>
          <p:cNvSpPr/>
          <p:nvPr/>
        </p:nvSpPr>
        <p:spPr>
          <a:xfrm>
            <a:off x="3213410" y="3273721"/>
            <a:ext cx="739371" cy="145986"/>
          </a:xfrm>
          <a:prstGeom prst="rect">
            <a:avLst/>
          </a:prstGeom>
          <a:noFill/>
          <a:ln w="28575" cap="flat">
            <a:solidFill>
              <a:srgbClr val="FFC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5205188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173EAA-1176-BA46-9B28-CCC85BCE5289}"/>
              </a:ext>
            </a:extLst>
          </p:cNvPr>
          <p:cNvSpPr>
            <a:spLocks noGrp="1"/>
          </p:cNvSpPr>
          <p:nvPr>
            <p:ph type="sldNum" sz="quarter" idx="4"/>
          </p:nvPr>
        </p:nvSpPr>
        <p:spPr/>
        <p:txBody>
          <a:bodyPr/>
          <a:lstStyle/>
          <a:p>
            <a:fld id="{D0BE6F14-FF48-0F4F-A8AA-2E3F25371E4A}" type="slidenum">
              <a:rPr lang="en-US" smtClean="0"/>
              <a:pPr/>
              <a:t>9</a:t>
            </a:fld>
            <a:endParaRPr lang="en-US"/>
          </a:p>
        </p:txBody>
      </p:sp>
      <p:sp>
        <p:nvSpPr>
          <p:cNvPr id="3" name="Footer Placeholder 2">
            <a:extLst>
              <a:ext uri="{FF2B5EF4-FFF2-40B4-BE49-F238E27FC236}">
                <a16:creationId xmlns:a16="http://schemas.microsoft.com/office/drawing/2014/main" id="{46641B74-1DFF-A74E-918F-74D35477DFFC}"/>
              </a:ext>
            </a:extLst>
          </p:cNvPr>
          <p:cNvSpPr>
            <a:spLocks noGrp="1"/>
          </p:cNvSpPr>
          <p:nvPr>
            <p:ph type="ftr" sz="quarter" idx="3"/>
          </p:nvPr>
        </p:nvSpPr>
        <p:spPr/>
        <p:txBody>
          <a:bodyPr/>
          <a:lstStyle/>
          <a:p>
            <a:r>
              <a:rPr lang="de-DE" dirty="0"/>
              <a:t>IBM Cloud / © 2022 IBM Corporation</a:t>
            </a:r>
            <a:endParaRPr lang="en-US" dirty="0"/>
          </a:p>
        </p:txBody>
      </p:sp>
      <p:sp>
        <p:nvSpPr>
          <p:cNvPr id="4" name="Title 3">
            <a:extLst>
              <a:ext uri="{FF2B5EF4-FFF2-40B4-BE49-F238E27FC236}">
                <a16:creationId xmlns:a16="http://schemas.microsoft.com/office/drawing/2014/main" id="{2068D409-A1C9-6048-9365-19B4659FC2F3}"/>
              </a:ext>
            </a:extLst>
          </p:cNvPr>
          <p:cNvSpPr>
            <a:spLocks noGrp="1"/>
          </p:cNvSpPr>
          <p:nvPr>
            <p:ph type="title"/>
          </p:nvPr>
        </p:nvSpPr>
        <p:spPr/>
        <p:txBody>
          <a:bodyPr>
            <a:normAutofit fontScale="90000"/>
          </a:bodyPr>
          <a:lstStyle/>
          <a:p>
            <a:r>
              <a:rPr lang="en-US" dirty="0"/>
              <a:t>Create location on Azure</a:t>
            </a:r>
          </a:p>
        </p:txBody>
      </p:sp>
      <p:pic>
        <p:nvPicPr>
          <p:cNvPr id="10" name="Picture 9">
            <a:extLst>
              <a:ext uri="{FF2B5EF4-FFF2-40B4-BE49-F238E27FC236}">
                <a16:creationId xmlns:a16="http://schemas.microsoft.com/office/drawing/2014/main" id="{89D6FCE7-5253-8241-B303-62F050F49C04}"/>
              </a:ext>
            </a:extLst>
          </p:cNvPr>
          <p:cNvPicPr>
            <a:picLocks noChangeAspect="1"/>
          </p:cNvPicPr>
          <p:nvPr/>
        </p:nvPicPr>
        <p:blipFill>
          <a:blip r:embed="rId2"/>
          <a:stretch>
            <a:fillRect/>
          </a:stretch>
        </p:blipFill>
        <p:spPr>
          <a:xfrm>
            <a:off x="520063" y="615455"/>
            <a:ext cx="7449670" cy="1419198"/>
          </a:xfrm>
          <a:prstGeom prst="rect">
            <a:avLst/>
          </a:prstGeom>
        </p:spPr>
      </p:pic>
      <p:sp>
        <p:nvSpPr>
          <p:cNvPr id="7" name="Rectangle 6">
            <a:extLst>
              <a:ext uri="{FF2B5EF4-FFF2-40B4-BE49-F238E27FC236}">
                <a16:creationId xmlns:a16="http://schemas.microsoft.com/office/drawing/2014/main" id="{BDF55A58-51E3-E541-8950-2CC2157EDAD5}"/>
              </a:ext>
            </a:extLst>
          </p:cNvPr>
          <p:cNvSpPr/>
          <p:nvPr/>
        </p:nvSpPr>
        <p:spPr>
          <a:xfrm>
            <a:off x="6892401" y="1423018"/>
            <a:ext cx="972926" cy="291055"/>
          </a:xfrm>
          <a:prstGeom prst="rect">
            <a:avLst/>
          </a:prstGeom>
          <a:noFill/>
          <a:ln w="28575" cap="flat">
            <a:solidFill>
              <a:srgbClr val="FFC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8" name="Pentagon 7">
            <a:extLst>
              <a:ext uri="{FF2B5EF4-FFF2-40B4-BE49-F238E27FC236}">
                <a16:creationId xmlns:a16="http://schemas.microsoft.com/office/drawing/2014/main" id="{CBD16CC7-44A4-0E4E-B8B1-E20FA2C9FEEE}"/>
              </a:ext>
            </a:extLst>
          </p:cNvPr>
          <p:cNvSpPr/>
          <p:nvPr/>
        </p:nvSpPr>
        <p:spPr>
          <a:xfrm flipH="1">
            <a:off x="7876341" y="1383881"/>
            <a:ext cx="711957" cy="369328"/>
          </a:xfrm>
          <a:prstGeom prst="homePlate">
            <a:avLst/>
          </a:prstGeom>
          <a:solidFill>
            <a:srgbClr val="FFC000"/>
          </a:solidFill>
          <a:ln w="25400" cap="flat">
            <a:solidFill>
              <a:srgbClr val="FFC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b="1" dirty="0">
                <a:solidFill>
                  <a:schemeClr val="accent4"/>
                </a:solidFill>
                <a:latin typeface="+mj-lt"/>
                <a:ea typeface="+mj-ea"/>
                <a:cs typeface="+mj-cs"/>
                <a:sym typeface="Calibri"/>
              </a:rPr>
              <a:t>1</a:t>
            </a:r>
            <a:endParaRPr kumimoji="0" lang="en-US" sz="1800" b="1" i="0" u="none" strike="noStrike" cap="none" spc="0" normalizeH="0" baseline="0" dirty="0">
              <a:ln>
                <a:noFill/>
              </a:ln>
              <a:solidFill>
                <a:schemeClr val="accent4"/>
              </a:solidFill>
              <a:effectLst/>
              <a:uFillTx/>
              <a:latin typeface="+mj-lt"/>
              <a:ea typeface="+mj-ea"/>
              <a:cs typeface="+mj-cs"/>
              <a:sym typeface="Calibri"/>
            </a:endParaRPr>
          </a:p>
        </p:txBody>
      </p:sp>
      <p:pic>
        <p:nvPicPr>
          <p:cNvPr id="11" name="Picture 10">
            <a:extLst>
              <a:ext uri="{FF2B5EF4-FFF2-40B4-BE49-F238E27FC236}">
                <a16:creationId xmlns:a16="http://schemas.microsoft.com/office/drawing/2014/main" id="{CE85B1E1-D027-F649-B88F-477047F01912}"/>
              </a:ext>
            </a:extLst>
          </p:cNvPr>
          <p:cNvPicPr>
            <a:picLocks noChangeAspect="1"/>
          </p:cNvPicPr>
          <p:nvPr/>
        </p:nvPicPr>
        <p:blipFill>
          <a:blip r:embed="rId3"/>
          <a:stretch>
            <a:fillRect/>
          </a:stretch>
        </p:blipFill>
        <p:spPr>
          <a:xfrm>
            <a:off x="1692739" y="2116245"/>
            <a:ext cx="5320371" cy="1994730"/>
          </a:xfrm>
          <a:prstGeom prst="rect">
            <a:avLst/>
          </a:prstGeom>
        </p:spPr>
      </p:pic>
      <p:sp>
        <p:nvSpPr>
          <p:cNvPr id="12" name="Rectangle 11">
            <a:extLst>
              <a:ext uri="{FF2B5EF4-FFF2-40B4-BE49-F238E27FC236}">
                <a16:creationId xmlns:a16="http://schemas.microsoft.com/office/drawing/2014/main" id="{4C68B7FC-7EBE-5C40-B667-3DC1B7A04446}"/>
              </a:ext>
            </a:extLst>
          </p:cNvPr>
          <p:cNvSpPr/>
          <p:nvPr/>
        </p:nvSpPr>
        <p:spPr>
          <a:xfrm>
            <a:off x="4408449" y="2902364"/>
            <a:ext cx="1204331" cy="1208611"/>
          </a:xfrm>
          <a:prstGeom prst="rect">
            <a:avLst/>
          </a:prstGeom>
          <a:noFill/>
          <a:ln w="28575" cap="flat">
            <a:solidFill>
              <a:srgbClr val="FFC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13" name="Pentagon 12">
            <a:extLst>
              <a:ext uri="{FF2B5EF4-FFF2-40B4-BE49-F238E27FC236}">
                <a16:creationId xmlns:a16="http://schemas.microsoft.com/office/drawing/2014/main" id="{48004023-4FFA-2D47-8277-E313F9D4835C}"/>
              </a:ext>
            </a:extLst>
          </p:cNvPr>
          <p:cNvSpPr/>
          <p:nvPr/>
        </p:nvSpPr>
        <p:spPr>
          <a:xfrm>
            <a:off x="795455" y="3384658"/>
            <a:ext cx="758282" cy="369328"/>
          </a:xfrm>
          <a:prstGeom prst="homePlate">
            <a:avLst/>
          </a:prstGeom>
          <a:solidFill>
            <a:srgbClr val="FFC000"/>
          </a:solidFill>
          <a:ln w="25400" cap="flat">
            <a:solidFill>
              <a:srgbClr val="FFC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chemeClr val="accent4"/>
                </a:solidFill>
                <a:effectLst/>
                <a:uFillTx/>
                <a:latin typeface="+mj-lt"/>
                <a:ea typeface="+mj-ea"/>
                <a:cs typeface="+mj-cs"/>
                <a:sym typeface="Calibri"/>
              </a:rPr>
              <a:t>2</a:t>
            </a:r>
          </a:p>
        </p:txBody>
      </p:sp>
    </p:spTree>
    <p:extLst>
      <p:ext uri="{BB962C8B-B14F-4D97-AF65-F5344CB8AC3E}">
        <p14:creationId xmlns:p14="http://schemas.microsoft.com/office/powerpoint/2010/main" val="4013704314"/>
      </p:ext>
    </p:extLst>
  </p:cSld>
  <p:clrMapOvr>
    <a:masterClrMapping/>
  </p:clrMapOvr>
  <p:transition spd="med"/>
</p:sld>
</file>

<file path=ppt/theme/theme1.xml><?xml version="1.0" encoding="utf-8"?>
<a:theme xmlns:a="http://schemas.openxmlformats.org/drawingml/2006/main" name="IBM Cloud 2017">
  <a:themeElements>
    <a:clrScheme name="IBM Cloud 2017 1">
      <a:dk1>
        <a:srgbClr val="000000"/>
      </a:dk1>
      <a:lt1>
        <a:srgbClr val="FFFFFF"/>
      </a:lt1>
      <a:dk2>
        <a:srgbClr val="A7A7A7"/>
      </a:dk2>
      <a:lt2>
        <a:srgbClr val="535353"/>
      </a:lt2>
      <a:accent1>
        <a:srgbClr val="B8AEAE"/>
      </a:accent1>
      <a:accent2>
        <a:srgbClr val="E4E1E4"/>
      </a:accent2>
      <a:accent3>
        <a:srgbClr val="F05253"/>
      </a:accent3>
      <a:accent4>
        <a:srgbClr val="1C3649"/>
      </a:accent4>
      <a:accent5>
        <a:srgbClr val="5498D5"/>
      </a:accent5>
      <a:accent6>
        <a:srgbClr val="AC72E6"/>
      </a:accent6>
      <a:hlink>
        <a:srgbClr val="1F92F4"/>
      </a:hlink>
      <a:folHlink>
        <a:srgbClr val="FF00FF"/>
      </a:folHlink>
    </a:clrScheme>
    <a:fontScheme name="IBM Cloud 2017">
      <a:majorFont>
        <a:latin typeface="Calibri"/>
        <a:ea typeface="Calibri"/>
        <a:cs typeface="Calibri"/>
      </a:majorFont>
      <a:minorFont>
        <a:latin typeface="Arial"/>
        <a:ea typeface="Arial"/>
        <a:cs typeface="Arial"/>
      </a:minorFont>
    </a:fontScheme>
    <a:fmtScheme name="IBM Cloud 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IBM Cloud 2017">
  <a:themeElements>
    <a:clrScheme name="IBM Cloud 2017 1">
      <a:dk1>
        <a:srgbClr val="000000"/>
      </a:dk1>
      <a:lt1>
        <a:srgbClr val="FFFFFF"/>
      </a:lt1>
      <a:dk2>
        <a:srgbClr val="A7A7A7"/>
      </a:dk2>
      <a:lt2>
        <a:srgbClr val="535353"/>
      </a:lt2>
      <a:accent1>
        <a:srgbClr val="B8AEAE"/>
      </a:accent1>
      <a:accent2>
        <a:srgbClr val="E4E1E4"/>
      </a:accent2>
      <a:accent3>
        <a:srgbClr val="F05253"/>
      </a:accent3>
      <a:accent4>
        <a:srgbClr val="1C3649"/>
      </a:accent4>
      <a:accent5>
        <a:srgbClr val="5498D5"/>
      </a:accent5>
      <a:accent6>
        <a:srgbClr val="AC72E6"/>
      </a:accent6>
      <a:hlink>
        <a:srgbClr val="1F92F4"/>
      </a:hlink>
      <a:folHlink>
        <a:srgbClr val="FF00FF"/>
      </a:folHlink>
    </a:clrScheme>
    <a:fontScheme name="IBM Cloud 2017">
      <a:majorFont>
        <a:latin typeface="Calibri"/>
        <a:ea typeface="Calibri"/>
        <a:cs typeface="Calibri"/>
      </a:majorFont>
      <a:minorFont>
        <a:latin typeface="Arial"/>
        <a:ea typeface="Arial"/>
        <a:cs typeface="Arial"/>
      </a:minorFont>
    </a:fontScheme>
    <a:fmtScheme name="IBM Cloud 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Gradient">
  <a:themeElements>
    <a:clrScheme name="Gradient">
      <a:dk1>
        <a:srgbClr val="000000"/>
      </a:dk1>
      <a:lt1>
        <a:srgbClr val="000000"/>
      </a:lt1>
      <a:dk2>
        <a:srgbClr val="A7A7A7"/>
      </a:dk2>
      <a:lt2>
        <a:srgbClr val="535353"/>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a:ea typeface="Helvetica"/>
        <a:cs typeface="Helvetica"/>
      </a:majorFont>
      <a:minorFont>
        <a:latin typeface="Helvetica Neue"/>
        <a:ea typeface="Helvetica Neue"/>
        <a:cs typeface="Helvetica Neue"/>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3576" tIns="53576" rIns="53576" bIns="53576" numCol="1" spcCol="38100" rtlCol="0" anchor="ctr">
        <a:spAutoFit/>
      </a:bodyPr>
      <a:lstStyle>
        <a:defPPr marL="0" marR="0" indent="0" algn="l" defTabSz="825500" rtl="0" fontAlgn="auto" latinLnBrk="0" hangingPunct="0">
          <a:lnSpc>
            <a:spcPct val="90000"/>
          </a:lnSpc>
          <a:spcBef>
            <a:spcPts val="0"/>
          </a:spcBef>
          <a:spcAft>
            <a:spcPts val="0"/>
          </a:spcAft>
          <a:buClrTx/>
          <a:buSzTx/>
          <a:buFontTx/>
          <a:buNone/>
          <a:tabLst/>
          <a:defRPr kumimoji="0" sz="15000" b="1" i="0" u="none" strike="noStrike" cap="none" spc="75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5" tIns="71435" rIns="71435" bIns="71435" numCol="1" spcCol="38100" rtlCol="0" anchor="ctr">
        <a:spAutoFit/>
      </a:bodyPr>
      <a:lstStyle>
        <a:defPPr marL="0" marR="0" indent="63500" algn="l" defTabSz="1829369" rtl="0" fontAlgn="auto" latinLnBrk="0" hangingPunct="0">
          <a:lnSpc>
            <a:spcPct val="100000"/>
          </a:lnSpc>
          <a:spcBef>
            <a:spcPts val="0"/>
          </a:spcBef>
          <a:spcAft>
            <a:spcPts val="0"/>
          </a:spcAft>
          <a:buClrTx/>
          <a:buSzTx/>
          <a:buFontTx/>
          <a:buNone/>
          <a:tabLst/>
          <a:defRPr kumimoji="0" sz="35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68481</TotalTime>
  <Words>1773</Words>
  <Application>Microsoft Macintosh PowerPoint</Application>
  <PresentationFormat>Custom</PresentationFormat>
  <Paragraphs>428</Paragraphs>
  <Slides>57</Slides>
  <Notes>9</Notes>
  <HiddenSlides>0</HiddenSlides>
  <MMClips>0</MMClips>
  <ScaleCrop>false</ScaleCrop>
  <HeadingPairs>
    <vt:vector size="6" baseType="variant">
      <vt:variant>
        <vt:lpstr>Fonts Used</vt:lpstr>
      </vt:variant>
      <vt:variant>
        <vt:i4>19</vt:i4>
      </vt:variant>
      <vt:variant>
        <vt:lpstr>Theme</vt:lpstr>
      </vt:variant>
      <vt:variant>
        <vt:i4>3</vt:i4>
      </vt:variant>
      <vt:variant>
        <vt:lpstr>Slide Titles</vt:lpstr>
      </vt:variant>
      <vt:variant>
        <vt:i4>57</vt:i4>
      </vt:variant>
    </vt:vector>
  </HeadingPairs>
  <TitlesOfParts>
    <vt:vector size="79" baseType="lpstr">
      <vt:lpstr>Arial</vt:lpstr>
      <vt:lpstr>Arial Regular</vt:lpstr>
      <vt:lpstr>Calibri</vt:lpstr>
      <vt:lpstr>Gill Sans</vt:lpstr>
      <vt:lpstr>Helvetica</vt:lpstr>
      <vt:lpstr>Helvetica Light</vt:lpstr>
      <vt:lpstr>Helvetica Neue</vt:lpstr>
      <vt:lpstr>Helvetica Neue Light</vt:lpstr>
      <vt:lpstr>Helvetica Neue Medium</vt:lpstr>
      <vt:lpstr>HelvNeue Bold for IBM</vt:lpstr>
      <vt:lpstr>IBM Plex Sans</vt:lpstr>
      <vt:lpstr>IBM Plex Sans Light</vt:lpstr>
      <vt:lpstr>IBM Plex Sans Regular</vt:lpstr>
      <vt:lpstr>IBM Plex Sans SemiBold</vt:lpstr>
      <vt:lpstr>IBM Plex Sans Text</vt:lpstr>
      <vt:lpstr>IBM Plex Sans Thin</vt:lpstr>
      <vt:lpstr>Monaco</vt:lpstr>
      <vt:lpstr>Segoe UI</vt:lpstr>
      <vt:lpstr>Wingdings</vt:lpstr>
      <vt:lpstr>IBM Cloud 2017</vt:lpstr>
      <vt:lpstr>1_IBM Cloud 2017</vt:lpstr>
      <vt:lpstr>Gradient</vt:lpstr>
      <vt:lpstr>PowerPoint Presentation</vt:lpstr>
      <vt:lpstr>Introduction</vt:lpstr>
      <vt:lpstr>Prereq on getting started on ROKS on Azure with IBM Cloud Satellite</vt:lpstr>
      <vt:lpstr>Steps to get started on ROKS on Azure with IBM Cloud Satellite</vt:lpstr>
      <vt:lpstr>PowerPoint Presentation</vt:lpstr>
      <vt:lpstr>PowerPoint Presentation</vt:lpstr>
      <vt:lpstr>PowerPoint Presentation</vt:lpstr>
      <vt:lpstr>Go to Satellite Locations</vt:lpstr>
      <vt:lpstr>Create location on Azure</vt:lpstr>
      <vt:lpstr>Enter Azure credentials</vt:lpstr>
      <vt:lpstr>Choose your VMs profile and Satellite location name and “Managed from” site</vt:lpstr>
      <vt:lpstr>Back to location, location is available within 10 minutes</vt:lpstr>
      <vt:lpstr>Terraform script within Schematics</vt:lpstr>
      <vt:lpstr>Terraform script within Schematics</vt:lpstr>
      <vt:lpstr>Terraform plan created and executed automatically</vt:lpstr>
      <vt:lpstr>PowerPoint Presentation</vt:lpstr>
      <vt:lpstr>PowerPoint Presentation</vt:lpstr>
      <vt:lpstr>Terraform plan created and executed automatically</vt:lpstr>
      <vt:lpstr>PowerPoint Presentation</vt:lpstr>
      <vt:lpstr>PowerPoint Presentation</vt:lpstr>
      <vt:lpstr>Resource Groups (RG) are cross regions</vt:lpstr>
      <vt:lpstr>Manage (Create/Delete) Resource Group (RG)</vt:lpstr>
      <vt:lpstr>Filter instances  per Resource Group</vt:lpstr>
      <vt:lpstr>PowerPoint Presentation</vt:lpstr>
      <vt:lpstr>Track all the activities in the account before onboarding users</vt:lpstr>
      <vt:lpstr>PowerPoint Presentation</vt:lpstr>
      <vt:lpstr>PowerPoint Presentation</vt:lpstr>
      <vt:lpstr>PowerPoint Presentation</vt:lpstr>
      <vt:lpstr>PowerPoint Presentation</vt:lpstr>
      <vt:lpstr>PowerPoint Presentation</vt:lpstr>
      <vt:lpstr>Provisioning scenario: Pulling it all together</vt:lpstr>
      <vt:lpstr>PowerPoint Presentation</vt:lpstr>
      <vt:lpstr>PowerPoint Presentation</vt:lpstr>
      <vt:lpstr>PowerPoint Presentation</vt:lpstr>
      <vt:lpstr>PowerPoint Presentation</vt:lpstr>
      <vt:lpstr>PowerPoint Presentation</vt:lpstr>
      <vt:lpstr>PowerPoint Presentation</vt:lpstr>
      <vt:lpstr>Keep track of Announcements</vt:lpstr>
      <vt:lpstr>Check your email preferences </vt:lpstr>
      <vt:lpstr>PowerPoint Presentation</vt:lpstr>
      <vt:lpstr>Support Case</vt:lpstr>
      <vt:lpstr>Create a New Case</vt:lpstr>
      <vt:lpstr>Select the type of case</vt:lpstr>
      <vt:lpstr>PowerPoint Presentation</vt:lpstr>
      <vt:lpstr>Make sure VRF is turned on to user private Service Endpoint</vt:lpstr>
      <vt:lpstr>PowerPoint Presentation</vt:lpstr>
      <vt:lpstr>PowerPoint Presentation</vt:lpstr>
      <vt:lpstr>PowerPoint Presentation</vt:lpstr>
      <vt:lpstr>PowerPoint Presentation</vt:lpstr>
      <vt:lpstr>Command Line CLI Plugins</vt:lpstr>
      <vt:lpstr>Login in to IBM Cloud CLI with a Federated ID</vt:lpstr>
      <vt:lpstr>PowerPoint Presentation</vt:lpstr>
      <vt:lpstr>Enterprise Account</vt:lpstr>
      <vt:lpstr>PowerPoint Presentation</vt:lpstr>
      <vt:lpstr>PowerPoint Presentation</vt:lpstr>
      <vt:lpstr>Retrieve your VPN Credentials</vt:lpstr>
      <vt:lpstr>Enable VPN Access</vt:lpstr>
    </vt:vector>
  </TitlesOfParts>
  <Company>VSA Partners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Headline Subhead</dc:title>
  <dc:creator>amckamey</dc:creator>
  <cp:lastModifiedBy>Vann Lam</cp:lastModifiedBy>
  <cp:revision>1123</cp:revision>
  <dcterms:created xsi:type="dcterms:W3CDTF">2012-06-13T19:38:07Z</dcterms:created>
  <dcterms:modified xsi:type="dcterms:W3CDTF">2022-05-06T16:13:22Z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10257002</vt:lpwstr>
  </property>
  <property fmtid="{D5CDD505-2E9C-101B-9397-08002B2CF9AE}" pid="3" name="NXPowerLiteSettings">
    <vt:lpwstr>F98007B004F000</vt:lpwstr>
  </property>
  <property fmtid="{D5CDD505-2E9C-101B-9397-08002B2CF9AE}" pid="4" name="NXPowerLiteVersion">
    <vt:lpwstr>D6.0.5</vt:lpwstr>
  </property>
</Properties>
</file>